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5" r:id="rId1"/>
  </p:sldMasterIdLst>
  <p:notesMasterIdLst>
    <p:notesMasterId r:id="rId15"/>
  </p:notesMasterIdLst>
  <p:sldIdLst>
    <p:sldId id="282" r:id="rId2"/>
    <p:sldId id="283" r:id="rId3"/>
    <p:sldId id="284" r:id="rId4"/>
    <p:sldId id="285" r:id="rId5"/>
    <p:sldId id="286" r:id="rId6"/>
    <p:sldId id="287" r:id="rId7"/>
    <p:sldId id="288" r:id="rId8"/>
    <p:sldId id="289" r:id="rId9"/>
    <p:sldId id="290" r:id="rId10"/>
    <p:sldId id="294" r:id="rId11"/>
    <p:sldId id="295" r:id="rId12"/>
    <p:sldId id="296" r:id="rId13"/>
    <p:sldId id="293" r:id="rId14"/>
  </p:sldIdLst>
  <p:sldSz cx="10080625" cy="7559675"/>
  <p:notesSz cx="6858000" cy="9144000"/>
  <p:defaultTextStyle>
    <a:defPPr>
      <a:defRPr lang="en-US"/>
    </a:defPPr>
    <a:lvl1pPr marL="0" lvl="0"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6"/>
    <p:restoredTop sz="94631"/>
  </p:normalViewPr>
  <p:slideViewPr>
    <p:cSldViewPr showGuides="1">
      <p:cViewPr varScale="1">
        <p:scale>
          <a:sx n="70" d="100"/>
          <a:sy n="70" d="100"/>
        </p:scale>
        <p:origin x="1603" y="48"/>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740" name="Rectangle 1"/>
          <p:cNvSpPr>
            <a:spLocks noGrp="1" noRot="1" noChangeAspect="1"/>
          </p:cNvSpPr>
          <p:nvPr>
            <p:ph type="sldImg"/>
          </p:nvPr>
        </p:nvSpPr>
        <p:spPr>
          <a:xfrm>
            <a:off x="215900" y="812800"/>
            <a:ext cx="7126288" cy="4006850"/>
          </a:xfrm>
          <a:prstGeom prst="rect">
            <a:avLst/>
          </a:prstGeom>
          <a:noFill/>
          <a:ln w="9525">
            <a:noFill/>
          </a:ln>
        </p:spPr>
      </p:sp>
      <p:sp>
        <p:nvSpPr>
          <p:cNvPr id="1048741" name="Rectangle 2"/>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lstStyle/>
          <a:p>
            <a:pPr marL="0" marR="0" lvl="0" indent="0" algn="l" defTabSz="44958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pPr>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6" charset="0"/>
              <a:ea typeface="+mn-ea"/>
              <a:cs typeface="+mn-cs"/>
            </a:endParaRPr>
          </a:p>
        </p:txBody>
      </p:sp>
      <p:sp>
        <p:nvSpPr>
          <p:cNvPr id="1048742" name="Rectangle 3"/>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lstStyle>
            <a:lvl1pPr eaLnBrk="1">
              <a:lnSpc>
                <a:spcPct val="93000"/>
              </a:lnSpc>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sz="1400">
                <a:solidFill>
                  <a:srgbClr val="000000"/>
                </a:solidFill>
                <a:latin typeface="Times New Roman" panose="02020603050405020304" pitchFamily="16" charset="0"/>
                <a:cs typeface="DejaVu Sans" charset="0"/>
              </a:defRPr>
            </a:lvl1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pPr>
            <a:endParaRPr kumimoji="0" lang="en-IN" altLang="en-US" sz="1400" b="0" i="0" u="none" strike="noStrike" kern="1200" cap="none" spc="0" normalizeH="0" baseline="0" noProof="0">
              <a:ln>
                <a:noFill/>
              </a:ln>
              <a:solidFill>
                <a:srgbClr val="000000"/>
              </a:solidFill>
              <a:effectLst/>
              <a:uLnTx/>
              <a:uFillTx/>
              <a:latin typeface="Times New Roman" panose="02020603050405020304" pitchFamily="16" charset="0"/>
              <a:ea typeface="+mn-ea"/>
              <a:cs typeface="DejaVu Sans" charset="0"/>
            </a:endParaRPr>
          </a:p>
        </p:txBody>
      </p:sp>
      <p:sp>
        <p:nvSpPr>
          <p:cNvPr id="1048743" name="Rectangle 4"/>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lstStyle>
            <a:lvl1pPr algn="r" eaLnBrk="1">
              <a:lnSpc>
                <a:spcPct val="93000"/>
              </a:lnSpc>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sz="1400">
                <a:solidFill>
                  <a:srgbClr val="000000"/>
                </a:solidFill>
                <a:latin typeface="Times New Roman" panose="02020603050405020304" pitchFamily="16" charset="0"/>
                <a:cs typeface="DejaVu Sans" charset="0"/>
              </a:defRPr>
            </a:lvl1pPr>
          </a:lstStyle>
          <a:p>
            <a:pPr marL="0" marR="0" lvl="0" indent="0" algn="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pPr>
            <a:endParaRPr kumimoji="0" lang="en-IN" altLang="en-US" sz="1400" b="0" i="0" u="none" strike="noStrike" kern="1200" cap="none" spc="0" normalizeH="0" baseline="0" noProof="0">
              <a:ln>
                <a:noFill/>
              </a:ln>
              <a:solidFill>
                <a:srgbClr val="000000"/>
              </a:solidFill>
              <a:effectLst/>
              <a:uLnTx/>
              <a:uFillTx/>
              <a:latin typeface="Times New Roman" panose="02020603050405020304" pitchFamily="16" charset="0"/>
              <a:ea typeface="+mn-ea"/>
              <a:cs typeface="DejaVu Sans" charset="0"/>
            </a:endParaRPr>
          </a:p>
        </p:txBody>
      </p:sp>
      <p:sp>
        <p:nvSpPr>
          <p:cNvPr id="1048744" name="Rectangle 5"/>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lstStyle>
            <a:lvl1pPr eaLnBrk="1">
              <a:lnSpc>
                <a:spcPct val="93000"/>
              </a:lnSpc>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sz="1400">
                <a:solidFill>
                  <a:srgbClr val="000000"/>
                </a:solidFill>
                <a:latin typeface="Times New Roman" panose="02020603050405020304" pitchFamily="16" charset="0"/>
                <a:cs typeface="DejaVu Sans" charset="0"/>
              </a:defRPr>
            </a:lvl1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pPr>
            <a:endParaRPr kumimoji="0" lang="en-IN" altLang="en-US" sz="1400" b="0" i="0" u="none" strike="noStrike" kern="1200" cap="none" spc="0" normalizeH="0" baseline="0" noProof="0">
              <a:ln>
                <a:noFill/>
              </a:ln>
              <a:solidFill>
                <a:srgbClr val="000000"/>
              </a:solidFill>
              <a:effectLst/>
              <a:uLnTx/>
              <a:uFillTx/>
              <a:latin typeface="Times New Roman" panose="02020603050405020304" pitchFamily="16" charset="0"/>
              <a:ea typeface="+mn-ea"/>
              <a:cs typeface="DejaVu Sans" charset="0"/>
            </a:endParaRPr>
          </a:p>
        </p:txBody>
      </p:sp>
      <p:sp>
        <p:nvSpPr>
          <p:cNvPr id="1048745" name="Rectangle 6"/>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lstStyle/>
          <a:p>
            <a:pPr lvl="0" algn="r" defTabSz="457200">
              <a:lnSpc>
                <a:spcPct val="93000"/>
              </a:lnSpc>
              <a:buClr>
                <a:srgbClr val="000000"/>
              </a:buClr>
              <a:buSzPct val="100000"/>
              <a:buFont typeface="Times New Roman" panose="02020603050405020304" pitchFamily="16" charset="0"/>
              <a:buNone/>
              <a:tabLst>
                <a:tab pos="449580" algn="l"/>
                <a:tab pos="898525" algn="l"/>
                <a:tab pos="1348105" algn="l"/>
                <a:tab pos="1797050" algn="l"/>
                <a:tab pos="2246630" algn="l"/>
                <a:tab pos="2695575" algn="l"/>
                <a:tab pos="3145155" algn="l"/>
              </a:tabLst>
            </a:pPr>
            <a:fld id="{9A0DB2DC-4C9A-4742-B13C-FB6460FD3503}" type="slidenum">
              <a:rPr lang="en-IN" altLang="en-US" sz="1400" dirty="0">
                <a:solidFill>
                  <a:srgbClr val="000000"/>
                </a:solidFill>
                <a:latin typeface="Times New Roman" panose="02020603050405020304" pitchFamily="16" charset="0"/>
                <a:cs typeface="DejaVu Sans" charset="0"/>
              </a:rPr>
              <a:t>‹#›</a:t>
            </a:fld>
            <a:endParaRPr lang="en-IN" altLang="en-US" sz="1400" dirty="0">
              <a:solidFill>
                <a:srgbClr val="000000"/>
              </a:solidFill>
              <a:latin typeface="Times New Roman" panose="02020603050405020304" pitchFamily="16" charset="0"/>
              <a:ea typeface="DejaVu Sans" charset="0"/>
              <a:cs typeface="DejaVu Sans" charset="0"/>
            </a:endParaRPr>
          </a:p>
        </p:txBody>
      </p:sp>
    </p:spTree>
  </p:cSld>
  <p:clrMap bg1="lt1" tx1="dk1" bg2="lt2" tx2="dk2" accent1="accent1" accent2="accent2" accent3="accent3" accent4="accent4" accent5="accent5" accent6="accent6" hlink="hlink" folHlink="folHlink"/>
  <p:hf sldNum="0" hdr="0" ftr="0" dt="0"/>
  <p:notesStyle>
    <a:lvl1pPr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1pPr>
    <a:lvl2pPr marL="742950" indent="-28575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2pPr>
    <a:lvl3pPr marL="11430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3pPr>
    <a:lvl4pPr marL="16002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4pPr>
    <a:lvl5pPr marL="20574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15"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t>1</a:t>
            </a:fld>
            <a:endParaRPr lang="en-IN" altLang="en-US" sz="1400" dirty="0">
              <a:ea typeface="DejaVu Sans" charset="0"/>
              <a:cs typeface="DejaVu Sans" charset="0"/>
            </a:endParaRPr>
          </a:p>
        </p:txBody>
      </p:sp>
      <p:sp>
        <p:nvSpPr>
          <p:cNvPr id="1048616"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048617"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35"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t>10</a:t>
            </a:fld>
            <a:endParaRPr lang="en-IN" altLang="en-US" sz="1400" dirty="0">
              <a:ea typeface="DejaVu Sans" charset="0"/>
              <a:cs typeface="DejaVu Sans" charset="0"/>
            </a:endParaRPr>
          </a:p>
        </p:txBody>
      </p:sp>
      <p:sp>
        <p:nvSpPr>
          <p:cNvPr id="1048636"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048637"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extLst>
      <p:ext uri="{BB962C8B-B14F-4D97-AF65-F5344CB8AC3E}">
        <p14:creationId xmlns:p14="http://schemas.microsoft.com/office/powerpoint/2010/main" val="3965895332"/>
      </p:ext>
    </p:extLst>
  </p:cSld>
  <p:clrMapOvr>
    <a:overrideClrMapping bg1="dk1" tx1="dk1" bg2="dk1" tx2="dk1" accent1="dk1" accent2="dk1" accent3="dk1" accent4="dk1" accent5="dk1" accent6="dk1" hlink="dk1" folHlink="dk1"/>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35"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t>11</a:t>
            </a:fld>
            <a:endParaRPr lang="en-IN" altLang="en-US" sz="1400" dirty="0">
              <a:ea typeface="DejaVu Sans" charset="0"/>
              <a:cs typeface="DejaVu Sans" charset="0"/>
            </a:endParaRPr>
          </a:p>
        </p:txBody>
      </p:sp>
      <p:sp>
        <p:nvSpPr>
          <p:cNvPr id="1048636"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048637"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extLst>
      <p:ext uri="{BB962C8B-B14F-4D97-AF65-F5344CB8AC3E}">
        <p14:creationId xmlns:p14="http://schemas.microsoft.com/office/powerpoint/2010/main" val="1637044379"/>
      </p:ext>
    </p:extLst>
  </p:cSld>
  <p:clrMapOvr>
    <a:overrideClrMapping bg1="dk1" tx1="dk1" bg2="dk1" tx2="dk1" accent1="dk1" accent2="dk1" accent3="dk1" accent4="dk1" accent5="dk1" accent6="dk1" hlink="dk1" folHlink="dk1"/>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35"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t>12</a:t>
            </a:fld>
            <a:endParaRPr lang="en-IN" altLang="en-US" sz="1400" dirty="0">
              <a:ea typeface="DejaVu Sans" charset="0"/>
              <a:cs typeface="DejaVu Sans" charset="0"/>
            </a:endParaRPr>
          </a:p>
        </p:txBody>
      </p:sp>
      <p:sp>
        <p:nvSpPr>
          <p:cNvPr id="1048636"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048637"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extLst>
      <p:ext uri="{BB962C8B-B14F-4D97-AF65-F5344CB8AC3E}">
        <p14:creationId xmlns:p14="http://schemas.microsoft.com/office/powerpoint/2010/main" val="1834143657"/>
      </p:ext>
    </p:extLst>
  </p:cSld>
  <p:clrMapOvr>
    <a:overrideClrMapping bg1="dk1" tx1="dk1" bg2="dk1" tx2="dk1" accent1="dk1" accent2="dk1" accent3="dk1" accent4="dk1" accent5="dk1" accent6="dk1" hlink="dk1" folHlink="dk1"/>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44"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t>13</a:t>
            </a:fld>
            <a:endParaRPr lang="en-IN" altLang="en-US" sz="1400" dirty="0">
              <a:ea typeface="DejaVu Sans" charset="0"/>
              <a:cs typeface="DejaVu Sans" charset="0"/>
            </a:endParaRPr>
          </a:p>
        </p:txBody>
      </p:sp>
      <p:sp>
        <p:nvSpPr>
          <p:cNvPr id="1048645"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048646"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overrideClrMapping bg1="dk1" tx1="dk1" bg2="dk1" tx2="dk1" accent1="dk1" accent2="dk1" accent3="dk1" accent4="dk1" accent5="dk1" accent6="dk1" hlink="dk1" folHlink="dk1"/>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06"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t>2</a:t>
            </a:fld>
            <a:endParaRPr lang="en-IN" altLang="en-US" sz="1400" dirty="0">
              <a:ea typeface="DejaVu Sans" charset="0"/>
              <a:cs typeface="DejaVu Sans" charset="0"/>
            </a:endParaRPr>
          </a:p>
        </p:txBody>
      </p:sp>
      <p:sp>
        <p:nvSpPr>
          <p:cNvPr id="1048607"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048608"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overrideClrMapping bg1="dk1" tx1="dk1" bg2="dk1" tx2="dk1" accent1="dk1" accent2="dk1" accent3="dk1" accent4="dk1" accent5="dk1" accent6="dk1" hlink="dk1" folHlink="dk1"/>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96"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t>3</a:t>
            </a:fld>
            <a:endParaRPr lang="en-IN" altLang="en-US" sz="1400" dirty="0">
              <a:ea typeface="DejaVu Sans" charset="0"/>
              <a:cs typeface="DejaVu Sans" charset="0"/>
            </a:endParaRPr>
          </a:p>
        </p:txBody>
      </p:sp>
      <p:sp>
        <p:nvSpPr>
          <p:cNvPr id="1048597"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048598"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overrideClrMapping bg1="dk1" tx1="dk1" bg2="dk1" tx2="dk1" accent1="dk1" accent2="dk1" accent3="dk1" accent4="dk1" accent5="dk1" accent6="dk1" hlink="dk1" folHlink="dk1"/>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01"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t>4</a:t>
            </a:fld>
            <a:endParaRPr lang="en-IN" altLang="en-US" sz="1400" dirty="0">
              <a:ea typeface="DejaVu Sans" charset="0"/>
              <a:cs typeface="DejaVu Sans" charset="0"/>
            </a:endParaRPr>
          </a:p>
        </p:txBody>
      </p:sp>
      <p:sp>
        <p:nvSpPr>
          <p:cNvPr id="1048602"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048603"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overrideClrMapping bg1="dk1" tx1="dk1" bg2="dk1" tx2="dk1" accent1="dk1" accent2="dk1" accent3="dk1" accent4="dk1" accent5="dk1" accent6="dk1" hlink="dk1" folHlink="dk1"/>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11"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t>5</a:t>
            </a:fld>
            <a:endParaRPr lang="en-IN" altLang="en-US" sz="1400" dirty="0">
              <a:ea typeface="DejaVu Sans" charset="0"/>
              <a:cs typeface="DejaVu Sans" charset="0"/>
            </a:endParaRPr>
          </a:p>
        </p:txBody>
      </p:sp>
      <p:sp>
        <p:nvSpPr>
          <p:cNvPr id="1048612"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048613"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overrideClrMapping bg1="dk1" tx1="dk1" bg2="dk1" tx2="dk1" accent1="dk1" accent2="dk1" accent3="dk1" accent4="dk1" accent5="dk1" accent6="dk1" hlink="dk1" folHlink="dk1"/>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20"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t>6</a:t>
            </a:fld>
            <a:endParaRPr lang="en-IN" altLang="en-US" sz="1400" dirty="0">
              <a:ea typeface="DejaVu Sans" charset="0"/>
              <a:cs typeface="DejaVu Sans" charset="0"/>
            </a:endParaRPr>
          </a:p>
        </p:txBody>
      </p:sp>
      <p:sp>
        <p:nvSpPr>
          <p:cNvPr id="1048621"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048622"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overrideClrMapping bg1="dk1" tx1="dk1" bg2="dk1" tx2="dk1" accent1="dk1" accent2="dk1" accent3="dk1" accent4="dk1" accent5="dk1" accent6="dk1" hlink="dk1" folHlink="dk1"/>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25"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t>7</a:t>
            </a:fld>
            <a:endParaRPr lang="en-IN" altLang="en-US" sz="1400" dirty="0">
              <a:ea typeface="DejaVu Sans" charset="0"/>
              <a:cs typeface="DejaVu Sans" charset="0"/>
            </a:endParaRPr>
          </a:p>
        </p:txBody>
      </p:sp>
      <p:sp>
        <p:nvSpPr>
          <p:cNvPr id="1048626"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048627"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overrideClrMapping bg1="dk1" tx1="dk1" bg2="dk1" tx2="dk1" accent1="dk1" accent2="dk1" accent3="dk1" accent4="dk1" accent5="dk1" accent6="dk1" hlink="dk1" folHlink="dk1"/>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30"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t>8</a:t>
            </a:fld>
            <a:endParaRPr lang="en-IN" altLang="en-US" sz="1400" dirty="0">
              <a:ea typeface="DejaVu Sans" charset="0"/>
              <a:cs typeface="DejaVu Sans" charset="0"/>
            </a:endParaRPr>
          </a:p>
        </p:txBody>
      </p:sp>
      <p:sp>
        <p:nvSpPr>
          <p:cNvPr id="1048631"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048632"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overrideClrMapping bg1="dk1" tx1="dk1" bg2="dk1" tx2="dk1" accent1="dk1" accent2="dk1" accent3="dk1" accent4="dk1" accent5="dk1" accent6="dk1" hlink="dk1" folHlink="dk1"/>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35"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t>9</a:t>
            </a:fld>
            <a:endParaRPr lang="en-IN" altLang="en-US" sz="1400" dirty="0">
              <a:ea typeface="DejaVu Sans" charset="0"/>
              <a:cs typeface="DejaVu Sans" charset="0"/>
            </a:endParaRPr>
          </a:p>
        </p:txBody>
      </p:sp>
      <p:sp>
        <p:nvSpPr>
          <p:cNvPr id="1048636"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048637"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overrideClrMapping bg1="dk1" tx1="dk1" bg2="dk1" tx2="dk1" accent1="dk1" accent2="dk1" accent3="dk1" accent4="dk1" accent5="dk1" accent6="dk1" hlink="dk1" folHlink="dk1"/>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6" name="Group 17"/>
          <p:cNvGrpSpPr/>
          <p:nvPr/>
        </p:nvGrpSpPr>
        <p:grpSpPr>
          <a:xfrm>
            <a:off x="-9525" y="-9525"/>
            <a:ext cx="10110788" cy="7578725"/>
            <a:chOff x="-8466" y="-8468"/>
            <a:chExt cx="9171316" cy="6874935"/>
          </a:xfrm>
        </p:grpSpPr>
        <p:cxnSp>
          <p:nvCxnSpPr>
            <p:cNvPr id="3145731" name="Straight Connector 18"/>
            <p:cNvCxnSpPr>
              <a:cxnSpLocks/>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2" name="Straight Connector 19"/>
            <p:cNvCxnSpPr>
              <a:cxnSpLocks/>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647"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48"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49"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0"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1"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2"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3"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4"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55" name="Title 1"/>
          <p:cNvSpPr>
            <a:spLocks noGrp="1"/>
          </p:cNvSpPr>
          <p:nvPr>
            <p:ph type="ctrTitle"/>
          </p:nvPr>
        </p:nvSpPr>
        <p:spPr>
          <a:xfrm>
            <a:off x="1246403" y="2650553"/>
            <a:ext cx="6423553" cy="1814743"/>
          </a:xfrm>
        </p:spPr>
        <p:txBody>
          <a:bodyPr anchor="b">
            <a:noAutofit/>
          </a:bodyPr>
          <a:lstStyle>
            <a:lvl1pPr algn="r">
              <a:defRPr sz="5950">
                <a:solidFill>
                  <a:schemeClr val="accent1"/>
                </a:solidFill>
              </a:defRPr>
            </a:lvl1pPr>
          </a:lstStyle>
          <a:p>
            <a:r>
              <a:rPr lang="en-US"/>
              <a:t>Click to edit Master title style</a:t>
            </a:r>
            <a:endParaRPr lang="en-US" dirty="0"/>
          </a:p>
        </p:txBody>
      </p:sp>
      <p:sp>
        <p:nvSpPr>
          <p:cNvPr id="1048656" name="Subtitle 2"/>
          <p:cNvSpPr>
            <a:spLocks noGrp="1"/>
          </p:cNvSpPr>
          <p:nvPr>
            <p:ph type="subTitle" idx="1"/>
          </p:nvPr>
        </p:nvSpPr>
        <p:spPr>
          <a:xfrm>
            <a:off x="1246403" y="4465295"/>
            <a:ext cx="6423553" cy="1209128"/>
          </a:xfrm>
        </p:spPr>
        <p:txBody>
          <a:bodyPr anchor="t"/>
          <a:lstStyle>
            <a:lvl1pPr marL="0" indent="0" algn="r">
              <a:buNone/>
              <a:defRPr>
                <a:solidFill>
                  <a:schemeClr val="tx1">
                    <a:lumMod val="50000"/>
                    <a:lumOff val="50000"/>
                  </a:schemeClr>
                </a:solidFill>
              </a:defRPr>
            </a:lvl1pPr>
            <a:lvl2pPr marL="504190" indent="0" algn="ctr">
              <a:buNone/>
              <a:defRPr>
                <a:solidFill>
                  <a:schemeClr val="tx1">
                    <a:tint val="75000"/>
                  </a:schemeClr>
                </a:solidFill>
              </a:defRPr>
            </a:lvl2pPr>
            <a:lvl3pPr marL="1007745" indent="0" algn="ctr">
              <a:buNone/>
              <a:defRPr>
                <a:solidFill>
                  <a:schemeClr val="tx1">
                    <a:tint val="75000"/>
                  </a:schemeClr>
                </a:solidFill>
              </a:defRPr>
            </a:lvl3pPr>
            <a:lvl4pPr marL="1511935" indent="0" algn="ctr">
              <a:buNone/>
              <a:defRPr>
                <a:solidFill>
                  <a:schemeClr val="tx1">
                    <a:tint val="75000"/>
                  </a:schemeClr>
                </a:solidFill>
              </a:defRPr>
            </a:lvl4pPr>
            <a:lvl5pPr marL="2016125" indent="0" algn="ctr">
              <a:buNone/>
              <a:defRPr>
                <a:solidFill>
                  <a:schemeClr val="tx1">
                    <a:tint val="75000"/>
                  </a:schemeClr>
                </a:solidFill>
              </a:defRPr>
            </a:lvl5pPr>
            <a:lvl6pPr marL="2519680" indent="0" algn="ctr">
              <a:buNone/>
              <a:defRPr>
                <a:solidFill>
                  <a:schemeClr val="tx1">
                    <a:tint val="75000"/>
                  </a:schemeClr>
                </a:solidFill>
              </a:defRPr>
            </a:lvl6pPr>
            <a:lvl7pPr marL="3023870" indent="0" algn="ctr">
              <a:buNone/>
              <a:defRPr>
                <a:solidFill>
                  <a:schemeClr val="tx1">
                    <a:tint val="75000"/>
                  </a:schemeClr>
                </a:solidFill>
              </a:defRPr>
            </a:lvl7pPr>
            <a:lvl8pPr marL="3528060" indent="0" algn="ctr">
              <a:buNone/>
              <a:defRPr>
                <a:solidFill>
                  <a:schemeClr val="tx1">
                    <a:tint val="75000"/>
                  </a:schemeClr>
                </a:solidFill>
              </a:defRPr>
            </a:lvl8pPr>
            <a:lvl9pPr marL="4031615" indent="0" algn="ctr">
              <a:buNone/>
              <a:defRPr>
                <a:solidFill>
                  <a:schemeClr val="tx1">
                    <a:tint val="75000"/>
                  </a:schemeClr>
                </a:solidFill>
              </a:defRPr>
            </a:lvl9pPr>
          </a:lstStyle>
          <a:p>
            <a:r>
              <a:rPr lang="en-US"/>
              <a:t>Click to edit Master subtitle style</a:t>
            </a:r>
            <a:endParaRPr lang="en-US" dirty="0"/>
          </a:p>
        </p:txBody>
      </p:sp>
      <p:sp>
        <p:nvSpPr>
          <p:cNvPr id="1048657" name="Date Placeholder 3"/>
          <p:cNvSpPr>
            <a:spLocks noGrp="1"/>
          </p:cNvSpPr>
          <p:nvPr>
            <p:ph type="dt" sz="half" idx="2"/>
          </p:nvPr>
        </p:nvSpPr>
        <p:spPr>
          <a:xfrm>
            <a:off x="5959475" y="6659563"/>
            <a:ext cx="754063" cy="401638"/>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pPr>
            <a:fld id="{583A977F-2504-E741-85B4-8F01994E1F25}" type="datetimeFigureOut">
              <a:rPr kumimoji="0" lang="en-US" sz="990" b="0" i="0" u="none" strike="noStrike" kern="1200" cap="none" spc="0" normalizeH="0" baseline="0" noProof="0" smtClean="0">
                <a:ln>
                  <a:noFill/>
                </a:ln>
                <a:solidFill>
                  <a:schemeClr val="tx1">
                    <a:tint val="75000"/>
                  </a:schemeClr>
                </a:solidFill>
                <a:effectLst/>
                <a:uLnTx/>
                <a:uFillTx/>
                <a:latin typeface="+mn-lt"/>
                <a:ea typeface="+mn-ea"/>
                <a:cs typeface="+mn-cs"/>
              </a:rPr>
              <a:t>4/20/2023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658" name="Footer Placeholder 4"/>
          <p:cNvSpPr>
            <a:spLocks noGrp="1"/>
          </p:cNvSpPr>
          <p:nvPr>
            <p:ph type="ftr" sz="quarter" idx="3"/>
          </p:nvPr>
        </p:nvSpPr>
        <p:spPr>
          <a:xfrm>
            <a:off x="671513" y="6659563"/>
            <a:ext cx="5097463" cy="401638"/>
          </a:xfrm>
          <a:prstGeom prst="rect">
            <a:avLst/>
          </a:prstGeom>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659" name="Slide Number Placeholder 5"/>
          <p:cNvSpPr>
            <a:spLocks noGrp="1"/>
          </p:cNvSpPr>
          <p:nvPr>
            <p:ph type="sldNum" sz="quarter" idx="4"/>
          </p:nvPr>
        </p:nvSpPr>
        <p:spPr>
          <a:xfrm>
            <a:off x="7104063" y="6659563"/>
            <a:ext cx="565150" cy="401638"/>
          </a:xfrm>
          <a:prstGeom prst="rect">
            <a:avLst/>
          </a:prstGeom>
        </p:spPr>
        <p:txBody>
          <a:bodyPr vert="horz" lIns="91440" tIns="45720" rIns="91440" bIns="45720" rtlCol="0" anchor="ctr"/>
          <a:lstStyle/>
          <a:p>
            <a:pPr algn="r">
              <a:buNone/>
            </a:pPr>
            <a:fld id="{9A0DB2DC-4C9A-4742-B13C-FB6460FD350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712" name="Title 1"/>
          <p:cNvSpPr>
            <a:spLocks noGrp="1"/>
          </p:cNvSpPr>
          <p:nvPr>
            <p:ph type="title"/>
          </p:nvPr>
        </p:nvSpPr>
        <p:spPr>
          <a:xfrm>
            <a:off x="672042" y="671971"/>
            <a:ext cx="6997914" cy="3751839"/>
          </a:xfrm>
        </p:spPr>
        <p:txBody>
          <a:bodyPr anchor="ctr">
            <a:normAutofit/>
          </a:bodyPr>
          <a:lstStyle>
            <a:lvl1pPr algn="l">
              <a:defRPr sz="4850" b="0" cap="none"/>
            </a:lvl1pPr>
          </a:lstStyle>
          <a:p>
            <a:r>
              <a:rPr lang="en-US"/>
              <a:t>Click to edit Master title style</a:t>
            </a:r>
            <a:endParaRPr lang="en-US" dirty="0"/>
          </a:p>
        </p:txBody>
      </p:sp>
      <p:sp>
        <p:nvSpPr>
          <p:cNvPr id="1048713" name="Text Placeholder 2"/>
          <p:cNvSpPr>
            <a:spLocks noGrp="1"/>
          </p:cNvSpPr>
          <p:nvPr>
            <p:ph type="body" idx="1"/>
          </p:nvPr>
        </p:nvSpPr>
        <p:spPr>
          <a:xfrm>
            <a:off x="672042" y="4927788"/>
            <a:ext cx="6997914" cy="1731695"/>
          </a:xfrm>
        </p:spPr>
        <p:txBody>
          <a:bodyPr anchor="ctr">
            <a:normAutofit/>
          </a:bodyPr>
          <a:lstStyle>
            <a:lvl1pPr marL="0" indent="0" algn="l">
              <a:buNone/>
              <a:defRPr sz="1985">
                <a:solidFill>
                  <a:schemeClr val="tx1">
                    <a:lumMod val="75000"/>
                    <a:lumOff val="25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104871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pPr>
            <a:fld id="{B61BEF0D-F0BB-DE4B-95CE-6DB70DBA9567}" type="datetimeFigureOut">
              <a:rPr kumimoji="0" lang="en-US" sz="990" b="0" i="0" u="none" strike="noStrike" kern="1200" cap="none" spc="0" normalizeH="0" baseline="0" noProof="0" smtClean="0">
                <a:ln>
                  <a:noFill/>
                </a:ln>
                <a:solidFill>
                  <a:schemeClr val="tx1">
                    <a:tint val="75000"/>
                  </a:schemeClr>
                </a:solidFill>
                <a:effectLst/>
                <a:uLnTx/>
                <a:uFillTx/>
                <a:latin typeface="+mn-lt"/>
                <a:ea typeface="+mn-ea"/>
                <a:cs typeface="+mn-cs"/>
              </a:rPr>
              <a:t>4/20/2023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71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71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72" name="TextBox 17"/>
          <p:cNvSpPr txBox="1"/>
          <p:nvPr/>
        </p:nvSpPr>
        <p:spPr>
          <a:xfrm>
            <a:off x="531813" y="871538"/>
            <a:ext cx="504825" cy="644525"/>
          </a:xfrm>
          <a:prstGeom prst="rect">
            <a:avLst/>
          </a:prstGeom>
        </p:spPr>
        <p:txBody>
          <a:bodyPr vert="horz" lIns="100796" tIns="50398" rIns="100796" bIns="50398" rtlCol="0" anchor="ctr">
            <a:noAutofit/>
          </a:bodyPr>
          <a:lstStyle/>
          <a:p>
            <a:pPr marL="0" marR="0" lvl="0" indent="0" algn="l" defTabSz="457200" rtl="0" eaLnBrk="1" fontAlgn="auto" latinLnBrk="0" hangingPunct="1">
              <a:lnSpc>
                <a:spcPct val="100000"/>
              </a:lnSpc>
              <a:spcBef>
                <a:spcPts val="0"/>
              </a:spcBef>
              <a:spcAft>
                <a:spcPts val="0"/>
              </a:spcAft>
              <a:buClrTx/>
              <a:buSzTx/>
              <a:buFontTx/>
              <a:buNone/>
            </a:pPr>
            <a:r>
              <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rPr>
              <a:t>“</a:t>
            </a:r>
          </a:p>
        </p:txBody>
      </p:sp>
      <p:sp>
        <p:nvSpPr>
          <p:cNvPr id="1048673" name="TextBox 18"/>
          <p:cNvSpPr txBox="1"/>
          <p:nvPr/>
        </p:nvSpPr>
        <p:spPr>
          <a:xfrm>
            <a:off x="7439025" y="3181350"/>
            <a:ext cx="503238" cy="644525"/>
          </a:xfrm>
          <a:prstGeom prst="rect">
            <a:avLst/>
          </a:prstGeom>
        </p:spPr>
        <p:txBody>
          <a:bodyPr vert="horz" lIns="100796" tIns="50398" rIns="100796" bIns="50398" rtlCol="0" anchor="ctr">
            <a:noAutofit/>
          </a:bodyPr>
          <a:lstStyle/>
          <a:p>
            <a:pPr marL="0" marR="0" lvl="0" indent="0" algn="l" defTabSz="457200" rtl="0" eaLnBrk="1" fontAlgn="auto" latinLnBrk="0" hangingPunct="1">
              <a:lnSpc>
                <a:spcPct val="100000"/>
              </a:lnSpc>
              <a:spcBef>
                <a:spcPts val="0"/>
              </a:spcBef>
              <a:spcAft>
                <a:spcPts val="0"/>
              </a:spcAft>
              <a:buClrTx/>
              <a:buSzTx/>
              <a:buFontTx/>
              <a:buNone/>
            </a:pPr>
            <a:r>
              <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rPr>
              <a:t>”</a:t>
            </a:r>
          </a:p>
        </p:txBody>
      </p:sp>
      <p:sp>
        <p:nvSpPr>
          <p:cNvPr id="1048674" name="Title 1"/>
          <p:cNvSpPr>
            <a:spLocks noGrp="1"/>
          </p:cNvSpPr>
          <p:nvPr>
            <p:ph type="title"/>
          </p:nvPr>
        </p:nvSpPr>
        <p:spPr>
          <a:xfrm>
            <a:off x="854257" y="671971"/>
            <a:ext cx="6694159" cy="3331857"/>
          </a:xfrm>
        </p:spPr>
        <p:txBody>
          <a:bodyPr anchor="ctr">
            <a:normAutofit/>
          </a:bodyPr>
          <a:lstStyle>
            <a:lvl1pPr algn="l">
              <a:defRPr sz="4850" b="0" cap="none"/>
            </a:lvl1pPr>
          </a:lstStyle>
          <a:p>
            <a:r>
              <a:rPr lang="en-US"/>
              <a:t>Click to edit Master title style</a:t>
            </a:r>
            <a:endParaRPr lang="en-US" dirty="0"/>
          </a:p>
        </p:txBody>
      </p:sp>
      <p:sp>
        <p:nvSpPr>
          <p:cNvPr id="1048675"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5">
                <a:solidFill>
                  <a:schemeClr val="tx1">
                    <a:lumMod val="50000"/>
                    <a:lumOff val="50000"/>
                  </a:schemeClr>
                </a:solidFill>
              </a:defRPr>
            </a:lvl1pPr>
            <a:lvl2pPr marL="504190" indent="0">
              <a:buFontTx/>
              <a:buNone/>
            </a:lvl2pPr>
            <a:lvl3pPr marL="1007745" indent="0">
              <a:buFontTx/>
              <a:buNone/>
            </a:lvl3pPr>
            <a:lvl4pPr marL="1511935" indent="0">
              <a:buFontTx/>
              <a:buNone/>
            </a:lvl4pPr>
            <a:lvl5pPr marL="2016125" indent="0">
              <a:buFontTx/>
              <a:buNone/>
            </a:lvl5pPr>
          </a:lstStyle>
          <a:p>
            <a:pPr lvl="0"/>
            <a:r>
              <a:rPr lang="en-US"/>
              <a:t>Click to edit Master text styles</a:t>
            </a:r>
          </a:p>
        </p:txBody>
      </p:sp>
      <p:sp>
        <p:nvSpPr>
          <p:cNvPr id="1048676" name="Text Placeholder 2"/>
          <p:cNvSpPr>
            <a:spLocks noGrp="1"/>
          </p:cNvSpPr>
          <p:nvPr>
            <p:ph type="body" idx="1"/>
          </p:nvPr>
        </p:nvSpPr>
        <p:spPr>
          <a:xfrm>
            <a:off x="672040" y="4927788"/>
            <a:ext cx="6997915" cy="1731695"/>
          </a:xfrm>
        </p:spPr>
        <p:txBody>
          <a:bodyPr anchor="ctr">
            <a:normAutofit/>
          </a:bodyPr>
          <a:lstStyle>
            <a:lvl1pPr marL="0" indent="0" algn="l">
              <a:buNone/>
              <a:defRPr sz="1985">
                <a:solidFill>
                  <a:schemeClr val="tx1">
                    <a:lumMod val="75000"/>
                    <a:lumOff val="25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1048677" name="Date Placeholder 3"/>
          <p:cNvSpPr>
            <a:spLocks noGrp="1"/>
          </p:cNvSpPr>
          <p:nvPr>
            <p:ph type="dt" sz="half" idx="2"/>
          </p:nvPr>
        </p:nvSpPr>
        <p:spPr>
          <a:xfrm>
            <a:off x="5959475" y="6659563"/>
            <a:ext cx="754063" cy="401638"/>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pPr>
            <a:fld id="{BAB1E8F6-4F69-E448-82E4-3FF8C30628E4}" type="datetimeFigureOut">
              <a:rPr kumimoji="0" lang="en-US" sz="990" b="0" i="0" u="none" strike="noStrike" kern="1200" cap="none" spc="0" normalizeH="0" baseline="0" noProof="0" smtClean="0">
                <a:ln>
                  <a:noFill/>
                </a:ln>
                <a:solidFill>
                  <a:schemeClr val="tx1">
                    <a:tint val="75000"/>
                  </a:schemeClr>
                </a:solidFill>
                <a:effectLst/>
                <a:uLnTx/>
                <a:uFillTx/>
                <a:latin typeface="+mn-lt"/>
                <a:ea typeface="+mn-ea"/>
                <a:cs typeface="+mn-cs"/>
              </a:rPr>
              <a:t>4/20/2023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678" name="Footer Placeholder 4"/>
          <p:cNvSpPr>
            <a:spLocks noGrp="1"/>
          </p:cNvSpPr>
          <p:nvPr>
            <p:ph type="ftr" sz="quarter" idx="3"/>
          </p:nvPr>
        </p:nvSpPr>
        <p:spPr>
          <a:xfrm>
            <a:off x="671513" y="6659563"/>
            <a:ext cx="5097463" cy="401638"/>
          </a:xfrm>
          <a:prstGeom prst="rect">
            <a:avLst/>
          </a:prstGeom>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679" name="Slide Number Placeholder 5"/>
          <p:cNvSpPr>
            <a:spLocks noGrp="1"/>
          </p:cNvSpPr>
          <p:nvPr>
            <p:ph type="sldNum" sz="quarter" idx="4"/>
          </p:nvPr>
        </p:nvSpPr>
        <p:spPr>
          <a:xfrm>
            <a:off x="7104063" y="6659563"/>
            <a:ext cx="565150" cy="401638"/>
          </a:xfrm>
          <a:prstGeom prst="rect">
            <a:avLst/>
          </a:prstGeom>
        </p:spPr>
        <p:txBody>
          <a:bodyPr vert="horz" lIns="91440" tIns="45720" rIns="91440" bIns="45720" rtlCol="0" anchor="ctr"/>
          <a:lstStyle/>
          <a:p>
            <a:pPr algn="r">
              <a:buNone/>
            </a:pPr>
            <a:fld id="{9A0DB2DC-4C9A-4742-B13C-FB6460FD3503}"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707" name="Title 1"/>
          <p:cNvSpPr>
            <a:spLocks noGrp="1"/>
          </p:cNvSpPr>
          <p:nvPr>
            <p:ph type="title"/>
          </p:nvPr>
        </p:nvSpPr>
        <p:spPr>
          <a:xfrm>
            <a:off x="672040" y="2129659"/>
            <a:ext cx="6997915" cy="2861014"/>
          </a:xfrm>
        </p:spPr>
        <p:txBody>
          <a:bodyPr anchor="b">
            <a:normAutofit/>
          </a:bodyPr>
          <a:lstStyle>
            <a:lvl1pPr algn="l">
              <a:defRPr sz="4850" b="0" cap="none"/>
            </a:lvl1pPr>
          </a:lstStyle>
          <a:p>
            <a:r>
              <a:rPr lang="en-US"/>
              <a:t>Click to edit Master title style</a:t>
            </a:r>
            <a:endParaRPr lang="en-US" dirty="0"/>
          </a:p>
        </p:txBody>
      </p:sp>
      <p:sp>
        <p:nvSpPr>
          <p:cNvPr id="1048708" name="Text Placeholder 2"/>
          <p:cNvSpPr>
            <a:spLocks noGrp="1"/>
          </p:cNvSpPr>
          <p:nvPr>
            <p:ph type="body" idx="1"/>
          </p:nvPr>
        </p:nvSpPr>
        <p:spPr>
          <a:xfrm>
            <a:off x="672040" y="4990673"/>
            <a:ext cx="6997915" cy="1668810"/>
          </a:xfrm>
        </p:spPr>
        <p:txBody>
          <a:bodyPr anchor="t">
            <a:normAutofit/>
          </a:bodyPr>
          <a:lstStyle>
            <a:lvl1pPr marL="0" indent="0" algn="l">
              <a:buNone/>
              <a:defRPr sz="1985">
                <a:solidFill>
                  <a:schemeClr val="tx1">
                    <a:lumMod val="75000"/>
                    <a:lumOff val="25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1048709"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pPr>
            <a:fld id="{B61BEF0D-F0BB-DE4B-95CE-6DB70DBA9567}" type="datetimeFigureOut">
              <a:rPr kumimoji="0" lang="en-US" sz="990" b="0" i="0" u="none" strike="noStrike" kern="1200" cap="none" spc="0" normalizeH="0" baseline="0" noProof="0" smtClean="0">
                <a:ln>
                  <a:noFill/>
                </a:ln>
                <a:solidFill>
                  <a:schemeClr val="tx1">
                    <a:tint val="75000"/>
                  </a:schemeClr>
                </a:solidFill>
                <a:effectLst/>
                <a:uLnTx/>
                <a:uFillTx/>
                <a:latin typeface="+mn-lt"/>
                <a:ea typeface="+mn-ea"/>
                <a:cs typeface="+mn-cs"/>
              </a:rPr>
              <a:t>4/20/2023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710"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711"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64" name="TextBox 17"/>
          <p:cNvSpPr txBox="1"/>
          <p:nvPr/>
        </p:nvSpPr>
        <p:spPr>
          <a:xfrm>
            <a:off x="531813" y="871538"/>
            <a:ext cx="504825" cy="644525"/>
          </a:xfrm>
          <a:prstGeom prst="rect">
            <a:avLst/>
          </a:prstGeom>
        </p:spPr>
        <p:txBody>
          <a:bodyPr vert="horz" lIns="100796" tIns="50398" rIns="100796" bIns="50398" rtlCol="0" anchor="ctr">
            <a:noAutofit/>
          </a:bodyPr>
          <a:lstStyle/>
          <a:p>
            <a:pPr marL="0" marR="0" lvl="0" indent="0" algn="l" defTabSz="457200" rtl="0" eaLnBrk="1" fontAlgn="auto" latinLnBrk="0" hangingPunct="1">
              <a:lnSpc>
                <a:spcPct val="100000"/>
              </a:lnSpc>
              <a:spcBef>
                <a:spcPts val="0"/>
              </a:spcBef>
              <a:spcAft>
                <a:spcPts val="0"/>
              </a:spcAft>
              <a:buClrTx/>
              <a:buSzTx/>
              <a:buFontTx/>
              <a:buNone/>
            </a:pPr>
            <a:r>
              <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rPr>
              <a:t>“</a:t>
            </a:r>
          </a:p>
        </p:txBody>
      </p:sp>
      <p:sp>
        <p:nvSpPr>
          <p:cNvPr id="1048665" name="TextBox 18"/>
          <p:cNvSpPr txBox="1"/>
          <p:nvPr/>
        </p:nvSpPr>
        <p:spPr>
          <a:xfrm>
            <a:off x="7439025" y="3181350"/>
            <a:ext cx="503238" cy="644525"/>
          </a:xfrm>
          <a:prstGeom prst="rect">
            <a:avLst/>
          </a:prstGeom>
        </p:spPr>
        <p:txBody>
          <a:bodyPr vert="horz" lIns="100796" tIns="50398" rIns="100796" bIns="50398" rtlCol="0" anchor="ctr">
            <a:noAutofit/>
          </a:bodyPr>
          <a:lstStyle/>
          <a:p>
            <a:pPr marL="0" marR="0" lvl="0" indent="0" algn="l" defTabSz="457200" rtl="0" eaLnBrk="1" fontAlgn="auto" latinLnBrk="0" hangingPunct="1">
              <a:lnSpc>
                <a:spcPct val="100000"/>
              </a:lnSpc>
              <a:spcBef>
                <a:spcPts val="0"/>
              </a:spcBef>
              <a:spcAft>
                <a:spcPts val="0"/>
              </a:spcAft>
              <a:buClrTx/>
              <a:buSzTx/>
              <a:buFontTx/>
              <a:buNone/>
            </a:pPr>
            <a:r>
              <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rPr>
              <a:t>”</a:t>
            </a:r>
          </a:p>
        </p:txBody>
      </p:sp>
      <p:sp>
        <p:nvSpPr>
          <p:cNvPr id="1048666" name="Title 1"/>
          <p:cNvSpPr>
            <a:spLocks noGrp="1"/>
          </p:cNvSpPr>
          <p:nvPr>
            <p:ph type="title"/>
          </p:nvPr>
        </p:nvSpPr>
        <p:spPr>
          <a:xfrm>
            <a:off x="854257" y="671971"/>
            <a:ext cx="6694159" cy="3331857"/>
          </a:xfrm>
        </p:spPr>
        <p:txBody>
          <a:bodyPr anchor="ctr">
            <a:normAutofit/>
          </a:bodyPr>
          <a:lstStyle>
            <a:lvl1pPr algn="l">
              <a:defRPr sz="4850" b="0" cap="none"/>
            </a:lvl1pPr>
          </a:lstStyle>
          <a:p>
            <a:r>
              <a:rPr lang="en-US"/>
              <a:t>Click to edit Master title style</a:t>
            </a:r>
            <a:endParaRPr lang="en-US" dirty="0"/>
          </a:p>
        </p:txBody>
      </p:sp>
      <p:sp>
        <p:nvSpPr>
          <p:cNvPr id="1048667"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5">
                <a:solidFill>
                  <a:schemeClr val="tx1">
                    <a:lumMod val="75000"/>
                    <a:lumOff val="25000"/>
                  </a:schemeClr>
                </a:solidFill>
              </a:defRPr>
            </a:lvl1pPr>
            <a:lvl2pPr marL="504190" indent="0">
              <a:buFontTx/>
              <a:buNone/>
            </a:lvl2pPr>
            <a:lvl3pPr marL="1007745" indent="0">
              <a:buFontTx/>
              <a:buNone/>
            </a:lvl3pPr>
            <a:lvl4pPr marL="1511935" indent="0">
              <a:buFontTx/>
              <a:buNone/>
            </a:lvl4pPr>
            <a:lvl5pPr marL="2016125" indent="0">
              <a:buFontTx/>
              <a:buNone/>
            </a:lvl5pPr>
          </a:lstStyle>
          <a:p>
            <a:pPr lvl="0"/>
            <a:r>
              <a:rPr lang="en-US"/>
              <a:t>Click to edit Master text styles</a:t>
            </a:r>
          </a:p>
        </p:txBody>
      </p:sp>
      <p:sp>
        <p:nvSpPr>
          <p:cNvPr id="1048668" name="Text Placeholder 2"/>
          <p:cNvSpPr>
            <a:spLocks noGrp="1"/>
          </p:cNvSpPr>
          <p:nvPr>
            <p:ph type="body" idx="1"/>
          </p:nvPr>
        </p:nvSpPr>
        <p:spPr>
          <a:xfrm>
            <a:off x="672040" y="4990673"/>
            <a:ext cx="6997915" cy="1668810"/>
          </a:xfrm>
        </p:spPr>
        <p:txBody>
          <a:bodyPr anchor="t">
            <a:normAutofit/>
          </a:bodyPr>
          <a:lstStyle>
            <a:lvl1pPr marL="0" indent="0" algn="l">
              <a:buNone/>
              <a:defRPr sz="1985">
                <a:solidFill>
                  <a:schemeClr val="tx1">
                    <a:lumMod val="50000"/>
                    <a:lumOff val="50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1048669" name="Date Placeholder 3"/>
          <p:cNvSpPr>
            <a:spLocks noGrp="1"/>
          </p:cNvSpPr>
          <p:nvPr>
            <p:ph type="dt" sz="half" idx="2"/>
          </p:nvPr>
        </p:nvSpPr>
        <p:spPr>
          <a:xfrm>
            <a:off x="5959475" y="6659563"/>
            <a:ext cx="754063" cy="401638"/>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pPr>
            <a:fld id="{4D9FFFB4-400D-1240-AB24-6F86C96D4DFB}" type="datetimeFigureOut">
              <a:rPr kumimoji="0" lang="en-US" sz="990" b="0" i="0" u="none" strike="noStrike" kern="1200" cap="none" spc="0" normalizeH="0" baseline="0" noProof="0" smtClean="0">
                <a:ln>
                  <a:noFill/>
                </a:ln>
                <a:solidFill>
                  <a:schemeClr val="tx1">
                    <a:tint val="75000"/>
                  </a:schemeClr>
                </a:solidFill>
                <a:effectLst/>
                <a:uLnTx/>
                <a:uFillTx/>
                <a:latin typeface="+mn-lt"/>
                <a:ea typeface="+mn-ea"/>
                <a:cs typeface="+mn-cs"/>
              </a:rPr>
              <a:t>4/20/2023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670" name="Footer Placeholder 4"/>
          <p:cNvSpPr>
            <a:spLocks noGrp="1"/>
          </p:cNvSpPr>
          <p:nvPr>
            <p:ph type="ftr" sz="quarter" idx="3"/>
          </p:nvPr>
        </p:nvSpPr>
        <p:spPr>
          <a:xfrm>
            <a:off x="671513" y="6659563"/>
            <a:ext cx="5097463" cy="401638"/>
          </a:xfrm>
          <a:prstGeom prst="rect">
            <a:avLst/>
          </a:prstGeom>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671" name="Slide Number Placeholder 5"/>
          <p:cNvSpPr>
            <a:spLocks noGrp="1"/>
          </p:cNvSpPr>
          <p:nvPr>
            <p:ph type="sldNum" sz="quarter" idx="4"/>
          </p:nvPr>
        </p:nvSpPr>
        <p:spPr>
          <a:xfrm>
            <a:off x="7104063" y="6659563"/>
            <a:ext cx="565150" cy="401638"/>
          </a:xfrm>
          <a:prstGeom prst="rect">
            <a:avLst/>
          </a:prstGeom>
        </p:spPr>
        <p:txBody>
          <a:bodyPr vert="horz" lIns="91440" tIns="45720" rIns="91440" bIns="45720" rtlCol="0" anchor="ctr"/>
          <a:lstStyle/>
          <a:p>
            <a:pPr algn="r">
              <a:buNone/>
            </a:pPr>
            <a:fld id="{9A0DB2DC-4C9A-4742-B13C-FB6460FD3503}"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723" name="Title 1"/>
          <p:cNvSpPr>
            <a:spLocks noGrp="1"/>
          </p:cNvSpPr>
          <p:nvPr>
            <p:ph type="title"/>
          </p:nvPr>
        </p:nvSpPr>
        <p:spPr>
          <a:xfrm>
            <a:off x="678930" y="671971"/>
            <a:ext cx="6991025" cy="3331857"/>
          </a:xfrm>
        </p:spPr>
        <p:txBody>
          <a:bodyPr anchor="ctr">
            <a:normAutofit/>
          </a:bodyPr>
          <a:lstStyle>
            <a:lvl1pPr algn="l">
              <a:defRPr sz="4850" b="0" cap="none"/>
            </a:lvl1pPr>
          </a:lstStyle>
          <a:p>
            <a:r>
              <a:rPr lang="en-US"/>
              <a:t>Click to edit Master title style</a:t>
            </a:r>
            <a:endParaRPr lang="en-US" dirty="0"/>
          </a:p>
        </p:txBody>
      </p:sp>
      <p:sp>
        <p:nvSpPr>
          <p:cNvPr id="1048724"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5">
                <a:solidFill>
                  <a:schemeClr val="accent1"/>
                </a:solidFill>
              </a:defRPr>
            </a:lvl1pPr>
            <a:lvl2pPr marL="504190" indent="0">
              <a:buFontTx/>
              <a:buNone/>
            </a:lvl2pPr>
            <a:lvl3pPr marL="1007745" indent="0">
              <a:buFontTx/>
              <a:buNone/>
            </a:lvl3pPr>
            <a:lvl4pPr marL="1511935" indent="0">
              <a:buFontTx/>
              <a:buNone/>
            </a:lvl4pPr>
            <a:lvl5pPr marL="2016125" indent="0">
              <a:buFontTx/>
              <a:buNone/>
            </a:lvl5pPr>
          </a:lstStyle>
          <a:p>
            <a:pPr lvl="0"/>
            <a:r>
              <a:rPr lang="en-US"/>
              <a:t>Click to edit Master text styles</a:t>
            </a:r>
          </a:p>
        </p:txBody>
      </p:sp>
      <p:sp>
        <p:nvSpPr>
          <p:cNvPr id="1048725" name="Text Placeholder 2"/>
          <p:cNvSpPr>
            <a:spLocks noGrp="1"/>
          </p:cNvSpPr>
          <p:nvPr>
            <p:ph type="body" idx="1"/>
          </p:nvPr>
        </p:nvSpPr>
        <p:spPr>
          <a:xfrm>
            <a:off x="672040" y="4990673"/>
            <a:ext cx="6997915" cy="1668810"/>
          </a:xfrm>
        </p:spPr>
        <p:txBody>
          <a:bodyPr anchor="t">
            <a:normAutofit/>
          </a:bodyPr>
          <a:lstStyle>
            <a:lvl1pPr marL="0" indent="0" algn="l">
              <a:buNone/>
              <a:defRPr sz="1985">
                <a:solidFill>
                  <a:schemeClr val="tx1">
                    <a:lumMod val="50000"/>
                    <a:lumOff val="50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1048726" name="Date Placeholder 3"/>
          <p:cNvSpPr>
            <a:spLocks noGrp="1"/>
          </p:cNvSpPr>
          <p:nvPr>
            <p:ph type="dt" sz="half" idx="1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pPr>
            <a:fld id="{B61BEF0D-F0BB-DE4B-95CE-6DB70DBA9567}" type="datetimeFigureOut">
              <a:rPr kumimoji="0" lang="en-US" sz="990" b="0" i="0" u="none" strike="noStrike" kern="1200" cap="none" spc="0" normalizeH="0" baseline="0" noProof="0" smtClean="0">
                <a:ln>
                  <a:noFill/>
                </a:ln>
                <a:solidFill>
                  <a:schemeClr val="tx1">
                    <a:tint val="75000"/>
                  </a:schemeClr>
                </a:solidFill>
                <a:effectLst/>
                <a:uLnTx/>
                <a:uFillTx/>
                <a:latin typeface="+mn-lt"/>
                <a:ea typeface="+mn-ea"/>
                <a:cs typeface="+mn-cs"/>
              </a:rPr>
              <a:t>4/20/2023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727" name="Footer Placeholder 4"/>
          <p:cNvSpPr>
            <a:spLocks noGrp="1"/>
          </p:cNvSpPr>
          <p:nvPr>
            <p:ph type="ftr" sz="quarter" idx="15"/>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728" name="Slide Number Placeholder 5"/>
          <p:cNvSpPr>
            <a:spLocks noGrp="1"/>
          </p:cNvSpPr>
          <p:nvPr>
            <p:ph type="sldNum" sz="quarter" idx="16"/>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86" name="Title 1"/>
          <p:cNvSpPr>
            <a:spLocks noGrp="1"/>
          </p:cNvSpPr>
          <p:nvPr>
            <p:ph type="title"/>
          </p:nvPr>
        </p:nvSpPr>
        <p:spPr/>
        <p:txBody>
          <a:bodyPr/>
          <a:lstStyle/>
          <a:p>
            <a:r>
              <a:rPr lang="en-US"/>
              <a:t>Click to edit Master title style</a:t>
            </a:r>
            <a:endParaRPr lang="en-US" dirty="0"/>
          </a:p>
        </p:txBody>
      </p:sp>
      <p:sp>
        <p:nvSpPr>
          <p:cNvPr id="1048687"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8"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pPr>
            <a:fld id="{B61BEF0D-F0BB-DE4B-95CE-6DB70DBA9567}" type="datetimeFigureOut">
              <a:rPr kumimoji="0" lang="en-US" sz="990" b="0" i="0" u="none" strike="noStrike" kern="1200" cap="none" spc="0" normalizeH="0" baseline="0" noProof="0" smtClean="0">
                <a:ln>
                  <a:noFill/>
                </a:ln>
                <a:solidFill>
                  <a:schemeClr val="tx1">
                    <a:tint val="75000"/>
                  </a:schemeClr>
                </a:solidFill>
                <a:effectLst/>
                <a:uLnTx/>
                <a:uFillTx/>
                <a:latin typeface="+mn-lt"/>
                <a:ea typeface="+mn-ea"/>
                <a:cs typeface="+mn-cs"/>
              </a:rPr>
              <a:t>4/20/2023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689"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690"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35"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1048736"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7"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pPr>
            <a:fld id="{B61BEF0D-F0BB-DE4B-95CE-6DB70DBA9567}" type="datetimeFigureOut">
              <a:rPr kumimoji="0" lang="en-US" sz="990" b="0" i="0" u="none" strike="noStrike" kern="1200" cap="none" spc="0" normalizeH="0" baseline="0" noProof="0" smtClean="0">
                <a:ln>
                  <a:noFill/>
                </a:ln>
                <a:solidFill>
                  <a:schemeClr val="tx1">
                    <a:tint val="75000"/>
                  </a:schemeClr>
                </a:solidFill>
                <a:effectLst/>
                <a:uLnTx/>
                <a:uFillTx/>
                <a:latin typeface="+mn-lt"/>
                <a:ea typeface="+mn-ea"/>
                <a:cs typeface="+mn-cs"/>
              </a:rPr>
              <a:t>4/20/2023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738"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739"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9" name="Title 1"/>
          <p:cNvSpPr>
            <a:spLocks noGrp="1"/>
          </p:cNvSpPr>
          <p:nvPr>
            <p:ph type="title"/>
          </p:nvPr>
        </p:nvSpPr>
        <p:spPr/>
        <p:txBody>
          <a:bodyPr>
            <a:normAutofit/>
          </a:bodyPr>
          <a:lstStyle>
            <a:lvl1pPr>
              <a:defRPr sz="3970"/>
            </a:lvl1pPr>
          </a:lstStyle>
          <a:p>
            <a:r>
              <a:rPr lang="en-US"/>
              <a:t>Click to edit Master title style</a:t>
            </a:r>
            <a:endParaRPr lang="en-US" dirty="0"/>
          </a:p>
        </p:txBody>
      </p:sp>
      <p:sp>
        <p:nvSpPr>
          <p:cNvPr id="1048590"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1"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pPr>
            <a:fld id="{B61BEF0D-F0BB-DE4B-95CE-6DB70DBA9567}" type="datetimeFigureOut">
              <a:rPr kumimoji="0" lang="en-US" sz="990" b="0" i="0" u="none" strike="noStrike" kern="1200" cap="none" spc="0" normalizeH="0" baseline="0" noProof="0" smtClean="0">
                <a:ln>
                  <a:noFill/>
                </a:ln>
                <a:solidFill>
                  <a:schemeClr val="tx1">
                    <a:tint val="75000"/>
                  </a:schemeClr>
                </a:solidFill>
                <a:effectLst/>
                <a:uLnTx/>
                <a:uFillTx/>
                <a:latin typeface="+mn-lt"/>
                <a:ea typeface="+mn-ea"/>
                <a:cs typeface="+mn-cs"/>
              </a:rPr>
              <a:t>4/20/2023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592"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593"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91" name="Title 1"/>
          <p:cNvSpPr>
            <a:spLocks noGrp="1"/>
          </p:cNvSpPr>
          <p:nvPr>
            <p:ph type="title"/>
          </p:nvPr>
        </p:nvSpPr>
        <p:spPr>
          <a:xfrm>
            <a:off x="672040" y="2977208"/>
            <a:ext cx="6997915" cy="2013467"/>
          </a:xfrm>
        </p:spPr>
        <p:txBody>
          <a:bodyPr anchor="b"/>
          <a:lstStyle>
            <a:lvl1pPr algn="l">
              <a:defRPr sz="4410" b="0" cap="none"/>
            </a:lvl1pPr>
          </a:lstStyle>
          <a:p>
            <a:r>
              <a:rPr lang="en-US"/>
              <a:t>Click to edit Master title style</a:t>
            </a:r>
            <a:endParaRPr lang="en-US" dirty="0"/>
          </a:p>
        </p:txBody>
      </p:sp>
      <p:sp>
        <p:nvSpPr>
          <p:cNvPr id="1048692" name="Text Placeholder 2"/>
          <p:cNvSpPr>
            <a:spLocks noGrp="1"/>
          </p:cNvSpPr>
          <p:nvPr>
            <p:ph type="body" idx="1"/>
          </p:nvPr>
        </p:nvSpPr>
        <p:spPr>
          <a:xfrm>
            <a:off x="672040" y="4990673"/>
            <a:ext cx="6997915" cy="948432"/>
          </a:xfrm>
        </p:spPr>
        <p:txBody>
          <a:bodyPr anchor="t"/>
          <a:lstStyle>
            <a:lvl1pPr marL="0" indent="0" algn="l">
              <a:buNone/>
              <a:defRPr sz="2205">
                <a:solidFill>
                  <a:schemeClr val="tx1">
                    <a:lumMod val="50000"/>
                    <a:lumOff val="50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1048693"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pPr>
            <a:fld id="{B61BEF0D-F0BB-DE4B-95CE-6DB70DBA9567}" type="datetimeFigureOut">
              <a:rPr kumimoji="0" lang="en-US" sz="990" b="0" i="0" u="none" strike="noStrike" kern="1200" cap="none" spc="0" normalizeH="0" baseline="0" noProof="0" smtClean="0">
                <a:ln>
                  <a:noFill/>
                </a:ln>
                <a:solidFill>
                  <a:schemeClr val="tx1">
                    <a:tint val="75000"/>
                  </a:schemeClr>
                </a:solidFill>
                <a:effectLst/>
                <a:uLnTx/>
                <a:uFillTx/>
                <a:latin typeface="+mn-lt"/>
                <a:ea typeface="+mn-ea"/>
                <a:cs typeface="+mn-cs"/>
              </a:rPr>
              <a:t>4/20/2023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694"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695"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17"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1048718" name="Content Placeholder 2"/>
          <p:cNvSpPr>
            <a:spLocks noGrp="1"/>
          </p:cNvSpPr>
          <p:nvPr>
            <p:ph sz="half" idx="1"/>
          </p:nvPr>
        </p:nvSpPr>
        <p:spPr>
          <a:xfrm>
            <a:off x="672042" y="2381649"/>
            <a:ext cx="3404426" cy="4277832"/>
          </a:xfrm>
        </p:spPr>
        <p:txBody>
          <a:bodyPr>
            <a:normAutofit/>
          </a:bodyPr>
          <a:lstStyle>
            <a:lvl1pPr>
              <a:defRPr sz="1985"/>
            </a:lvl1pPr>
            <a:lvl2pPr>
              <a:defRPr sz="1765"/>
            </a:lvl2pPr>
            <a:lvl3pPr>
              <a:defRPr sz="1545"/>
            </a:lvl3pPr>
            <a:lvl4pPr>
              <a:defRPr sz="1325"/>
            </a:lvl4pPr>
            <a:lvl5pPr>
              <a:defRPr sz="1325"/>
            </a:lvl5pPr>
            <a:lvl6pPr>
              <a:defRPr sz="1325"/>
            </a:lvl6pPr>
            <a:lvl7pPr>
              <a:defRPr sz="1325"/>
            </a:lvl7pPr>
            <a:lvl8pPr>
              <a:defRPr sz="1325"/>
            </a:lvl8pPr>
            <a:lvl9pPr>
              <a:defRPr sz="13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9" name="Content Placeholder 3"/>
          <p:cNvSpPr>
            <a:spLocks noGrp="1"/>
          </p:cNvSpPr>
          <p:nvPr>
            <p:ph sz="half" idx="2"/>
          </p:nvPr>
        </p:nvSpPr>
        <p:spPr>
          <a:xfrm>
            <a:off x="4265529" y="2381651"/>
            <a:ext cx="3404427" cy="4277834"/>
          </a:xfrm>
        </p:spPr>
        <p:txBody>
          <a:bodyPr>
            <a:normAutofit/>
          </a:bodyPr>
          <a:lstStyle>
            <a:lvl1pPr>
              <a:defRPr sz="1985"/>
            </a:lvl1pPr>
            <a:lvl2pPr>
              <a:defRPr sz="1765"/>
            </a:lvl2pPr>
            <a:lvl3pPr>
              <a:defRPr sz="1545"/>
            </a:lvl3pPr>
            <a:lvl4pPr>
              <a:defRPr sz="1325"/>
            </a:lvl4pPr>
            <a:lvl5pPr>
              <a:defRPr sz="1325"/>
            </a:lvl5pPr>
            <a:lvl6pPr>
              <a:defRPr sz="1325"/>
            </a:lvl6pPr>
            <a:lvl7pPr>
              <a:defRPr sz="1325"/>
            </a:lvl7pPr>
            <a:lvl8pPr>
              <a:defRPr sz="1325"/>
            </a:lvl8pPr>
            <a:lvl9pPr>
              <a:defRPr sz="13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0"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pPr>
            <a:fld id="{B61BEF0D-F0BB-DE4B-95CE-6DB70DBA9567}" type="datetimeFigureOut">
              <a:rPr kumimoji="0" lang="en-US" sz="990" b="0" i="0" u="none" strike="noStrike" kern="1200" cap="none" spc="0" normalizeH="0" baseline="0" noProof="0" smtClean="0">
                <a:ln>
                  <a:noFill/>
                </a:ln>
                <a:solidFill>
                  <a:schemeClr val="tx1">
                    <a:tint val="75000"/>
                  </a:schemeClr>
                </a:solidFill>
                <a:effectLst/>
                <a:uLnTx/>
                <a:uFillTx/>
                <a:latin typeface="+mn-lt"/>
                <a:ea typeface="+mn-ea"/>
                <a:cs typeface="+mn-cs"/>
              </a:rPr>
              <a:t>4/20/2023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721"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722" name="Slide Number Placeholder 6"/>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96" name="Title 1"/>
          <p:cNvSpPr>
            <a:spLocks noGrp="1"/>
          </p:cNvSpPr>
          <p:nvPr>
            <p:ph type="title"/>
          </p:nvPr>
        </p:nvSpPr>
        <p:spPr>
          <a:xfrm>
            <a:off x="672041" y="671971"/>
            <a:ext cx="6997913" cy="1455937"/>
          </a:xfrm>
        </p:spPr>
        <p:txBody>
          <a:bodyPr/>
          <a:lstStyle/>
          <a:p>
            <a:r>
              <a:rPr lang="en-US"/>
              <a:t>Click to edit Master title style</a:t>
            </a:r>
            <a:endParaRPr lang="en-US" dirty="0"/>
          </a:p>
        </p:txBody>
      </p:sp>
      <p:sp>
        <p:nvSpPr>
          <p:cNvPr id="1048697" name="Text Placeholder 2"/>
          <p:cNvSpPr>
            <a:spLocks noGrp="1"/>
          </p:cNvSpPr>
          <p:nvPr>
            <p:ph type="body" idx="1"/>
          </p:nvPr>
        </p:nvSpPr>
        <p:spPr>
          <a:xfrm>
            <a:off x="672041" y="2382084"/>
            <a:ext cx="3407251" cy="635222"/>
          </a:xfrm>
        </p:spPr>
        <p:txBody>
          <a:bodyPr anchor="b">
            <a:noAutofit/>
          </a:bodyPr>
          <a:lstStyle>
            <a:lvl1pPr marL="0" indent="0">
              <a:buNone/>
              <a:defRPr sz="2645" b="0"/>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p>
        </p:txBody>
      </p:sp>
      <p:sp>
        <p:nvSpPr>
          <p:cNvPr id="1048698" name="Content Placeholder 3"/>
          <p:cNvSpPr>
            <a:spLocks noGrp="1"/>
          </p:cNvSpPr>
          <p:nvPr>
            <p:ph sz="half" idx="2"/>
          </p:nvPr>
        </p:nvSpPr>
        <p:spPr>
          <a:xfrm>
            <a:off x="672041" y="3017307"/>
            <a:ext cx="3407251"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9" name="Text Placeholder 4"/>
          <p:cNvSpPr>
            <a:spLocks noGrp="1"/>
          </p:cNvSpPr>
          <p:nvPr>
            <p:ph type="body" sz="quarter" idx="3"/>
          </p:nvPr>
        </p:nvSpPr>
        <p:spPr>
          <a:xfrm>
            <a:off x="4262702" y="2382084"/>
            <a:ext cx="3407251" cy="635222"/>
          </a:xfrm>
        </p:spPr>
        <p:txBody>
          <a:bodyPr anchor="b">
            <a:noAutofit/>
          </a:bodyPr>
          <a:lstStyle>
            <a:lvl1pPr marL="0" indent="0">
              <a:buNone/>
              <a:defRPr sz="2645" b="0"/>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p>
        </p:txBody>
      </p:sp>
      <p:sp>
        <p:nvSpPr>
          <p:cNvPr id="1048700" name="Content Placeholder 5"/>
          <p:cNvSpPr>
            <a:spLocks noGrp="1"/>
          </p:cNvSpPr>
          <p:nvPr>
            <p:ph sz="quarter" idx="4"/>
          </p:nvPr>
        </p:nvSpPr>
        <p:spPr>
          <a:xfrm>
            <a:off x="4262702" y="3017307"/>
            <a:ext cx="3407251"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1" name="Date Placeholder 6"/>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pPr>
            <a:fld id="{B61BEF0D-F0BB-DE4B-95CE-6DB70DBA9567}" type="datetimeFigureOut">
              <a:rPr kumimoji="0" lang="en-US" sz="990" b="0" i="0" u="none" strike="noStrike" kern="1200" cap="none" spc="0" normalizeH="0" baseline="0" noProof="0" smtClean="0">
                <a:ln>
                  <a:noFill/>
                </a:ln>
                <a:solidFill>
                  <a:schemeClr val="tx1">
                    <a:tint val="75000"/>
                  </a:schemeClr>
                </a:solidFill>
                <a:effectLst/>
                <a:uLnTx/>
                <a:uFillTx/>
                <a:latin typeface="+mn-lt"/>
                <a:ea typeface="+mn-ea"/>
                <a:cs typeface="+mn-cs"/>
              </a:rPr>
              <a:t>4/20/2023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702" name="Footer Placeholder 7"/>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703" name="Slide Number Placeholder 8"/>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60"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1048661" name="Date Placeholder 2"/>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pPr>
            <a:fld id="{B61BEF0D-F0BB-DE4B-95CE-6DB70DBA9567}" type="datetimeFigureOut">
              <a:rPr kumimoji="0" lang="en-US" sz="990" b="0" i="0" u="none" strike="noStrike" kern="1200" cap="none" spc="0" normalizeH="0" baseline="0" noProof="0" smtClean="0">
                <a:ln>
                  <a:noFill/>
                </a:ln>
                <a:solidFill>
                  <a:schemeClr val="tx1">
                    <a:tint val="75000"/>
                  </a:schemeClr>
                </a:solidFill>
                <a:effectLst/>
                <a:uLnTx/>
                <a:uFillTx/>
                <a:latin typeface="+mn-lt"/>
                <a:ea typeface="+mn-ea"/>
                <a:cs typeface="+mn-cs"/>
              </a:rPr>
              <a:t>4/20/2023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662"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663" name="Slide Number Placeholder 4"/>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04" name="Date Placeholder 1"/>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pPr>
            <a:fld id="{B61BEF0D-F0BB-DE4B-95CE-6DB70DBA9567}" type="datetimeFigureOut">
              <a:rPr kumimoji="0" lang="en-US" sz="990" b="0" i="0" u="none" strike="noStrike" kern="1200" cap="none" spc="0" normalizeH="0" baseline="0" noProof="0" smtClean="0">
                <a:ln>
                  <a:noFill/>
                </a:ln>
                <a:solidFill>
                  <a:schemeClr val="tx1">
                    <a:tint val="75000"/>
                  </a:schemeClr>
                </a:solidFill>
                <a:effectLst/>
                <a:uLnTx/>
                <a:uFillTx/>
                <a:latin typeface="+mn-lt"/>
                <a:ea typeface="+mn-ea"/>
                <a:cs typeface="+mn-cs"/>
              </a:rPr>
              <a:t>4/20/2023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705"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706" name="Slide Number Placeholder 3"/>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29" name="Title 1"/>
          <p:cNvSpPr>
            <a:spLocks noGrp="1"/>
          </p:cNvSpPr>
          <p:nvPr>
            <p:ph type="title"/>
          </p:nvPr>
        </p:nvSpPr>
        <p:spPr>
          <a:xfrm>
            <a:off x="672041" y="1651933"/>
            <a:ext cx="3075982" cy="1409272"/>
          </a:xfrm>
        </p:spPr>
        <p:txBody>
          <a:bodyPr anchor="b">
            <a:normAutofit/>
          </a:bodyPr>
          <a:lstStyle>
            <a:lvl1pPr>
              <a:defRPr sz="2205"/>
            </a:lvl1pPr>
          </a:lstStyle>
          <a:p>
            <a:r>
              <a:rPr lang="en-US"/>
              <a:t>Click to edit Master title style</a:t>
            </a:r>
            <a:endParaRPr lang="en-US" dirty="0"/>
          </a:p>
        </p:txBody>
      </p:sp>
      <p:sp>
        <p:nvSpPr>
          <p:cNvPr id="1048730" name="Content Placeholder 2"/>
          <p:cNvSpPr>
            <a:spLocks noGrp="1"/>
          </p:cNvSpPr>
          <p:nvPr>
            <p:ph idx="1"/>
          </p:nvPr>
        </p:nvSpPr>
        <p:spPr>
          <a:xfrm>
            <a:off x="3937083" y="567610"/>
            <a:ext cx="3732871" cy="609187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1" name="Text Placeholder 3"/>
          <p:cNvSpPr>
            <a:spLocks noGrp="1"/>
          </p:cNvSpPr>
          <p:nvPr>
            <p:ph type="body" sz="half" idx="2"/>
          </p:nvPr>
        </p:nvSpPr>
        <p:spPr>
          <a:xfrm>
            <a:off x="672041" y="3061205"/>
            <a:ext cx="3075982" cy="2848876"/>
          </a:xfrm>
        </p:spPr>
        <p:txBody>
          <a:bodyPr>
            <a:normAutofit/>
          </a:bodyPr>
          <a:lstStyle>
            <a:lvl1pPr marL="0" indent="0">
              <a:buNone/>
              <a:defRPr sz="1545"/>
            </a:lvl1pPr>
            <a:lvl2pPr marL="377825" indent="0">
              <a:buNone/>
              <a:defRPr sz="1155"/>
            </a:lvl2pPr>
            <a:lvl3pPr marL="755650" indent="0">
              <a:buNone/>
              <a:defRPr sz="990"/>
            </a:lvl3pPr>
            <a:lvl4pPr marL="1134110" indent="0">
              <a:buNone/>
              <a:defRPr sz="825"/>
            </a:lvl4pPr>
            <a:lvl5pPr marL="1511935" indent="0">
              <a:buNone/>
              <a:defRPr sz="825"/>
            </a:lvl5pPr>
            <a:lvl6pPr marL="1889760" indent="0">
              <a:buNone/>
              <a:defRPr sz="825"/>
            </a:lvl6pPr>
            <a:lvl7pPr marL="2267585" indent="0">
              <a:buNone/>
              <a:defRPr sz="825"/>
            </a:lvl7pPr>
            <a:lvl8pPr marL="2646045" indent="0">
              <a:buNone/>
              <a:defRPr sz="825"/>
            </a:lvl8pPr>
            <a:lvl9pPr marL="3023870" indent="0">
              <a:buNone/>
              <a:defRPr sz="825"/>
            </a:lvl9pPr>
          </a:lstStyle>
          <a:p>
            <a:pPr lvl="0"/>
            <a:r>
              <a:rPr lang="en-US"/>
              <a:t>Click to edit Master text styles</a:t>
            </a:r>
          </a:p>
        </p:txBody>
      </p:sp>
      <p:sp>
        <p:nvSpPr>
          <p:cNvPr id="1048732"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pPr>
            <a:fld id="{B61BEF0D-F0BB-DE4B-95CE-6DB70DBA9567}" type="datetimeFigureOut">
              <a:rPr kumimoji="0" lang="en-US" sz="990" b="0" i="0" u="none" strike="noStrike" kern="1200" cap="none" spc="0" normalizeH="0" baseline="0" noProof="0" smtClean="0">
                <a:ln>
                  <a:noFill/>
                </a:ln>
                <a:solidFill>
                  <a:schemeClr val="tx1">
                    <a:tint val="75000"/>
                  </a:schemeClr>
                </a:solidFill>
                <a:effectLst/>
                <a:uLnTx/>
                <a:uFillTx/>
                <a:latin typeface="+mn-lt"/>
                <a:ea typeface="+mn-ea"/>
                <a:cs typeface="+mn-cs"/>
              </a:rPr>
              <a:t>4/20/2023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733"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734" name="Slide Number Placeholder 6"/>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80" name="Title 1"/>
          <p:cNvSpPr>
            <a:spLocks noGrp="1"/>
          </p:cNvSpPr>
          <p:nvPr>
            <p:ph type="title"/>
          </p:nvPr>
        </p:nvSpPr>
        <p:spPr>
          <a:xfrm>
            <a:off x="672041" y="5291772"/>
            <a:ext cx="6997914" cy="624724"/>
          </a:xfrm>
        </p:spPr>
        <p:txBody>
          <a:bodyPr anchor="b">
            <a:normAutofit/>
          </a:bodyPr>
          <a:lstStyle>
            <a:lvl1pPr algn="l">
              <a:defRPr sz="2645" b="0"/>
            </a:lvl1pPr>
          </a:lstStyle>
          <a:p>
            <a:r>
              <a:rPr lang="en-US"/>
              <a:t>Click to edit Master title style</a:t>
            </a:r>
            <a:endParaRPr lang="en-US" dirty="0"/>
          </a:p>
        </p:txBody>
      </p:sp>
      <p:sp>
        <p:nvSpPr>
          <p:cNvPr id="1048681" name="Picture Placeholder 2"/>
          <p:cNvSpPr>
            <a:spLocks noGrp="1" noChangeAspect="1"/>
          </p:cNvSpPr>
          <p:nvPr>
            <p:ph type="pic" idx="1"/>
          </p:nvPr>
        </p:nvSpPr>
        <p:spPr>
          <a:xfrm>
            <a:off x="672041" y="671971"/>
            <a:ext cx="6997914" cy="4239192"/>
          </a:xfrm>
        </p:spPr>
        <p:txBody>
          <a:bodyPr vert="horz" lIns="91440" tIns="45720" rIns="91440" bIns="45720" rtlCol="0" anchor="t">
            <a:normAutofit/>
          </a:bodyPr>
          <a:lstStyle>
            <a:lvl1pPr marL="0" indent="0" algn="ctr">
              <a:buNone/>
              <a:defRPr sz="1765"/>
            </a:lvl1pPr>
            <a:lvl2pPr marL="504190" indent="0">
              <a:buNone/>
              <a:defRPr sz="1765"/>
            </a:lvl2pPr>
            <a:lvl3pPr marL="1007745" indent="0">
              <a:buNone/>
              <a:defRPr sz="1765"/>
            </a:lvl3pPr>
            <a:lvl4pPr marL="1511935" indent="0">
              <a:buNone/>
              <a:defRPr sz="1765"/>
            </a:lvl4pPr>
            <a:lvl5pPr marL="2016125" indent="0">
              <a:buNone/>
              <a:defRPr sz="1765"/>
            </a:lvl5pPr>
            <a:lvl6pPr marL="2519680" indent="0">
              <a:buNone/>
              <a:defRPr sz="1765"/>
            </a:lvl6pPr>
            <a:lvl7pPr marL="3023870" indent="0">
              <a:buNone/>
              <a:defRPr sz="1765"/>
            </a:lvl7pPr>
            <a:lvl8pPr marL="3528060" indent="0">
              <a:buNone/>
              <a:defRPr sz="1765"/>
            </a:lvl8pPr>
            <a:lvl9pPr marL="4031615" indent="0">
              <a:buNone/>
              <a:defRPr sz="1765"/>
            </a:lvl9pPr>
          </a:lstStyle>
          <a:p>
            <a:pPr marL="0" marR="0" lvl="0" indent="0" algn="ctr" defTabSz="504190" rtl="0" eaLnBrk="1" fontAlgn="auto" latinLnBrk="0" hangingPunct="1">
              <a:lnSpc>
                <a:spcPct val="100000"/>
              </a:lnSpc>
              <a:spcBef>
                <a:spcPts val="1100"/>
              </a:spcBef>
              <a:spcAft>
                <a:spcPts val="0"/>
              </a:spcAft>
              <a:buClr>
                <a:schemeClr val="accent1"/>
              </a:buClr>
              <a:buSzPct val="80000"/>
              <a:buFont typeface="Wingdings 3" panose="05040102010807070707" pitchFamily="82" charset="2"/>
              <a:buNone/>
            </a:pPr>
            <a:r>
              <a:rPr kumimoji="0" lang="en-US" sz="1765" b="0" i="0" u="none" strike="noStrike" kern="1200" cap="none" spc="0" normalizeH="0" baseline="0" noProof="0">
                <a:ln>
                  <a:noFill/>
                </a:ln>
                <a:solidFill>
                  <a:schemeClr val="tx1">
                    <a:lumMod val="75000"/>
                    <a:lumOff val="25000"/>
                  </a:schemeClr>
                </a:solidFill>
                <a:effectLst/>
                <a:uLnTx/>
                <a:uFillTx/>
                <a:latin typeface="+mn-lt"/>
                <a:ea typeface="+mn-ea"/>
                <a:cs typeface="+mn-cs"/>
              </a:rPr>
              <a:t>Click icon to add picture</a:t>
            </a:r>
            <a:endParaRPr kumimoji="0" lang="en-US" sz="1765"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048682" name="Text Placeholder 3"/>
          <p:cNvSpPr>
            <a:spLocks noGrp="1"/>
          </p:cNvSpPr>
          <p:nvPr>
            <p:ph type="body" sz="half" idx="2"/>
          </p:nvPr>
        </p:nvSpPr>
        <p:spPr>
          <a:xfrm>
            <a:off x="672041" y="5916496"/>
            <a:ext cx="6997914" cy="742987"/>
          </a:xfrm>
        </p:spPr>
        <p:txBody>
          <a:bodyPr>
            <a:normAutofit/>
          </a:bodyPr>
          <a:lstStyle>
            <a:lvl1pPr marL="0" indent="0">
              <a:buNone/>
              <a:defRPr sz="1325"/>
            </a:lvl1pPr>
            <a:lvl2pPr marL="504190" indent="0">
              <a:buNone/>
              <a:defRPr sz="1325"/>
            </a:lvl2pPr>
            <a:lvl3pPr marL="1007745" indent="0">
              <a:buNone/>
              <a:defRPr sz="1100"/>
            </a:lvl3pPr>
            <a:lvl4pPr marL="1511935" indent="0">
              <a:buNone/>
              <a:defRPr sz="990"/>
            </a:lvl4pPr>
            <a:lvl5pPr marL="2016125" indent="0">
              <a:buNone/>
              <a:defRPr sz="990"/>
            </a:lvl5pPr>
            <a:lvl6pPr marL="2519680" indent="0">
              <a:buNone/>
              <a:defRPr sz="990"/>
            </a:lvl6pPr>
            <a:lvl7pPr marL="3023870" indent="0">
              <a:buNone/>
              <a:defRPr sz="990"/>
            </a:lvl7pPr>
            <a:lvl8pPr marL="3528060" indent="0">
              <a:buNone/>
              <a:defRPr sz="990"/>
            </a:lvl8pPr>
            <a:lvl9pPr marL="4031615" indent="0">
              <a:buNone/>
              <a:defRPr sz="990"/>
            </a:lvl9pPr>
          </a:lstStyle>
          <a:p>
            <a:pPr lvl="0"/>
            <a:r>
              <a:rPr lang="en-US"/>
              <a:t>Click to edit Master text styles</a:t>
            </a:r>
          </a:p>
        </p:txBody>
      </p:sp>
      <p:sp>
        <p:nvSpPr>
          <p:cNvPr id="1048683"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pPr>
            <a:fld id="{B61BEF0D-F0BB-DE4B-95CE-6DB70DBA9567}" type="datetimeFigureOut">
              <a:rPr kumimoji="0" lang="en-US" sz="990" b="0" i="0" u="none" strike="noStrike" kern="1200" cap="none" spc="0" normalizeH="0" baseline="0" noProof="0" smtClean="0">
                <a:ln>
                  <a:noFill/>
                </a:ln>
                <a:solidFill>
                  <a:schemeClr val="tx1">
                    <a:tint val="75000"/>
                  </a:schemeClr>
                </a:solidFill>
                <a:effectLst/>
                <a:uLnTx/>
                <a:uFillTx/>
                <a:latin typeface="+mn-lt"/>
                <a:ea typeface="+mn-ea"/>
                <a:cs typeface="+mn-cs"/>
              </a:rPr>
              <a:t>4/20/2023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684"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685" name="Slide Number Placeholder 6"/>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Group 16"/>
          <p:cNvGrpSpPr/>
          <p:nvPr/>
        </p:nvGrpSpPr>
        <p:grpSpPr>
          <a:xfrm>
            <a:off x="-9525" y="-9525"/>
            <a:ext cx="10110788" cy="7578725"/>
            <a:chOff x="-8467" y="-8468"/>
            <a:chExt cx="9171317" cy="6874935"/>
          </a:xfrm>
        </p:grpSpPr>
        <p:sp>
          <p:nvSpPr>
            <p:cNvPr id="1048576"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28" name="Straight Connector 7"/>
            <p:cNvCxnSpPr>
              <a:cxnSpLocks/>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8"/>
            <p:cNvCxnSpPr>
              <a:cxnSpLocks/>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7"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1513" y="671513"/>
            <a:ext cx="6997700" cy="145573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85" name="Text Placeholder 2"/>
          <p:cNvSpPr>
            <a:spLocks noGrp="1"/>
          </p:cNvSpPr>
          <p:nvPr>
            <p:ph type="body" idx="1"/>
          </p:nvPr>
        </p:nvSpPr>
        <p:spPr>
          <a:xfrm>
            <a:off x="671513" y="2381250"/>
            <a:ext cx="6997700" cy="42783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6" name="Date Placeholder 3"/>
          <p:cNvSpPr>
            <a:spLocks noGrp="1"/>
          </p:cNvSpPr>
          <p:nvPr>
            <p:ph type="dt" sz="half" idx="2"/>
          </p:nvPr>
        </p:nvSpPr>
        <p:spPr>
          <a:xfrm>
            <a:off x="5959475" y="6659563"/>
            <a:ext cx="754063" cy="401638"/>
          </a:xfrm>
          <a:prstGeom prst="rect">
            <a:avLst/>
          </a:prstGeom>
        </p:spPr>
        <p:txBody>
          <a:bodyPr vert="horz" lIns="91440" tIns="45720" rIns="91440" bIns="45720" rtlCol="0" anchor="ctr"/>
          <a:lstStyle>
            <a:lvl1pPr algn="r">
              <a:defRPr sz="99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pPr>
            <a:fld id="{B61BEF0D-F0BB-DE4B-95CE-6DB70DBA9567}" type="datetimeFigureOut">
              <a:rPr kumimoji="0" lang="en-US" sz="990" b="0" i="0" u="none" strike="noStrike" kern="1200" cap="none" spc="0" normalizeH="0" baseline="0" noProof="0" smtClean="0">
                <a:ln>
                  <a:noFill/>
                </a:ln>
                <a:solidFill>
                  <a:schemeClr val="tx1">
                    <a:tint val="75000"/>
                  </a:schemeClr>
                </a:solidFill>
                <a:effectLst/>
                <a:uLnTx/>
                <a:uFillTx/>
                <a:latin typeface="+mn-lt"/>
                <a:ea typeface="+mn-ea"/>
                <a:cs typeface="+mn-cs"/>
              </a:rPr>
              <a:t>4/20/2023</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587" name="Footer Placeholder 4"/>
          <p:cNvSpPr>
            <a:spLocks noGrp="1"/>
          </p:cNvSpPr>
          <p:nvPr>
            <p:ph type="ftr" sz="quarter" idx="3"/>
          </p:nvPr>
        </p:nvSpPr>
        <p:spPr>
          <a:xfrm>
            <a:off x="671513" y="6659563"/>
            <a:ext cx="5097463" cy="401638"/>
          </a:xfrm>
          <a:prstGeom prst="rect">
            <a:avLst/>
          </a:prstGeom>
        </p:spPr>
        <p:txBody>
          <a:bodyPr vert="horz" lIns="91440" tIns="45720" rIns="91440" bIns="45720" rtlCol="0" anchor="ctr"/>
          <a:lstStyle>
            <a:lvl1pPr algn="l">
              <a:defRPr sz="99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pPr>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48588" name="Slide Number Placeholder 5"/>
          <p:cNvSpPr>
            <a:spLocks noGrp="1"/>
          </p:cNvSpPr>
          <p:nvPr>
            <p:ph type="sldNum" sz="quarter" idx="4"/>
          </p:nvPr>
        </p:nvSpPr>
        <p:spPr>
          <a:xfrm>
            <a:off x="7104063" y="6659563"/>
            <a:ext cx="565150" cy="401638"/>
          </a:xfrm>
          <a:prstGeom prst="rect">
            <a:avLst/>
          </a:prstGeom>
        </p:spPr>
        <p:txBody>
          <a:bodyPr vert="horz" lIns="91440" tIns="45720" rIns="91440" bIns="45720" rtlCol="0" anchor="ctr"/>
          <a:lstStyle>
            <a:lvl1pPr algn="r">
              <a:defRPr sz="900">
                <a:solidFill>
                  <a:schemeClr val="accent1"/>
                </a:solidFill>
              </a:defRPr>
            </a:lvl1p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l" defTabSz="504190" rtl="0" eaLnBrk="1" latinLnBrk="0" hangingPunct="1">
        <a:spcBef>
          <a:spcPct val="0"/>
        </a:spcBef>
        <a:buNone/>
        <a:defRPr sz="397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985" kern="1200">
          <a:solidFill>
            <a:schemeClr val="tx1">
              <a:lumMod val="75000"/>
              <a:lumOff val="25000"/>
            </a:schemeClr>
          </a:solidFill>
          <a:latin typeface="+mn-lt"/>
          <a:ea typeface="+mn-ea"/>
          <a:cs typeface="+mn-cs"/>
        </a:defRPr>
      </a:lvl1pPr>
      <a:lvl2pPr marL="819150" indent="-314960" algn="l" defTabSz="504190" rtl="0" eaLnBrk="1" latinLnBrk="0" hangingPunct="1">
        <a:spcBef>
          <a:spcPts val="1100"/>
        </a:spcBef>
        <a:spcAft>
          <a:spcPts val="0"/>
        </a:spcAft>
        <a:buClr>
          <a:schemeClr val="accent1"/>
        </a:buClr>
        <a:buSzPct val="80000"/>
        <a:buFont typeface="Wingdings 3" panose="05040102010807070707" pitchFamily="82" charset="2"/>
        <a:buChar char=""/>
        <a:defRPr sz="1765" kern="1200">
          <a:solidFill>
            <a:schemeClr val="tx1">
              <a:lumMod val="75000"/>
              <a:lumOff val="25000"/>
            </a:schemeClr>
          </a:solidFill>
          <a:latin typeface="+mn-lt"/>
          <a:ea typeface="+mn-ea"/>
          <a:cs typeface="+mn-cs"/>
        </a:defRPr>
      </a:lvl2pPr>
      <a:lvl3pPr marL="1259840" indent="-25209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545" kern="1200">
          <a:solidFill>
            <a:schemeClr val="tx1">
              <a:lumMod val="75000"/>
              <a:lumOff val="25000"/>
            </a:schemeClr>
          </a:solidFill>
          <a:latin typeface="+mn-lt"/>
          <a:ea typeface="+mn-ea"/>
          <a:cs typeface="+mn-cs"/>
        </a:defRPr>
      </a:lvl3pPr>
      <a:lvl4pPr marL="1764030" indent="-25209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325" kern="1200">
          <a:solidFill>
            <a:schemeClr val="tx1">
              <a:lumMod val="75000"/>
              <a:lumOff val="25000"/>
            </a:schemeClr>
          </a:solidFill>
          <a:latin typeface="+mn-lt"/>
          <a:ea typeface="+mn-ea"/>
          <a:cs typeface="+mn-cs"/>
        </a:defRPr>
      </a:lvl4pPr>
      <a:lvl5pPr marL="2267585" indent="-25209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325" kern="1200">
          <a:solidFill>
            <a:schemeClr val="tx1">
              <a:lumMod val="75000"/>
              <a:lumOff val="25000"/>
            </a:schemeClr>
          </a:solidFill>
          <a:latin typeface="+mn-lt"/>
          <a:ea typeface="+mn-ea"/>
          <a:cs typeface="+mn-cs"/>
        </a:defRPr>
      </a:lvl5pPr>
      <a:lvl6pPr marL="2771775" indent="-25209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325" kern="1200">
          <a:solidFill>
            <a:schemeClr val="tx1">
              <a:lumMod val="75000"/>
              <a:lumOff val="25000"/>
            </a:schemeClr>
          </a:solidFill>
          <a:latin typeface="+mn-lt"/>
          <a:ea typeface="+mn-ea"/>
          <a:cs typeface="+mn-cs"/>
        </a:defRPr>
      </a:lvl6pPr>
      <a:lvl7pPr marL="3275965" indent="-25209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325" kern="1200">
          <a:solidFill>
            <a:schemeClr val="tx1">
              <a:lumMod val="75000"/>
              <a:lumOff val="25000"/>
            </a:schemeClr>
          </a:solidFill>
          <a:latin typeface="+mn-lt"/>
          <a:ea typeface="+mn-ea"/>
          <a:cs typeface="+mn-cs"/>
        </a:defRPr>
      </a:lvl7pPr>
      <a:lvl8pPr marL="3779520" indent="-25209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325" kern="1200">
          <a:solidFill>
            <a:schemeClr val="tx1">
              <a:lumMod val="75000"/>
              <a:lumOff val="25000"/>
            </a:schemeClr>
          </a:solidFill>
          <a:latin typeface="+mn-lt"/>
          <a:ea typeface="+mn-ea"/>
          <a:cs typeface="+mn-cs"/>
        </a:defRPr>
      </a:lvl8pPr>
      <a:lvl9pPr marL="4283710" indent="-25209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325" kern="1200">
          <a:solidFill>
            <a:schemeClr val="tx1">
              <a:lumMod val="75000"/>
              <a:lumOff val="25000"/>
            </a:schemeClr>
          </a:solidFill>
          <a:latin typeface="+mn-lt"/>
          <a:ea typeface="+mn-ea"/>
          <a:cs typeface="+mn-cs"/>
        </a:defRPr>
      </a:lvl9pPr>
    </p:bodyStyle>
    <p:otherStyle>
      <a:defPPr>
        <a:defRPr lang="en-US"/>
      </a:defPPr>
      <a:lvl1pPr marL="0" algn="l" defTabSz="504190" rtl="0" eaLnBrk="1" latinLnBrk="0" hangingPunct="1">
        <a:defRPr sz="1985" kern="1200">
          <a:solidFill>
            <a:schemeClr val="tx1"/>
          </a:solidFill>
          <a:latin typeface="+mn-lt"/>
          <a:ea typeface="+mn-ea"/>
          <a:cs typeface="+mn-cs"/>
        </a:defRPr>
      </a:lvl1pPr>
      <a:lvl2pPr marL="504190" algn="l" defTabSz="504190" rtl="0" eaLnBrk="1" latinLnBrk="0" hangingPunct="1">
        <a:defRPr sz="1985" kern="1200">
          <a:solidFill>
            <a:schemeClr val="tx1"/>
          </a:solidFill>
          <a:latin typeface="+mn-lt"/>
          <a:ea typeface="+mn-ea"/>
          <a:cs typeface="+mn-cs"/>
        </a:defRPr>
      </a:lvl2pPr>
      <a:lvl3pPr marL="1007745" algn="l" defTabSz="504190" rtl="0" eaLnBrk="1" latinLnBrk="0" hangingPunct="1">
        <a:defRPr sz="1985" kern="1200">
          <a:solidFill>
            <a:schemeClr val="tx1"/>
          </a:solidFill>
          <a:latin typeface="+mn-lt"/>
          <a:ea typeface="+mn-ea"/>
          <a:cs typeface="+mn-cs"/>
        </a:defRPr>
      </a:lvl3pPr>
      <a:lvl4pPr marL="1511935" algn="l" defTabSz="504190" rtl="0" eaLnBrk="1" latinLnBrk="0" hangingPunct="1">
        <a:defRPr sz="1985" kern="1200">
          <a:solidFill>
            <a:schemeClr val="tx1"/>
          </a:solidFill>
          <a:latin typeface="+mn-lt"/>
          <a:ea typeface="+mn-ea"/>
          <a:cs typeface="+mn-cs"/>
        </a:defRPr>
      </a:lvl4pPr>
      <a:lvl5pPr marL="2016125" algn="l" defTabSz="504190" rtl="0" eaLnBrk="1" latinLnBrk="0" hangingPunct="1">
        <a:defRPr sz="1985" kern="1200">
          <a:solidFill>
            <a:schemeClr val="tx1"/>
          </a:solidFill>
          <a:latin typeface="+mn-lt"/>
          <a:ea typeface="+mn-ea"/>
          <a:cs typeface="+mn-cs"/>
        </a:defRPr>
      </a:lvl5pPr>
      <a:lvl6pPr marL="2519680" algn="l" defTabSz="504190" rtl="0" eaLnBrk="1" latinLnBrk="0" hangingPunct="1">
        <a:defRPr sz="1985" kern="1200">
          <a:solidFill>
            <a:schemeClr val="tx1"/>
          </a:solidFill>
          <a:latin typeface="+mn-lt"/>
          <a:ea typeface="+mn-ea"/>
          <a:cs typeface="+mn-cs"/>
        </a:defRPr>
      </a:lvl6pPr>
      <a:lvl7pPr marL="3023870" algn="l" defTabSz="504190" rtl="0" eaLnBrk="1" latinLnBrk="0" hangingPunct="1">
        <a:defRPr sz="1985" kern="1200">
          <a:solidFill>
            <a:schemeClr val="tx1"/>
          </a:solidFill>
          <a:latin typeface="+mn-lt"/>
          <a:ea typeface="+mn-ea"/>
          <a:cs typeface="+mn-cs"/>
        </a:defRPr>
      </a:lvl7pPr>
      <a:lvl8pPr marL="3528060" algn="l" defTabSz="504190" rtl="0" eaLnBrk="1" latinLnBrk="0" hangingPunct="1">
        <a:defRPr sz="1985" kern="1200">
          <a:solidFill>
            <a:schemeClr val="tx1"/>
          </a:solidFill>
          <a:latin typeface="+mn-lt"/>
          <a:ea typeface="+mn-ea"/>
          <a:cs typeface="+mn-cs"/>
        </a:defRPr>
      </a:lvl8pPr>
      <a:lvl9pPr marL="4031615" algn="l" defTabSz="504190"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Rectangle 1"/>
          <p:cNvSpPr>
            <a:spLocks noChangeArrowheads="1"/>
          </p:cNvSpPr>
          <p:nvPr/>
        </p:nvSpPr>
        <p:spPr bwMode="auto">
          <a:xfrm>
            <a:off x="503238" y="1768475"/>
            <a:ext cx="9070975" cy="546735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US" altLang="en-IN"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rPr>
              <a:t>Call Centre Management System</a:t>
            </a:r>
            <a:endPar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IN" altLang="en-US" sz="36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rPr>
              <a:t> </a:t>
            </a: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kumimoji="0" lang="en-IN" altLang="en-US" sz="32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Tx/>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lang="en-IN" altLang="en-US" sz="2400" b="1"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cs typeface="Times New Roman" panose="02020603050405020304" pitchFamily="16" charset="0"/>
                <a:sym typeface="+mn-ea"/>
              </a:rPr>
              <a:t>Shravandeep Yadav   22204003</a:t>
            </a:r>
          </a:p>
          <a:p>
            <a:pPr marL="0" marR="0" lvl="0" indent="0" algn="ctr" defTabSz="457200" rtl="0" eaLnBrk="1" fontAlgn="auto" latinLnBrk="0" hangingPunct="1">
              <a:lnSpc>
                <a:spcPct val="93000"/>
              </a:lnSpc>
              <a:spcBef>
                <a:spcPts val="0"/>
              </a:spcBef>
              <a:spcAft>
                <a:spcPts val="0"/>
              </a:spcAft>
              <a:buClr>
                <a:srgbClr val="000000"/>
              </a:buClr>
              <a:buSzTx/>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lang="en-US" altLang="en-IN" sz="2400" b="1"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cs typeface="Times New Roman" panose="02020603050405020304" pitchFamily="16" charset="0"/>
                <a:sym typeface="+mn-ea"/>
              </a:rPr>
              <a:t>Shreyas Pawar</a:t>
            </a:r>
            <a:r>
              <a:rPr lang="en-IN" altLang="en-US" sz="2400" b="1"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cs typeface="Times New Roman" panose="02020603050405020304" pitchFamily="16" charset="0"/>
                <a:sym typeface="+mn-ea"/>
              </a:rPr>
              <a:t>       </a:t>
            </a:r>
            <a:r>
              <a:rPr lang="en-US" altLang="en-IN" sz="2400" b="1"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cs typeface="Times New Roman" panose="02020603050405020304" pitchFamily="16" charset="0"/>
                <a:sym typeface="+mn-ea"/>
              </a:rPr>
              <a:t>    </a:t>
            </a:r>
            <a:r>
              <a:rPr lang="en-IN" altLang="en-US" sz="2400" b="1"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cs typeface="Times New Roman" panose="02020603050405020304" pitchFamily="16" charset="0"/>
                <a:sym typeface="+mn-ea"/>
              </a:rPr>
              <a:t>2220400</a:t>
            </a:r>
            <a:r>
              <a:rPr lang="en-US" altLang="en-IN" sz="2400" b="1"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cs typeface="Times New Roman" panose="02020603050405020304" pitchFamily="16" charset="0"/>
                <a:sym typeface="+mn-ea"/>
              </a:rPr>
              <a:t>2</a:t>
            </a:r>
            <a:endParaRPr kumimoji="0" lang="en-IN" altLang="en-US" sz="2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Tx/>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lang="en-IN" altLang="en-US" sz="2400" b="1"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cs typeface="Times New Roman" panose="02020603050405020304" pitchFamily="16" charset="0"/>
                <a:sym typeface="+mn-ea"/>
              </a:rPr>
              <a:t>Sarvesh Takle             22204006</a:t>
            </a:r>
            <a:endParaRPr kumimoji="0" lang="en-IN" altLang="en-US" sz="2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Tx/>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lang="en-IN" altLang="en-US" sz="2400" b="1"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cs typeface="Times New Roman" panose="02020603050405020304" pitchFamily="16" charset="0"/>
                <a:sym typeface="+mn-ea"/>
              </a:rPr>
              <a:t>Anurag Sawant          22204016</a:t>
            </a:r>
            <a:endParaRPr kumimoji="0" lang="en-IN" altLang="en-US" sz="2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kumimoji="0" lang="en-IN" altLang="en-US" sz="32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kumimoji="0" lang="en-IN" altLang="en-US" sz="32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kumimoji="0" lang="en-IN" altLang="en-US" sz="32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IN" altLang="en-US"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rPr>
              <a:t>Project Guide</a:t>
            </a: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6" charset="0"/>
                <a:cs typeface="Times New Roman" panose="02020603050405020304" pitchFamily="16" charset="0"/>
              </a:rPr>
              <a:t>Prof</a:t>
            </a:r>
            <a:r>
              <a:rPr kumimoji="0" lang="en-IN" altLang="en-US" sz="2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rPr>
              <a:t>. </a:t>
            </a:r>
            <a:r>
              <a:rPr kumimoji="0" lang="en-US" altLang="en-IN" sz="2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rPr>
              <a:t>Neha Deshmukh</a:t>
            </a:r>
          </a:p>
        </p:txBody>
      </p:sp>
      <p:pic>
        <p:nvPicPr>
          <p:cNvPr id="2097152" name="Picture 2"/>
          <p:cNvPicPr>
            <a:picLocks noChangeAspect="1"/>
          </p:cNvPicPr>
          <p:nvPr/>
        </p:nvPicPr>
        <p:blipFill>
          <a:blip r:embed="rId3"/>
          <a:stretch>
            <a:fillRect/>
          </a:stretch>
        </p:blipFill>
        <p:spPr>
          <a:xfrm>
            <a:off x="144463" y="1588"/>
            <a:ext cx="9936162" cy="1871662"/>
          </a:xfrm>
          <a:prstGeom prst="rect">
            <a:avLst/>
          </a:prstGeom>
          <a:noFill/>
          <a:ln w="9525">
            <a:noFill/>
          </a:ln>
        </p:spPr>
      </p:pic>
      <p:cxnSp>
        <p:nvCxnSpPr>
          <p:cNvPr id="3145730" name="Straight Connector 2"/>
          <p:cNvCxnSpPr>
            <a:cxnSpLocks/>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33" name="Rectangle 1"/>
          <p:cNvSpPr>
            <a:spLocks noChangeArrowheads="1"/>
          </p:cNvSpPr>
          <p:nvPr/>
        </p:nvSpPr>
        <p:spPr bwMode="auto">
          <a:xfrm>
            <a:off x="530576" y="17065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6. Block </a:t>
            </a: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6" charset="0"/>
                <a:cs typeface="DejaVu Sans" charset="0"/>
              </a:rPr>
              <a:t>Diagrams</a:t>
            </a:r>
            <a:endPar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endParaRPr>
          </a:p>
        </p:txBody>
      </p:sp>
      <p:sp>
        <p:nvSpPr>
          <p:cNvPr id="1048634" name="Rectangle 2"/>
          <p:cNvSpPr>
            <a:spLocks noChangeArrowheads="1"/>
          </p:cNvSpPr>
          <p:nvPr/>
        </p:nvSpPr>
        <p:spPr bwMode="auto">
          <a:xfrm>
            <a:off x="503238" y="1563688"/>
            <a:ext cx="9070975" cy="5194300"/>
          </a:xfrm>
          <a:prstGeom prst="rect">
            <a:avLst/>
          </a:prstGeom>
          <a:noFill/>
          <a:ln>
            <a:noFill/>
          </a:ln>
          <a:effectLst/>
        </p:spPr>
        <p:txBody>
          <a:bodyPr lIns="0" tIns="21240" rIns="0" bIns="0"/>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9pPr>
          </a:lstStyle>
          <a:p>
            <a:pPr marL="109220" marR="0" lvl="0" indent="0" algn="l" defTabSz="457200" rtl="0" eaLnBrk="1" fontAlgn="auto" latinLnBrk="0" hangingPunct="1">
              <a:lnSpc>
                <a:spcPct val="93000"/>
              </a:lnSpc>
              <a:spcBef>
                <a:spcPts val="0"/>
              </a:spcBef>
              <a:spcAft>
                <a:spcPts val="1415"/>
              </a:spcAft>
              <a:buClrTx/>
              <a:buSzTx/>
              <a:buFont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kumimoji="0" lang="en-US" altLang="en-IN"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p:txBody>
      </p:sp>
      <p:sp>
        <p:nvSpPr>
          <p:cNvPr id="3" name="TextBox 2">
            <a:extLst>
              <a:ext uri="{FF2B5EF4-FFF2-40B4-BE49-F238E27FC236}">
                <a16:creationId xmlns:a16="http://schemas.microsoft.com/office/drawing/2014/main" id="{83DF1F2C-5918-4F84-EF09-B5CE3C73C752}"/>
              </a:ext>
            </a:extLst>
          </p:cNvPr>
          <p:cNvSpPr txBox="1"/>
          <p:nvPr/>
        </p:nvSpPr>
        <p:spPr>
          <a:xfrm>
            <a:off x="530576" y="1331902"/>
            <a:ext cx="7006083" cy="1284262"/>
          </a:xfrm>
          <a:prstGeom prst="rect">
            <a:avLst/>
          </a:prstGeom>
          <a:noFill/>
        </p:spPr>
        <p:txBody>
          <a:bodyPr wrap="square">
            <a:spAutoFit/>
          </a:bodyPr>
          <a:lstStyle/>
          <a:p>
            <a:pPr>
              <a:lnSpc>
                <a:spcPct val="115000"/>
              </a:lnSpc>
              <a:spcAft>
                <a:spcPts val="1000"/>
              </a:spcAft>
            </a:pPr>
            <a:r>
              <a:rPr lang="en-US" sz="1800" b="1" dirty="0">
                <a:effectLst/>
                <a:latin typeface="Times New Roman" panose="02020603050405020304" pitchFamily="18" charset="0"/>
                <a:ea typeface="Droid Sans Fallback"/>
              </a:rPr>
              <a:t> </a:t>
            </a:r>
            <a:r>
              <a:rPr lang="en-US" sz="2000" b="1" dirty="0">
                <a:latin typeface="Times New Roman" panose="02020603050405020304" pitchFamily="18" charset="0"/>
                <a:ea typeface="Droid Sans Fallback"/>
              </a:rPr>
              <a:t>Admin</a:t>
            </a:r>
            <a:r>
              <a:rPr lang="en-US" sz="2000" b="1" dirty="0">
                <a:effectLst/>
                <a:latin typeface="Times New Roman" panose="02020603050405020304" pitchFamily="18" charset="0"/>
                <a:ea typeface="Droid Sans Fallback"/>
              </a:rPr>
              <a:t>:</a:t>
            </a:r>
          </a:p>
          <a:p>
            <a:pPr>
              <a:lnSpc>
                <a:spcPct val="115000"/>
              </a:lnSpc>
              <a:spcAft>
                <a:spcPts val="1000"/>
              </a:spcAft>
            </a:pPr>
            <a:endParaRPr lang="en-US" sz="1600" dirty="0">
              <a:effectLst/>
              <a:latin typeface="Calibri" panose="020F0502020204030204" pitchFamily="34" charset="0"/>
              <a:ea typeface="Droid Sans Fallback"/>
            </a:endParaRPr>
          </a:p>
          <a:p>
            <a:pPr>
              <a:lnSpc>
                <a:spcPct val="115000"/>
              </a:lnSpc>
              <a:spcAft>
                <a:spcPts val="1000"/>
              </a:spcAft>
            </a:pPr>
            <a:r>
              <a:rPr lang="en-US" sz="1800" dirty="0">
                <a:effectLst/>
                <a:latin typeface="Times New Roman" panose="02020603050405020304" pitchFamily="18" charset="0"/>
                <a:ea typeface="Droid Sans Fallback"/>
              </a:rPr>
              <a:t> </a:t>
            </a:r>
            <a:endParaRPr lang="en-US" sz="1600" dirty="0">
              <a:effectLst/>
              <a:latin typeface="Calibri" panose="020F0502020204030204" pitchFamily="34" charset="0"/>
              <a:ea typeface="Droid Sans Fallback"/>
            </a:endParaRPr>
          </a:p>
        </p:txBody>
      </p:sp>
      <p:pic>
        <p:nvPicPr>
          <p:cNvPr id="2" name="Picture 1">
            <a:extLst>
              <a:ext uri="{FF2B5EF4-FFF2-40B4-BE49-F238E27FC236}">
                <a16:creationId xmlns:a16="http://schemas.microsoft.com/office/drawing/2014/main" id="{B159E352-2169-8446-1E5F-CC5267D25C84}"/>
              </a:ext>
            </a:extLst>
          </p:cNvPr>
          <p:cNvPicPr>
            <a:picLocks noChangeAspect="1"/>
          </p:cNvPicPr>
          <p:nvPr/>
        </p:nvPicPr>
        <p:blipFill>
          <a:blip r:embed="rId3"/>
          <a:stretch>
            <a:fillRect/>
          </a:stretch>
        </p:blipFill>
        <p:spPr>
          <a:xfrm>
            <a:off x="2916604" y="1270443"/>
            <a:ext cx="4247415" cy="6300117"/>
          </a:xfrm>
          <a:prstGeom prst="rect">
            <a:avLst/>
          </a:prstGeom>
        </p:spPr>
      </p:pic>
    </p:spTree>
    <p:extLst>
      <p:ext uri="{BB962C8B-B14F-4D97-AF65-F5344CB8AC3E}">
        <p14:creationId xmlns:p14="http://schemas.microsoft.com/office/powerpoint/2010/main" val="2134858949"/>
      </p:ext>
    </p:extLst>
  </p:cSld>
  <p:clrMapOvr>
    <a:overrideClrMapping bg1="lt1" tx1="dk1" bg2="lt2" tx2="dk2" accent1="accent1" accent2="accent2" accent3="accent3" accent4="accent4" accent5="accent5" accent6="accent6" hlink="hlink" folHlink="folHlink"/>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33" name="Rectangle 1"/>
          <p:cNvSpPr>
            <a:spLocks noChangeArrowheads="1"/>
          </p:cNvSpPr>
          <p:nvPr/>
        </p:nvSpPr>
        <p:spPr bwMode="auto">
          <a:xfrm>
            <a:off x="530576" y="17065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6. Block </a:t>
            </a: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6" charset="0"/>
                <a:cs typeface="DejaVu Sans" charset="0"/>
              </a:rPr>
              <a:t>Diagrams</a:t>
            </a:r>
            <a:endPar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endParaRPr>
          </a:p>
        </p:txBody>
      </p:sp>
      <p:sp>
        <p:nvSpPr>
          <p:cNvPr id="1048634" name="Rectangle 2"/>
          <p:cNvSpPr>
            <a:spLocks noChangeArrowheads="1"/>
          </p:cNvSpPr>
          <p:nvPr/>
        </p:nvSpPr>
        <p:spPr bwMode="auto">
          <a:xfrm>
            <a:off x="503238" y="1563688"/>
            <a:ext cx="9070975" cy="5194300"/>
          </a:xfrm>
          <a:prstGeom prst="rect">
            <a:avLst/>
          </a:prstGeom>
          <a:noFill/>
          <a:ln>
            <a:noFill/>
          </a:ln>
          <a:effectLst/>
        </p:spPr>
        <p:txBody>
          <a:bodyPr lIns="0" tIns="21240" rIns="0" bIns="0"/>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9pPr>
          </a:lstStyle>
          <a:p>
            <a:pPr marL="109220" marR="0" lvl="0" indent="0" algn="l" defTabSz="457200" rtl="0" eaLnBrk="1" fontAlgn="auto" latinLnBrk="0" hangingPunct="1">
              <a:lnSpc>
                <a:spcPct val="93000"/>
              </a:lnSpc>
              <a:spcBef>
                <a:spcPts val="0"/>
              </a:spcBef>
              <a:spcAft>
                <a:spcPts val="1415"/>
              </a:spcAft>
              <a:buClrTx/>
              <a:buSzTx/>
              <a:buFont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kumimoji="0" lang="en-US" altLang="en-IN"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p:txBody>
      </p:sp>
      <p:sp>
        <p:nvSpPr>
          <p:cNvPr id="3" name="TextBox 2">
            <a:extLst>
              <a:ext uri="{FF2B5EF4-FFF2-40B4-BE49-F238E27FC236}">
                <a16:creationId xmlns:a16="http://schemas.microsoft.com/office/drawing/2014/main" id="{83DF1F2C-5918-4F84-EF09-B5CE3C73C752}"/>
              </a:ext>
            </a:extLst>
          </p:cNvPr>
          <p:cNvSpPr txBox="1"/>
          <p:nvPr/>
        </p:nvSpPr>
        <p:spPr>
          <a:xfrm>
            <a:off x="530576" y="1385320"/>
            <a:ext cx="7006083" cy="1284262"/>
          </a:xfrm>
          <a:prstGeom prst="rect">
            <a:avLst/>
          </a:prstGeom>
          <a:noFill/>
        </p:spPr>
        <p:txBody>
          <a:bodyPr wrap="square">
            <a:spAutoFit/>
          </a:bodyPr>
          <a:lstStyle/>
          <a:p>
            <a:pPr>
              <a:lnSpc>
                <a:spcPct val="115000"/>
              </a:lnSpc>
              <a:spcAft>
                <a:spcPts val="1000"/>
              </a:spcAft>
            </a:pPr>
            <a:r>
              <a:rPr lang="en-US" sz="1800" b="1" dirty="0">
                <a:effectLst/>
                <a:latin typeface="Times New Roman" panose="02020603050405020304" pitchFamily="18" charset="0"/>
                <a:ea typeface="Droid Sans Fallback"/>
              </a:rPr>
              <a:t> </a:t>
            </a:r>
            <a:r>
              <a:rPr lang="en-US" sz="2000" b="1" dirty="0">
                <a:latin typeface="Times New Roman" panose="02020603050405020304" pitchFamily="18" charset="0"/>
                <a:ea typeface="Droid Sans Fallback"/>
              </a:rPr>
              <a:t>Employee</a:t>
            </a:r>
            <a:r>
              <a:rPr lang="en-US" sz="2000" b="1" dirty="0">
                <a:effectLst/>
                <a:latin typeface="Times New Roman" panose="02020603050405020304" pitchFamily="18" charset="0"/>
                <a:ea typeface="Droid Sans Fallback"/>
              </a:rPr>
              <a:t>: </a:t>
            </a:r>
          </a:p>
          <a:p>
            <a:pPr>
              <a:lnSpc>
                <a:spcPct val="115000"/>
              </a:lnSpc>
              <a:spcAft>
                <a:spcPts val="1000"/>
              </a:spcAft>
            </a:pPr>
            <a:endParaRPr lang="en-US" sz="1600" dirty="0">
              <a:effectLst/>
              <a:latin typeface="Calibri" panose="020F0502020204030204" pitchFamily="34" charset="0"/>
              <a:ea typeface="Droid Sans Fallback"/>
            </a:endParaRPr>
          </a:p>
          <a:p>
            <a:pPr>
              <a:lnSpc>
                <a:spcPct val="115000"/>
              </a:lnSpc>
              <a:spcAft>
                <a:spcPts val="1000"/>
              </a:spcAft>
            </a:pPr>
            <a:r>
              <a:rPr lang="en-US" sz="1800" dirty="0">
                <a:effectLst/>
                <a:latin typeface="Times New Roman" panose="02020603050405020304" pitchFamily="18" charset="0"/>
                <a:ea typeface="Droid Sans Fallback"/>
              </a:rPr>
              <a:t> </a:t>
            </a:r>
            <a:endParaRPr lang="en-US" sz="1600" dirty="0">
              <a:effectLst/>
              <a:latin typeface="Calibri" panose="020F0502020204030204" pitchFamily="34" charset="0"/>
              <a:ea typeface="Droid Sans Fallback"/>
            </a:endParaRPr>
          </a:p>
        </p:txBody>
      </p:sp>
      <p:pic>
        <p:nvPicPr>
          <p:cNvPr id="4" name="Picture 3">
            <a:extLst>
              <a:ext uri="{FF2B5EF4-FFF2-40B4-BE49-F238E27FC236}">
                <a16:creationId xmlns:a16="http://schemas.microsoft.com/office/drawing/2014/main" id="{E54F841E-98C1-AD5D-6C60-625D20030BFF}"/>
              </a:ext>
            </a:extLst>
          </p:cNvPr>
          <p:cNvPicPr>
            <a:picLocks noChangeAspect="1"/>
          </p:cNvPicPr>
          <p:nvPr/>
        </p:nvPicPr>
        <p:blipFill>
          <a:blip r:embed="rId3"/>
          <a:stretch>
            <a:fillRect/>
          </a:stretch>
        </p:blipFill>
        <p:spPr>
          <a:xfrm>
            <a:off x="2121659" y="1333299"/>
            <a:ext cx="5674892" cy="4896544"/>
          </a:xfrm>
          <a:prstGeom prst="rect">
            <a:avLst/>
          </a:prstGeom>
        </p:spPr>
      </p:pic>
    </p:spTree>
    <p:extLst>
      <p:ext uri="{BB962C8B-B14F-4D97-AF65-F5344CB8AC3E}">
        <p14:creationId xmlns:p14="http://schemas.microsoft.com/office/powerpoint/2010/main" val="897939341"/>
      </p:ext>
    </p:extLst>
  </p:cSld>
  <p:clrMapOvr>
    <a:overrideClrMapping bg1="lt1" tx1="dk1" bg2="lt2" tx2="dk2" accent1="accent1" accent2="accent2" accent3="accent3" accent4="accent4" accent5="accent5" accent6="accent6" hlink="hlink" folHlink="folHlink"/>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33" name="Rectangle 1"/>
          <p:cNvSpPr>
            <a:spLocks noChangeArrowheads="1"/>
          </p:cNvSpPr>
          <p:nvPr/>
        </p:nvSpPr>
        <p:spPr bwMode="auto">
          <a:xfrm>
            <a:off x="530576" y="17065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6. </a:t>
            </a: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6" charset="0"/>
                <a:cs typeface="DejaVu Sans" charset="0"/>
              </a:rPr>
              <a:t>Conclusion:</a:t>
            </a:r>
            <a:endPar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endParaRPr>
          </a:p>
        </p:txBody>
      </p:sp>
      <p:sp>
        <p:nvSpPr>
          <p:cNvPr id="1048634" name="Rectangle 2"/>
          <p:cNvSpPr>
            <a:spLocks noChangeArrowheads="1"/>
          </p:cNvSpPr>
          <p:nvPr/>
        </p:nvSpPr>
        <p:spPr bwMode="auto">
          <a:xfrm>
            <a:off x="503238" y="1563688"/>
            <a:ext cx="9070975" cy="5194300"/>
          </a:xfrm>
          <a:prstGeom prst="rect">
            <a:avLst/>
          </a:prstGeom>
          <a:noFill/>
          <a:ln>
            <a:noFill/>
          </a:ln>
          <a:effectLst/>
        </p:spPr>
        <p:txBody>
          <a:bodyPr lIns="0" tIns="21240" rIns="0" bIns="0"/>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9pPr>
          </a:lstStyle>
          <a:p>
            <a:pPr marL="109220" marR="0" lvl="0" indent="0" algn="l" defTabSz="457200" rtl="0" eaLnBrk="1" fontAlgn="auto" latinLnBrk="0" hangingPunct="1">
              <a:lnSpc>
                <a:spcPct val="93000"/>
              </a:lnSpc>
              <a:spcBef>
                <a:spcPts val="0"/>
              </a:spcBef>
              <a:spcAft>
                <a:spcPts val="1415"/>
              </a:spcAft>
              <a:buClrTx/>
              <a:buSzTx/>
              <a:buFont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kumimoji="0" lang="en-US" altLang="en-IN"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p:txBody>
      </p:sp>
      <p:sp>
        <p:nvSpPr>
          <p:cNvPr id="3" name="TextBox 2">
            <a:extLst>
              <a:ext uri="{FF2B5EF4-FFF2-40B4-BE49-F238E27FC236}">
                <a16:creationId xmlns:a16="http://schemas.microsoft.com/office/drawing/2014/main" id="{83DF1F2C-5918-4F84-EF09-B5CE3C73C752}"/>
              </a:ext>
            </a:extLst>
          </p:cNvPr>
          <p:cNvSpPr txBox="1"/>
          <p:nvPr/>
        </p:nvSpPr>
        <p:spPr>
          <a:xfrm>
            <a:off x="530576" y="1385320"/>
            <a:ext cx="7006083" cy="1664879"/>
          </a:xfrm>
          <a:prstGeom prst="rect">
            <a:avLst/>
          </a:prstGeom>
          <a:noFill/>
        </p:spPr>
        <p:txBody>
          <a:bodyPr wrap="square">
            <a:spAutoFit/>
          </a:bodyPr>
          <a:lstStyle/>
          <a:p>
            <a:pPr>
              <a:lnSpc>
                <a:spcPct val="115000"/>
              </a:lnSpc>
              <a:spcAft>
                <a:spcPts val="1000"/>
              </a:spcAft>
            </a:pPr>
            <a:r>
              <a:rPr lang="en-US" sz="1800">
                <a:effectLst/>
                <a:latin typeface="Times New Roman" panose="02020603050405020304" pitchFamily="18" charset="0"/>
                <a:ea typeface="Droid Sans Fallback"/>
              </a:rPr>
              <a:t>In conclusion, a well-designed call center management software can significantly improve the efficiency and effectiveness of call center operations. It can streamline call center operations, provide real-time insights into agent performance, and enhance the overall customer experience.</a:t>
            </a:r>
            <a:endParaRPr lang="en-US" sz="1600" dirty="0">
              <a:effectLst/>
              <a:latin typeface="Calibri" panose="020F0502020204030204" pitchFamily="34" charset="0"/>
              <a:ea typeface="Droid Sans Fallback"/>
            </a:endParaRPr>
          </a:p>
        </p:txBody>
      </p:sp>
    </p:spTree>
    <p:extLst>
      <p:ext uri="{BB962C8B-B14F-4D97-AF65-F5344CB8AC3E}">
        <p14:creationId xmlns:p14="http://schemas.microsoft.com/office/powerpoint/2010/main" val="1678955317"/>
      </p:ext>
    </p:extLst>
  </p:cSld>
  <p:clrMapOvr>
    <a:overrideClrMapping bg1="lt1" tx1="dk1" bg2="lt2" tx2="dk2" accent1="accent1" accent2="accent2" accent3="accent3" accent4="accent4" accent5="accent5" accent6="accent6" hlink="hlink" folHlink="folHlink"/>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43" name="Rectangle 1"/>
          <p:cNvSpPr/>
          <p:nvPr/>
        </p:nvSpPr>
        <p:spPr>
          <a:xfrm>
            <a:off x="647700" y="3057525"/>
            <a:ext cx="9070975" cy="1262063"/>
          </a:xfrm>
          <a:prstGeom prst="rect">
            <a:avLst/>
          </a:prstGeom>
          <a:noFill/>
          <a:ln w="9525">
            <a:noFill/>
          </a:ln>
        </p:spPr>
        <p:txBody>
          <a:bodyPr lIns="0" tIns="31680" rIns="0" bIns="0" anchor="ctr" anchorCtr="0"/>
          <a:lstStyle/>
          <a:p>
            <a:pPr algn="ctr" defTabSz="457200" eaLnBrk="1" hangingPunct="1">
              <a:lnSpc>
                <a:spcPct val="93000"/>
              </a:lnSpc>
              <a:buClr>
                <a:srgbClr val="000000"/>
              </a:buClr>
              <a:buSzPct val="100000"/>
              <a:buFont typeface="Times New Roman" panose="02020603050405020304" pitchFamily="16" charset="0"/>
              <a:buNone/>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3600" dirty="0">
                <a:solidFill>
                  <a:srgbClr val="000000"/>
                </a:solidFill>
                <a:latin typeface="Times New Roman" panose="02020603050405020304" pitchFamily="16" charset="0"/>
                <a:cs typeface="DejaVu Sans" charset="0"/>
              </a:rPr>
              <a:t>Thank You...!!</a:t>
            </a:r>
            <a:endParaRPr lang="en-IN" altLang="en-US" sz="3600" dirty="0">
              <a:solidFill>
                <a:srgbClr val="000000"/>
              </a:solidFill>
              <a:latin typeface="Times New Roman" panose="02020603050405020304" pitchFamily="16" charset="0"/>
              <a:ea typeface="DejaVu Sans" charset="0"/>
            </a:endParaRPr>
          </a:p>
        </p:txBody>
      </p:sp>
    </p:spTree>
  </p:cSld>
  <p:clrMapOvr>
    <a:overrideClrMapping bg1="lt1" tx1="dk1" bg2="lt2" tx2="dk2" accent1="accent1" accent2="accent2" accent3="accent3" accent4="accent4" accent5="accent5" accent6="accent6" hlink="hlink" folHlink="folHlink"/>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1"/>
          <p:cNvSpPr/>
          <p:nvPr/>
        </p:nvSpPr>
        <p:spPr>
          <a:xfrm>
            <a:off x="504825" y="144463"/>
            <a:ext cx="9070975" cy="1057275"/>
          </a:xfrm>
          <a:prstGeom prst="rect">
            <a:avLst/>
          </a:prstGeom>
          <a:noFill/>
          <a:ln w="9525">
            <a:noFill/>
          </a:ln>
        </p:spPr>
        <p:txBody>
          <a:bodyPr lIns="0" tIns="31680" rIns="0" bIns="0" anchor="ctr" anchorCtr="0"/>
          <a:lstStyle/>
          <a:p>
            <a:pPr algn="ctr" defTabSz="457200" eaLnBrk="1" hangingPunct="1">
              <a:lnSpc>
                <a:spcPct val="93000"/>
              </a:lnSpc>
              <a:buClr>
                <a:srgbClr val="000000"/>
              </a:buClr>
              <a:buSzPct val="100000"/>
              <a:buFont typeface="Times New Roman" panose="02020603050405020304" pitchFamily="16" charset="0"/>
              <a:buNone/>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3600" b="1" dirty="0">
                <a:solidFill>
                  <a:srgbClr val="000000"/>
                </a:solidFill>
                <a:latin typeface="Times New Roman" panose="02020603050405020304" pitchFamily="16" charset="0"/>
                <a:cs typeface="DejaVu Sans" charset="0"/>
              </a:rPr>
              <a:t>Contents</a:t>
            </a:r>
            <a:endParaRPr lang="en-IN" altLang="en-US" sz="3600" b="1" dirty="0">
              <a:solidFill>
                <a:srgbClr val="000000"/>
              </a:solidFill>
              <a:latin typeface="Times New Roman" panose="02020603050405020304" pitchFamily="16" charset="0"/>
              <a:ea typeface="DejaVu Sans" charset="0"/>
            </a:endParaRPr>
          </a:p>
        </p:txBody>
      </p:sp>
      <p:sp>
        <p:nvSpPr>
          <p:cNvPr id="1048605" name="Rectangle 2"/>
          <p:cNvSpPr/>
          <p:nvPr/>
        </p:nvSpPr>
        <p:spPr>
          <a:xfrm>
            <a:off x="504825" y="1116013"/>
            <a:ext cx="9323388" cy="5578475"/>
          </a:xfrm>
          <a:prstGeom prst="rect">
            <a:avLst/>
          </a:prstGeom>
          <a:noFill/>
          <a:ln w="9525">
            <a:noFill/>
          </a:ln>
        </p:spPr>
        <p:txBody>
          <a:bodyPr lIns="0" tIns="21240" rIns="0" bIns="0"/>
          <a:lstStyle/>
          <a:p>
            <a:pPr marL="430530" indent="-322580" defTabSz="457200" eaLnBrk="1" hangingPunct="1">
              <a:lnSpc>
                <a:spcPct val="150000"/>
              </a:lnSpc>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solidFill>
                  <a:srgbClr val="000000"/>
                </a:solidFill>
                <a:latin typeface="Times New Roman" panose="02020603050405020304" pitchFamily="16" charset="0"/>
                <a:cs typeface="DejaVu Sans" charset="0"/>
              </a:rPr>
              <a:t>Introduction</a:t>
            </a:r>
          </a:p>
          <a:p>
            <a:pPr marL="430530" indent="-322580" defTabSz="457200" eaLnBrk="1" hangingPunct="1">
              <a:lnSpc>
                <a:spcPct val="150000"/>
              </a:lnSpc>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solidFill>
                  <a:srgbClr val="000000"/>
                </a:solidFill>
                <a:latin typeface="Times New Roman" panose="02020603050405020304" pitchFamily="16" charset="0"/>
                <a:cs typeface="DejaVu Sans" charset="0"/>
              </a:rPr>
              <a:t>Objectives</a:t>
            </a:r>
          </a:p>
          <a:p>
            <a:pPr marL="430530" indent="-322580" defTabSz="457200" eaLnBrk="1" hangingPunct="1">
              <a:lnSpc>
                <a:spcPct val="150000"/>
              </a:lnSpc>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solidFill>
                  <a:srgbClr val="000000"/>
                </a:solidFill>
                <a:latin typeface="Times New Roman" panose="02020603050405020304" pitchFamily="16" charset="0"/>
                <a:cs typeface="DejaVu Sans" charset="0"/>
              </a:rPr>
              <a:t>Scope</a:t>
            </a:r>
          </a:p>
          <a:p>
            <a:pPr marL="430530" indent="-322580" defTabSz="457200" eaLnBrk="1" hangingPunct="1">
              <a:lnSpc>
                <a:spcPct val="150000"/>
              </a:lnSpc>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solidFill>
                  <a:srgbClr val="000000"/>
                </a:solidFill>
                <a:latin typeface="Times New Roman" panose="02020603050405020304" pitchFamily="16" charset="0"/>
                <a:cs typeface="DejaVu Sans" charset="0"/>
              </a:rPr>
              <a:t>Features / Functionality</a:t>
            </a:r>
          </a:p>
          <a:p>
            <a:pPr marL="430530" indent="-322580" defTabSz="457200" eaLnBrk="1" hangingPunct="1">
              <a:lnSpc>
                <a:spcPct val="150000"/>
              </a:lnSpc>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solidFill>
                  <a:srgbClr val="000000"/>
                </a:solidFill>
                <a:latin typeface="Times New Roman" panose="02020603050405020304" pitchFamily="16" charset="0"/>
                <a:cs typeface="DejaVu Sans" charset="0"/>
              </a:rPr>
              <a:t>Project Outcomes</a:t>
            </a:r>
          </a:p>
          <a:p>
            <a:pPr marL="430530" indent="-322580" defTabSz="457200" eaLnBrk="1" hangingPunct="1">
              <a:lnSpc>
                <a:spcPct val="150000"/>
              </a:lnSpc>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solidFill>
                  <a:srgbClr val="000000"/>
                </a:solidFill>
                <a:latin typeface="Times New Roman" panose="02020603050405020304" pitchFamily="16" charset="0"/>
                <a:cs typeface="DejaVu Sans" charset="0"/>
              </a:rPr>
              <a:t>Technology Stack</a:t>
            </a:r>
          </a:p>
          <a:p>
            <a:pPr marL="430530" indent="-322580" defTabSz="457200" eaLnBrk="1" hangingPunct="1">
              <a:lnSpc>
                <a:spcPct val="150000"/>
              </a:lnSpc>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solidFill>
                  <a:srgbClr val="000000"/>
                </a:solidFill>
                <a:latin typeface="Times New Roman" panose="02020603050405020304" pitchFamily="16" charset="0"/>
                <a:cs typeface="DejaVu Sans" charset="0"/>
              </a:rPr>
              <a:t>Block Diagram </a:t>
            </a:r>
          </a:p>
          <a:p>
            <a:pPr marL="430530" indent="-322580" defTabSz="457200" eaLnBrk="1" hangingPunct="1">
              <a:lnSpc>
                <a:spcPct val="150000"/>
              </a:lnSpc>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solidFill>
                  <a:srgbClr val="000000"/>
                </a:solidFill>
                <a:latin typeface="Times New Roman" panose="02020603050405020304" pitchFamily="16" charset="0"/>
                <a:cs typeface="DejaVu Sans" charset="0"/>
              </a:rPr>
              <a:t>Conclusion</a:t>
            </a:r>
          </a:p>
          <a:p>
            <a:pPr marL="430530" indent="-322580" defTabSz="457200" eaLnBrk="1" hangingPunct="1">
              <a:lnSpc>
                <a:spcPct val="200000"/>
              </a:lnSpc>
              <a:spcAft>
                <a:spcPts val="1415"/>
              </a:spcAft>
              <a:buClr>
                <a:srgbClr val="000000"/>
              </a:buClr>
              <a:buSzPct val="45000"/>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endParaRPr lang="en-IN" altLang="en-US" sz="2400" dirty="0">
              <a:solidFill>
                <a:srgbClr val="000000"/>
              </a:solidFill>
              <a:latin typeface="Times New Roman" panose="02020603050405020304" pitchFamily="16" charset="0"/>
              <a:ea typeface="DejaVu Sans" charset="0"/>
            </a:endParaRPr>
          </a:p>
        </p:txBody>
      </p:sp>
    </p:spTree>
  </p:cSld>
  <p:clrMapOvr>
    <a:overrideClrMapping bg1="lt1" tx1="dk1" bg2="lt2" tx2="dk2" accent1="accent1" accent2="accent2" accent3="accent3" accent4="accent4" accent5="accent5" accent6="accent6" hlink="hlink" folHlink="folHlink"/>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94" name="Rectangle 1"/>
          <p:cNvSpPr>
            <a:spLocks noChangeArrowheads="1"/>
          </p:cNvSpPr>
          <p:nvPr/>
        </p:nvSpPr>
        <p:spPr bwMode="auto">
          <a:xfrm>
            <a:off x="503555" y="323215"/>
            <a:ext cx="9070975" cy="98933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1. Introduction</a:t>
            </a:r>
          </a:p>
        </p:txBody>
      </p:sp>
      <p:sp>
        <p:nvSpPr>
          <p:cNvPr id="1048595" name="Rectangle 2"/>
          <p:cNvSpPr/>
          <p:nvPr/>
        </p:nvSpPr>
        <p:spPr>
          <a:xfrm>
            <a:off x="473075" y="1496695"/>
            <a:ext cx="9101455" cy="5261610"/>
          </a:xfrm>
          <a:prstGeom prst="rect">
            <a:avLst/>
          </a:prstGeom>
          <a:noFill/>
          <a:ln w="9525">
            <a:noFill/>
          </a:ln>
        </p:spPr>
        <p:txBody>
          <a:bodyPr lIns="0" tIns="21240" rIns="0" bIns="0"/>
          <a:lstStyle/>
          <a:p>
            <a:pPr marL="450850" indent="-342900" defTabSz="457200" eaLnBrk="1" hangingPunct="1">
              <a:lnSpc>
                <a:spcPct val="93000"/>
              </a:lnSpc>
              <a:spcAft>
                <a:spcPts val="1415"/>
              </a:spcAft>
              <a:buFont typeface="Arial" panose="020B0604020202020204" pitchFamily="34" charset="0"/>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solidFill>
                  <a:srgbClr val="000000"/>
                </a:solidFill>
                <a:latin typeface="Times New Roman" panose="02020603050405020304" pitchFamily="16" charset="0"/>
                <a:cs typeface="Times New Roman" panose="02020603050405020304" pitchFamily="16" charset="0"/>
              </a:rPr>
              <a:t>Problem Identified : </a:t>
            </a:r>
          </a:p>
          <a:p>
            <a:pPr marL="935355" lvl="2" indent="-342900" defTabSz="457200" eaLnBrk="1" hangingPunct="1">
              <a:lnSpc>
                <a:spcPct val="93000"/>
              </a:lnSpc>
              <a:spcAft>
                <a:spcPts val="1415"/>
              </a:spcAft>
              <a:buFont typeface="Arial" panose="020B0604020202020204" pitchFamily="34" charset="0"/>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solidFill>
                  <a:srgbClr val="000000"/>
                </a:solidFill>
                <a:latin typeface="Times New Roman" panose="02020603050405020304" pitchFamily="16" charset="0"/>
                <a:cs typeface="Times New Roman" panose="02020603050405020304" pitchFamily="16" charset="0"/>
              </a:rPr>
              <a:t>The existing system is manual and limited.</a:t>
            </a:r>
          </a:p>
          <a:p>
            <a:pPr marL="935355" lvl="2" indent="-342900" defTabSz="457200" eaLnBrk="1" hangingPunct="1">
              <a:lnSpc>
                <a:spcPct val="93000"/>
              </a:lnSpc>
              <a:spcAft>
                <a:spcPts val="1415"/>
              </a:spcAft>
              <a:buFont typeface="Arial" panose="020B0604020202020204" pitchFamily="34" charset="0"/>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solidFill>
                  <a:srgbClr val="000000"/>
                </a:solidFill>
                <a:latin typeface="Times New Roman" panose="02020603050405020304" pitchFamily="16" charset="0"/>
                <a:cs typeface="Times New Roman" panose="02020603050405020304" pitchFamily="16" charset="0"/>
              </a:rPr>
              <a:t>Sharing data is not possible if it’s in paper or disk drives.</a:t>
            </a:r>
          </a:p>
          <a:p>
            <a:pPr marL="935355" lvl="2" indent="-342900" defTabSz="457200" eaLnBrk="1" hangingPunct="1">
              <a:lnSpc>
                <a:spcPct val="93000"/>
              </a:lnSpc>
              <a:spcAft>
                <a:spcPts val="1415"/>
              </a:spcAft>
              <a:buFont typeface="Arial" panose="020B0604020202020204" pitchFamily="34" charset="0"/>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solidFill>
                  <a:srgbClr val="000000"/>
                </a:solidFill>
                <a:latin typeface="Times New Roman" panose="02020603050405020304" pitchFamily="16" charset="0"/>
                <a:cs typeface="Times New Roman" panose="02020603050405020304" pitchFamily="16" charset="0"/>
              </a:rPr>
              <a:t>Manual system provides less security and some data may be lost due to mismanagement.</a:t>
            </a:r>
          </a:p>
          <a:p>
            <a:pPr marL="935355" lvl="2" indent="-342900" defTabSz="457200" eaLnBrk="1" hangingPunct="1">
              <a:lnSpc>
                <a:spcPct val="93000"/>
              </a:lnSpc>
              <a:spcAft>
                <a:spcPts val="1415"/>
              </a:spcAft>
              <a:buFont typeface="Arial" panose="020B0604020202020204" pitchFamily="34" charset="0"/>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solidFill>
                  <a:srgbClr val="000000"/>
                </a:solidFill>
                <a:latin typeface="Times New Roman" panose="02020603050405020304" pitchFamily="16" charset="0"/>
                <a:cs typeface="Times New Roman" panose="02020603050405020304" pitchFamily="16" charset="0"/>
              </a:rPr>
              <a:t>Searching for particular information takes a lot of time.</a:t>
            </a:r>
          </a:p>
          <a:p>
            <a:pPr marL="935355" lvl="2" indent="-342900" defTabSz="457200" eaLnBrk="1" hangingPunct="1">
              <a:lnSpc>
                <a:spcPct val="93000"/>
              </a:lnSpc>
              <a:spcAft>
                <a:spcPts val="1415"/>
              </a:spcAft>
              <a:buFont typeface="Arial" panose="020B0604020202020204" pitchFamily="34" charset="0"/>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solidFill>
                  <a:srgbClr val="000000"/>
                </a:solidFill>
                <a:latin typeface="Times New Roman" panose="02020603050405020304" pitchFamily="16" charset="0"/>
                <a:cs typeface="Times New Roman" panose="02020603050405020304" pitchFamily="16" charset="0"/>
              </a:rPr>
              <a:t>Maintaining call records and employee rosters manually is a tedious job.</a:t>
            </a:r>
          </a:p>
        </p:txBody>
      </p:sp>
    </p:spTree>
  </p:cSld>
  <p:clrMapOvr>
    <a:overrideClrMapping bg1="lt1" tx1="dk1" bg2="lt2" tx2="dk2" accent1="accent1" accent2="accent2" accent3="accent3" accent4="accent4" accent5="accent5" accent6="accent6" hlink="hlink" folHlink="folHlink"/>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99" name="Rectangle 1"/>
          <p:cNvSpPr>
            <a:spLocks noChangeArrowheads="1"/>
          </p:cNvSpPr>
          <p:nvPr/>
        </p:nvSpPr>
        <p:spPr bwMode="auto">
          <a:xfrm>
            <a:off x="503555" y="323215"/>
            <a:ext cx="9070975" cy="98933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1. Introduction</a:t>
            </a:r>
          </a:p>
        </p:txBody>
      </p:sp>
      <p:sp>
        <p:nvSpPr>
          <p:cNvPr id="1048600" name="Rectangle 2"/>
          <p:cNvSpPr/>
          <p:nvPr/>
        </p:nvSpPr>
        <p:spPr>
          <a:xfrm>
            <a:off x="473075" y="1496695"/>
            <a:ext cx="9101455" cy="5261610"/>
          </a:xfrm>
          <a:prstGeom prst="rect">
            <a:avLst/>
          </a:prstGeom>
          <a:noFill/>
          <a:ln w="9525">
            <a:noFill/>
          </a:ln>
        </p:spPr>
        <p:txBody>
          <a:bodyPr lIns="0" tIns="21240" rIns="0" bIns="0"/>
          <a:lstStyle/>
          <a:p>
            <a:pPr marL="450850" indent="-342900" defTabSz="457200" eaLnBrk="1" hangingPunct="1">
              <a:lnSpc>
                <a:spcPct val="93000"/>
              </a:lnSpc>
              <a:spcAft>
                <a:spcPts val="1415"/>
              </a:spcAft>
              <a:buFont typeface="Arial" panose="020B0604020202020204" pitchFamily="34" charset="0"/>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IN" sz="2400" dirty="0">
                <a:solidFill>
                  <a:srgbClr val="000000"/>
                </a:solidFill>
                <a:latin typeface="Times New Roman" panose="02020603050405020304" pitchFamily="16" charset="0"/>
                <a:cs typeface="Times New Roman" panose="02020603050405020304" pitchFamily="16" charset="0"/>
              </a:rPr>
              <a:t>Solution Proposed</a:t>
            </a:r>
            <a:r>
              <a:rPr lang="en-IN" altLang="en-US" sz="2400" dirty="0">
                <a:solidFill>
                  <a:srgbClr val="000000"/>
                </a:solidFill>
                <a:latin typeface="Times New Roman" panose="02020603050405020304" pitchFamily="16" charset="0"/>
                <a:cs typeface="Times New Roman" panose="02020603050405020304" pitchFamily="16" charset="0"/>
              </a:rPr>
              <a:t> : </a:t>
            </a:r>
          </a:p>
          <a:p>
            <a:pPr marL="107950" defTabSz="457200" eaLnBrk="1" hangingPunct="1">
              <a:lnSpc>
                <a:spcPct val="93000"/>
              </a:lnSpc>
              <a:spcAft>
                <a:spcPts val="1415"/>
              </a:spcAft>
              <a:buFont typeface="Arial" panose="020B0604020202020204" pitchFamily="34" charset="0"/>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solidFill>
                  <a:srgbClr val="000000"/>
                </a:solidFill>
                <a:latin typeface="Times New Roman" panose="02020603050405020304" pitchFamily="16" charset="0"/>
                <a:cs typeface="Times New Roman" panose="02020603050405020304" pitchFamily="16" charset="0"/>
              </a:rPr>
              <a:t>The development of this new system contains the following activities, which try to automate the entire process keeping in the view of database integration approach.</a:t>
            </a:r>
          </a:p>
          <a:p>
            <a:pPr marL="935355" lvl="2" indent="-342900" defTabSz="457200" eaLnBrk="1" hangingPunct="1">
              <a:lnSpc>
                <a:spcPct val="93000"/>
              </a:lnSpc>
              <a:spcAft>
                <a:spcPts val="1415"/>
              </a:spcAft>
              <a:buFont typeface="Arial" panose="020B0604020202020204" pitchFamily="34" charset="0"/>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solidFill>
                  <a:srgbClr val="000000"/>
                </a:solidFill>
                <a:latin typeface="Times New Roman" panose="02020603050405020304" pitchFamily="16" charset="0"/>
                <a:cs typeface="Times New Roman" panose="02020603050405020304" pitchFamily="16" charset="0"/>
              </a:rPr>
              <a:t>The application has a rich user interface and is user-friendly.</a:t>
            </a:r>
          </a:p>
          <a:p>
            <a:pPr marL="935355" lvl="2" indent="-342900" defTabSz="457200" eaLnBrk="1" hangingPunct="1">
              <a:lnSpc>
                <a:spcPct val="93000"/>
              </a:lnSpc>
              <a:spcAft>
                <a:spcPts val="1415"/>
              </a:spcAft>
              <a:buFont typeface="Arial" panose="020B0604020202020204" pitchFamily="34" charset="0"/>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solidFill>
                  <a:srgbClr val="000000"/>
                </a:solidFill>
                <a:latin typeface="Times New Roman" panose="02020603050405020304" pitchFamily="16" charset="0"/>
                <a:cs typeface="Times New Roman" panose="02020603050405020304" pitchFamily="16" charset="0"/>
              </a:rPr>
              <a:t>The system makes project management easier and more flexible.</a:t>
            </a:r>
          </a:p>
          <a:p>
            <a:pPr marL="935355" lvl="2" indent="-342900" defTabSz="457200" eaLnBrk="1" hangingPunct="1">
              <a:lnSpc>
                <a:spcPct val="93000"/>
              </a:lnSpc>
              <a:spcAft>
                <a:spcPts val="1415"/>
              </a:spcAft>
              <a:buFont typeface="Arial" panose="020B0604020202020204" pitchFamily="34" charset="0"/>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solidFill>
                  <a:srgbClr val="000000"/>
                </a:solidFill>
                <a:latin typeface="Times New Roman" panose="02020603050405020304" pitchFamily="16" charset="0"/>
                <a:cs typeface="Times New Roman" panose="02020603050405020304" pitchFamily="16" charset="0"/>
              </a:rPr>
              <a:t>User information is stored in a centralized database, providing good security.</a:t>
            </a:r>
          </a:p>
          <a:p>
            <a:pPr marL="935355" lvl="2" indent="-342900" defTabSz="457200" eaLnBrk="1" hangingPunct="1">
              <a:lnSpc>
                <a:spcPct val="93000"/>
              </a:lnSpc>
              <a:spcAft>
                <a:spcPts val="1415"/>
              </a:spcAft>
              <a:buFont typeface="Arial" panose="020B0604020202020204" pitchFamily="34" charset="0"/>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solidFill>
                  <a:srgbClr val="000000"/>
                </a:solidFill>
                <a:latin typeface="Times New Roman" panose="02020603050405020304" pitchFamily="16" charset="0"/>
                <a:cs typeface="Times New Roman" panose="02020603050405020304" pitchFamily="16" charset="0"/>
              </a:rPr>
              <a:t>Only registered users can access the application.</a:t>
            </a:r>
          </a:p>
          <a:p>
            <a:pPr marL="935355" lvl="2" indent="-342900" defTabSz="457200" eaLnBrk="1" hangingPunct="1">
              <a:lnSpc>
                <a:spcPct val="93000"/>
              </a:lnSpc>
              <a:spcAft>
                <a:spcPts val="1415"/>
              </a:spcAft>
              <a:buFont typeface="Arial" panose="020B0604020202020204" pitchFamily="34" charset="0"/>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solidFill>
                  <a:srgbClr val="000000"/>
                </a:solidFill>
                <a:latin typeface="Times New Roman" panose="02020603050405020304" pitchFamily="16" charset="0"/>
                <a:cs typeface="Times New Roman" panose="02020603050405020304" pitchFamily="16" charset="0"/>
              </a:rPr>
              <a:t>The automated system provides reliable services with improved speed and accuracy.</a:t>
            </a:r>
          </a:p>
        </p:txBody>
      </p:sp>
    </p:spTree>
  </p:cSld>
  <p:clrMapOvr>
    <a:overrideClrMapping bg1="lt1" tx1="dk1" bg2="lt2" tx2="dk2" accent1="accent1" accent2="accent2" accent3="accent3" accent4="accent4" accent5="accent5" accent6="accent6" hlink="hlink" folHlink="folHlink"/>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09"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2. Objectives</a:t>
            </a:r>
          </a:p>
        </p:txBody>
      </p:sp>
      <p:sp>
        <p:nvSpPr>
          <p:cNvPr id="1048610" name="Rectangle 2"/>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9pPr>
          </a:lstStyle>
          <a:p>
            <a:pPr marL="109220" marR="0" lvl="0" indent="0" algn="l" defTabSz="457200" rtl="0" eaLnBrk="1" fontAlgn="auto" latinLnBrk="0" hangingPunct="1">
              <a:lnSpc>
                <a:spcPct val="93000"/>
              </a:lnSpc>
              <a:spcBef>
                <a:spcPts val="0"/>
              </a:spcBef>
              <a:spcAft>
                <a:spcPts val="1415"/>
              </a:spcAft>
              <a:buClrTx/>
              <a:buSzTx/>
              <a:buFont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1. To streamline and optimize call center operations.</a:t>
            </a:r>
          </a:p>
          <a:p>
            <a:pPr marL="109220" marR="0" lvl="0" indent="0" algn="l" defTabSz="457200" rtl="0" eaLnBrk="1" fontAlgn="auto" latinLnBrk="0" hangingPunct="1">
              <a:lnSpc>
                <a:spcPct val="93000"/>
              </a:lnSpc>
              <a:spcBef>
                <a:spcPts val="0"/>
              </a:spcBef>
              <a:spcAft>
                <a:spcPts val="1415"/>
              </a:spcAft>
              <a:buClrTx/>
              <a:buSzTx/>
              <a:buFont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2. </a:t>
            </a:r>
            <a:r>
              <a:rPr lang="en-IN" altLang="en-US" sz="2400" dirty="0">
                <a:latin typeface="Times New Roman" panose="02020603050405020304" pitchFamily="16" charset="0"/>
                <a:cs typeface="Times New Roman" panose="02020603050405020304" pitchFamily="16" charset="0"/>
              </a:rPr>
              <a:t>To </a:t>
            </a:r>
            <a:r>
              <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provide a centralized platform for managing incoming and outgoing </a:t>
            </a:r>
            <a:r>
              <a:rPr lang="en-IN" altLang="en-US" sz="2400" dirty="0">
                <a:latin typeface="Times New Roman" panose="02020603050405020304" pitchFamily="16" charset="0"/>
                <a:cs typeface="Times New Roman" panose="02020603050405020304" pitchFamily="16" charset="0"/>
              </a:rPr>
              <a:t>queries</a:t>
            </a:r>
            <a:r>
              <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a:t>
            </a:r>
          </a:p>
          <a:p>
            <a:pPr marL="109220" marR="0" lvl="0" indent="0" algn="l" defTabSz="457200" rtl="0" eaLnBrk="1" fontAlgn="auto" latinLnBrk="0" hangingPunct="1">
              <a:lnSpc>
                <a:spcPct val="93000"/>
              </a:lnSpc>
              <a:spcBef>
                <a:spcPts val="0"/>
              </a:spcBef>
              <a:spcAft>
                <a:spcPts val="1415"/>
              </a:spcAft>
              <a:buClrTx/>
              <a:buSzTx/>
              <a:buFont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3. To track employee progress and view all the calls made.</a:t>
            </a:r>
          </a:p>
          <a:p>
            <a:pPr marL="109220" marR="0" lvl="0" indent="0" algn="l" defTabSz="457200" rtl="0" eaLnBrk="1" fontAlgn="auto" latinLnBrk="0" hangingPunct="1">
              <a:lnSpc>
                <a:spcPct val="93000"/>
              </a:lnSpc>
              <a:spcBef>
                <a:spcPts val="0"/>
              </a:spcBef>
              <a:spcAft>
                <a:spcPts val="1415"/>
              </a:spcAft>
              <a:buClrTx/>
              <a:buSzTx/>
              <a:buFont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4. </a:t>
            </a:r>
            <a:r>
              <a:rPr lang="en-IN" altLang="en-US" sz="2400" dirty="0">
                <a:latin typeface="Times New Roman" panose="02020603050405020304" pitchFamily="16" charset="0"/>
                <a:cs typeface="Times New Roman" panose="02020603050405020304" pitchFamily="16" charset="0"/>
              </a:rPr>
              <a:t>T</a:t>
            </a:r>
            <a:r>
              <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o enhance the efficiency of call center operations and improve customer experience.</a:t>
            </a:r>
          </a:p>
          <a:p>
            <a:pPr marL="109220" marR="0" lvl="0" indent="0" algn="l" defTabSz="457200" rtl="0" eaLnBrk="1" fontAlgn="auto" latinLnBrk="0" hangingPunct="1">
              <a:lnSpc>
                <a:spcPct val="93000"/>
              </a:lnSpc>
              <a:spcBef>
                <a:spcPts val="0"/>
              </a:spcBef>
              <a:spcAft>
                <a:spcPts val="1415"/>
              </a:spcAft>
              <a:buClrTx/>
              <a:buSzTx/>
              <a:buFont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5. To increase systems overall productivity.</a:t>
            </a:r>
          </a:p>
          <a:p>
            <a:pPr marL="109220" marR="0" lvl="0" indent="0" algn="l" defTabSz="457200" rtl="0" eaLnBrk="1" fontAlgn="auto" latinLnBrk="0" hangingPunct="1">
              <a:lnSpc>
                <a:spcPct val="93000"/>
              </a:lnSpc>
              <a:spcBef>
                <a:spcPts val="0"/>
              </a:spcBef>
              <a:spcAft>
                <a:spcPts val="1415"/>
              </a:spcAft>
              <a:buClrTx/>
              <a:buSzTx/>
              <a:buFont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a:p>
            <a:pPr marL="109220" marR="0" lvl="0" indent="0" algn="l" defTabSz="457200" rtl="0" eaLnBrk="1" fontAlgn="auto" latinLnBrk="0" hangingPunct="1">
              <a:lnSpc>
                <a:spcPct val="93000"/>
              </a:lnSpc>
              <a:spcBef>
                <a:spcPts val="0"/>
              </a:spcBef>
              <a:spcAft>
                <a:spcPts val="1415"/>
              </a:spcAft>
              <a:buClrTx/>
              <a:buSzTx/>
              <a:buFont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p:txBody>
      </p:sp>
    </p:spTree>
  </p:cSld>
  <p:clrMapOvr>
    <a:overrideClrMapping bg1="lt1" tx1="dk1" bg2="lt2" tx2="dk2" accent1="accent1" accent2="accent2" accent3="accent3" accent4="accent4" accent5="accent5" accent6="accent6" hlink="hlink" folHlink="folHlink"/>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18"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3. Scope</a:t>
            </a:r>
          </a:p>
        </p:txBody>
      </p:sp>
      <p:sp>
        <p:nvSpPr>
          <p:cNvPr id="1048619" name="Rectangle 2"/>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9pPr>
          </a:lstStyle>
          <a:p>
            <a:pPr marL="566420" marR="0" lvl="0" indent="-457200" algn="l" defTabSz="457200" rtl="0" eaLnBrk="1" fontAlgn="auto" latinLnBrk="0" hangingPunct="1">
              <a:lnSpc>
                <a:spcPct val="93000"/>
              </a:lnSpc>
              <a:spcBef>
                <a:spcPts val="0"/>
              </a:spcBef>
              <a:spcAft>
                <a:spcPts val="1415"/>
              </a:spcAft>
              <a:buClrTx/>
              <a:buSzTx/>
              <a:buFontTx/>
              <a:buAutoNum type="arabicPeriod"/>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lang="en-IN" altLang="en-US" sz="2400" dirty="0">
                <a:latin typeface="Times New Roman" panose="02020603050405020304" pitchFamily="16" charset="0"/>
                <a:cs typeface="Times New Roman" panose="02020603050405020304" pitchFamily="16" charset="0"/>
              </a:rPr>
              <a:t>Can </a:t>
            </a:r>
            <a:r>
              <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manage various business operations and communications.</a:t>
            </a:r>
          </a:p>
          <a:p>
            <a:pPr marL="566420" marR="0" lvl="0" indent="-457200" algn="l" defTabSz="457200" rtl="0" eaLnBrk="1" fontAlgn="auto" latinLnBrk="0" hangingPunct="1">
              <a:lnSpc>
                <a:spcPct val="93000"/>
              </a:lnSpc>
              <a:spcBef>
                <a:spcPts val="0"/>
              </a:spcBef>
              <a:spcAft>
                <a:spcPts val="1415"/>
              </a:spcAft>
              <a:buClrTx/>
              <a:buSzTx/>
              <a:buFontTx/>
              <a:buAutoNum type="arabicPeriod"/>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Can handles customer service and technical support, agent training and employee engagement, and workforce management and agent scheduling.</a:t>
            </a:r>
          </a:p>
          <a:p>
            <a:pPr marL="566420" marR="0" lvl="0" indent="-457200" algn="l" defTabSz="457200" rtl="0" eaLnBrk="1" fontAlgn="auto" latinLnBrk="0" hangingPunct="1">
              <a:lnSpc>
                <a:spcPct val="93000"/>
              </a:lnSpc>
              <a:spcBef>
                <a:spcPts val="0"/>
              </a:spcBef>
              <a:spcAft>
                <a:spcPts val="1415"/>
              </a:spcAft>
              <a:buClrTx/>
              <a:buSzTx/>
              <a:buFontTx/>
              <a:buAutoNum type="arabicPeriod"/>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lang="en-IN" altLang="en-US" sz="2400" dirty="0">
                <a:latin typeface="Times New Roman" panose="02020603050405020304" pitchFamily="16" charset="0"/>
                <a:cs typeface="Times New Roman" panose="02020603050405020304" pitchFamily="16" charset="0"/>
              </a:rPr>
              <a:t>Can </a:t>
            </a:r>
            <a:r>
              <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manage a large set of employees and view their statistics.</a:t>
            </a:r>
          </a:p>
          <a:p>
            <a:pPr marL="566420" marR="0" lvl="0" indent="-457200" algn="l" defTabSz="457200" rtl="0" eaLnBrk="1" fontAlgn="auto" latinLnBrk="0" hangingPunct="1">
              <a:lnSpc>
                <a:spcPct val="93000"/>
              </a:lnSpc>
              <a:spcBef>
                <a:spcPts val="0"/>
              </a:spcBef>
              <a:spcAft>
                <a:spcPts val="1415"/>
              </a:spcAft>
              <a:buClrTx/>
              <a:buSzTx/>
              <a:buFontTx/>
              <a:buAutoNum type="arabicPeriod"/>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lang="en-IN" altLang="en-US" sz="2400" dirty="0">
                <a:latin typeface="Times New Roman" panose="02020603050405020304" pitchFamily="16" charset="0"/>
                <a:cs typeface="Times New Roman" panose="02020603050405020304" pitchFamily="16" charset="0"/>
              </a:rPr>
              <a:t>Can be implemented in corporates and companies that provide services and products</a:t>
            </a:r>
            <a:r>
              <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a:t>
            </a:r>
          </a:p>
          <a:p>
            <a:pPr marL="566420" marR="0" lvl="0" indent="-457200" algn="l" defTabSz="457200" rtl="0" eaLnBrk="1" fontAlgn="auto" latinLnBrk="0" hangingPunct="1">
              <a:lnSpc>
                <a:spcPct val="93000"/>
              </a:lnSpc>
              <a:spcBef>
                <a:spcPts val="0"/>
              </a:spcBef>
              <a:spcAft>
                <a:spcPts val="1415"/>
              </a:spcAft>
              <a:buClrTx/>
              <a:buSzTx/>
              <a:buFontTx/>
              <a:buAutoNum type="arabicPeriod"/>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lang="en-IN" altLang="en-US" sz="2400" dirty="0">
                <a:latin typeface="Times New Roman" panose="02020603050405020304" pitchFamily="16" charset="0"/>
                <a:cs typeface="Times New Roman" panose="02020603050405020304" pitchFamily="16" charset="0"/>
              </a:rPr>
              <a:t>Can be used by small industries or shops to manage the customer queries and the employees addressing to that queries </a:t>
            </a:r>
            <a:r>
              <a:rPr kumimoji="0" lang="en-IN" altLang="en-US"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a:t>
            </a:r>
          </a:p>
        </p:txBody>
      </p:sp>
    </p:spTree>
  </p:cSld>
  <p:clrMapOvr>
    <a:overrideClrMapping bg1="lt1" tx1="dk1" bg2="lt2" tx2="dk2" accent1="accent1" accent2="accent2" accent3="accent3" accent4="accent4" accent5="accent5" accent6="accent6" hlink="hlink" folHlink="folHlink"/>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23"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4. Feature /Functionality</a:t>
            </a:r>
          </a:p>
        </p:txBody>
      </p:sp>
      <p:sp>
        <p:nvSpPr>
          <p:cNvPr id="1048624" name="Rectangle 2"/>
          <p:cNvSpPr>
            <a:spLocks noChangeArrowheads="1"/>
          </p:cNvSpPr>
          <p:nvPr/>
        </p:nvSpPr>
        <p:spPr bwMode="auto">
          <a:xfrm>
            <a:off x="503555" y="1486535"/>
            <a:ext cx="9070975" cy="5271770"/>
          </a:xfrm>
          <a:prstGeom prst="rect">
            <a:avLst/>
          </a:prstGeom>
          <a:noFill/>
          <a:ln>
            <a:noFill/>
          </a:ln>
          <a:effectLst/>
        </p:spPr>
        <p:txBody>
          <a:bodyPr lIns="0" tIns="21240" rIns="0" bIns="0"/>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9pPr>
          </a:lstStyle>
          <a:p>
            <a:pPr marL="566420" marR="0" lvl="0" indent="-457200" algn="l" defTabSz="457200" rtl="0" eaLnBrk="1" fontAlgn="auto" latinLnBrk="0" hangingPunct="1">
              <a:lnSpc>
                <a:spcPct val="93000"/>
              </a:lnSpc>
              <a:spcBef>
                <a:spcPts val="0"/>
              </a:spcBef>
              <a:spcAft>
                <a:spcPts val="1415"/>
              </a:spcAft>
              <a:buClrTx/>
              <a:buSzTx/>
              <a:buFontTx/>
              <a:buAutoNum type="arabicPeriod"/>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US" altLang="en-US" sz="2000" b="1"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Login:</a:t>
            </a:r>
            <a:r>
              <a:rPr kumimoji="0" lang="en-US" altLang="en-US" sz="20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 To access and keep the track of all employees the admin has its own login page, same login authentication is for the employee to meet their daily targets from any device.</a:t>
            </a:r>
          </a:p>
          <a:p>
            <a:pPr marL="566420" marR="0" lvl="0" indent="-457200" algn="l" defTabSz="457200" rtl="0" eaLnBrk="1" fontAlgn="auto" latinLnBrk="0" hangingPunct="1">
              <a:lnSpc>
                <a:spcPct val="93000"/>
              </a:lnSpc>
              <a:spcBef>
                <a:spcPts val="0"/>
              </a:spcBef>
              <a:spcAft>
                <a:spcPts val="1415"/>
              </a:spcAft>
              <a:buClrTx/>
              <a:buSzTx/>
              <a:buFontTx/>
              <a:buAutoNum type="arabicPeriod"/>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US" altLang="en-US" sz="2000" b="1"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Admin dashboard: </a:t>
            </a:r>
            <a:r>
              <a:rPr kumimoji="0" lang="en-US" altLang="en-US" sz="20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After successful login the admin can perform crud operations like create, delete, manage, update, employee, and check their stats like calls made and rating.</a:t>
            </a:r>
          </a:p>
          <a:p>
            <a:pPr marL="566420" marR="0" lvl="0" indent="-457200" algn="l" defTabSz="457200" rtl="0" eaLnBrk="1" fontAlgn="auto" latinLnBrk="0" hangingPunct="1">
              <a:lnSpc>
                <a:spcPct val="93000"/>
              </a:lnSpc>
              <a:spcBef>
                <a:spcPts val="0"/>
              </a:spcBef>
              <a:spcAft>
                <a:spcPts val="1415"/>
              </a:spcAft>
              <a:buClrTx/>
              <a:buSzTx/>
              <a:buFontTx/>
              <a:buAutoNum type="arabicPeriod"/>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US" altLang="en-US" sz="2000" b="1"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Employee Dashboard: </a:t>
            </a:r>
            <a:r>
              <a:rPr kumimoji="0" lang="en-US" altLang="en-US" sz="20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Employee can keep a track of their stats like call logs, ratings and total calls. Employee can work on solving the active tickets and update them as the get solved. Can get access to customer info where they can find the notes or queries written regarding that customer.</a:t>
            </a:r>
          </a:p>
          <a:p>
            <a:pPr marL="566420" marR="0" lvl="0" indent="-457200" algn="l" defTabSz="457200" rtl="0" eaLnBrk="1" fontAlgn="auto" latinLnBrk="0" hangingPunct="1">
              <a:lnSpc>
                <a:spcPct val="93000"/>
              </a:lnSpc>
              <a:spcBef>
                <a:spcPts val="0"/>
              </a:spcBef>
              <a:spcAft>
                <a:spcPts val="1415"/>
              </a:spcAft>
              <a:buClrTx/>
              <a:buSzTx/>
              <a:buFontTx/>
              <a:buAutoNum type="arabicPeriod"/>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US" altLang="en-US" sz="2000" b="1"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Connection between User and Employee: </a:t>
            </a:r>
            <a:r>
              <a:rPr kumimoji="0" lang="en-US" altLang="en-US" sz="20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rPr>
              <a:t>When a customer sends a query through the customer interaction page, the employee receives it as a token and assigns a unique token number to the customer. Once the query is resolved, the customer is notified via email that their problem has been solved.</a:t>
            </a:r>
          </a:p>
          <a:p>
            <a:pPr marL="109220" marR="0" lvl="0" indent="0" algn="l" defTabSz="457200" rtl="0" eaLnBrk="1" fontAlgn="auto" latinLnBrk="0" hangingPunct="1">
              <a:lnSpc>
                <a:spcPct val="93000"/>
              </a:lnSpc>
              <a:spcBef>
                <a:spcPts val="0"/>
              </a:spcBef>
              <a:spcAft>
                <a:spcPts val="1415"/>
              </a:spcAft>
              <a:buClrTx/>
              <a:buSzTx/>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kumimoji="0" lang="en-IN" altLang="en-US" sz="20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p:txBody>
      </p:sp>
    </p:spTree>
  </p:cSld>
  <p:clrMapOvr>
    <a:overrideClrMapping bg1="lt1" tx1="dk1" bg2="lt2" tx2="dk2" accent1="accent1" accent2="accent2" accent3="accent3" accent4="accent4" accent5="accent5" accent6="accent6" hlink="hlink" folHlink="folHlink"/>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28"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5. Outcome of Project</a:t>
            </a:r>
          </a:p>
        </p:txBody>
      </p:sp>
      <p:sp>
        <p:nvSpPr>
          <p:cNvPr id="1048629" name="Rectangle 2"/>
          <p:cNvSpPr>
            <a:spLocks noChangeArrowheads="1"/>
          </p:cNvSpPr>
          <p:nvPr/>
        </p:nvSpPr>
        <p:spPr bwMode="auto">
          <a:xfrm>
            <a:off x="503238" y="1563688"/>
            <a:ext cx="9070975" cy="4989513"/>
          </a:xfrm>
          <a:prstGeom prst="rect">
            <a:avLst/>
          </a:prstGeom>
          <a:noFill/>
          <a:ln>
            <a:noFill/>
          </a:ln>
          <a:effectLst/>
        </p:spPr>
        <p:txBody>
          <a:bodyPr lIns="0" tIns="21240" rIns="0" bIns="0"/>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9pPr>
          </a:lstStyle>
          <a:p>
            <a:pPr marL="109220" marR="0" lvl="0" indent="0" algn="l" defTabSz="457200" rtl="0" eaLnBrk="1" fontAlgn="auto" latinLnBrk="0" hangingPunct="1">
              <a:lnSpc>
                <a:spcPct val="93000"/>
              </a:lnSpc>
              <a:spcBef>
                <a:spcPts val="0"/>
              </a:spcBef>
              <a:spcAft>
                <a:spcPts val="1415"/>
              </a:spcAft>
              <a:buClrTx/>
              <a:buSzTx/>
              <a:buFont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kumimoji="0" lang="en-IN" altLang="en-US" sz="20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p:txBody>
      </p:sp>
      <p:sp>
        <p:nvSpPr>
          <p:cNvPr id="3" name="TextBox 2">
            <a:extLst>
              <a:ext uri="{FF2B5EF4-FFF2-40B4-BE49-F238E27FC236}">
                <a16:creationId xmlns:a16="http://schemas.microsoft.com/office/drawing/2014/main" id="{93A61D60-68C7-1579-CDAD-CB7C0BDD3CF5}"/>
              </a:ext>
            </a:extLst>
          </p:cNvPr>
          <p:cNvSpPr txBox="1"/>
          <p:nvPr/>
        </p:nvSpPr>
        <p:spPr>
          <a:xfrm>
            <a:off x="431800" y="1475580"/>
            <a:ext cx="7920880" cy="6536405"/>
          </a:xfrm>
          <a:prstGeom prst="rect">
            <a:avLst/>
          </a:prstGeom>
          <a:noFill/>
        </p:spPr>
        <p:txBody>
          <a:bodyPr wrap="square">
            <a:spAutoFit/>
          </a:bodyPr>
          <a:lstStyle/>
          <a:p>
            <a:pPr marL="342900" lvl="0" indent="-342900" algn="just">
              <a:lnSpc>
                <a:spcPct val="115000"/>
              </a:lnSpc>
              <a:spcAft>
                <a:spcPts val="1000"/>
              </a:spcAft>
              <a:buFont typeface="Times New Roman" panose="02020603050405020304" pitchFamily="18" charset="0"/>
              <a:buAutoNum type="arabicPeriod"/>
            </a:pPr>
            <a:r>
              <a:rPr lang="en-US" sz="2000" b="1" dirty="0">
                <a:effectLst/>
                <a:latin typeface="Times New Roman" panose="02020603050405020304" pitchFamily="18" charset="0"/>
                <a:ea typeface="Droid Sans Fallback"/>
                <a:cs typeface="Times New Roman" panose="02020603050405020304" pitchFamily="18" charset="0"/>
              </a:rPr>
              <a:t>User can Login:</a:t>
            </a:r>
            <a:r>
              <a:rPr lang="en-US" sz="2000" b="1" dirty="0">
                <a:latin typeface="Times New Roman" panose="02020603050405020304" pitchFamily="18" charset="0"/>
                <a:ea typeface="Droid Sans Fallback"/>
                <a:cs typeface="Times New Roman" panose="02020603050405020304" pitchFamily="18" charset="0"/>
              </a:rPr>
              <a:t> </a:t>
            </a:r>
            <a:r>
              <a:rPr lang="en-US" sz="2000" dirty="0">
                <a:effectLst/>
                <a:latin typeface="Times New Roman" panose="02020603050405020304" pitchFamily="18" charset="0"/>
                <a:ea typeface="Droid Sans Fallback"/>
                <a:cs typeface="Times New Roman" panose="02020603050405020304" pitchFamily="18" charset="0"/>
              </a:rPr>
              <a:t>The user logging in can be an admin or an employee.</a:t>
            </a:r>
          </a:p>
          <a:p>
            <a:pPr marL="342900" lvl="0" indent="-342900" algn="just">
              <a:lnSpc>
                <a:spcPct val="115000"/>
              </a:lnSpc>
              <a:spcAft>
                <a:spcPts val="1000"/>
              </a:spcAft>
              <a:buFont typeface="Times New Roman" panose="02020603050405020304" pitchFamily="18" charset="0"/>
              <a:buAutoNum type="arabicPeriod"/>
            </a:pPr>
            <a:r>
              <a:rPr lang="en-US" sz="2000" b="1" dirty="0">
                <a:effectLst/>
                <a:latin typeface="Times New Roman" panose="02020603050405020304" pitchFamily="18" charset="0"/>
                <a:ea typeface="Droid Sans Fallback"/>
                <a:cs typeface="Times New Roman" panose="02020603050405020304" pitchFamily="18" charset="0"/>
              </a:rPr>
              <a:t>Admin authorities:</a:t>
            </a:r>
            <a:endParaRPr lang="en-US" sz="2000" b="1" dirty="0">
              <a:latin typeface="Times New Roman" panose="02020603050405020304" pitchFamily="18" charset="0"/>
              <a:ea typeface="Droid Sans Fallback"/>
              <a:cs typeface="Times New Roman" panose="02020603050405020304" pitchFamily="18" charset="0"/>
            </a:endParaRPr>
          </a:p>
          <a:p>
            <a:pPr lvl="0" algn="just">
              <a:lnSpc>
                <a:spcPct val="115000"/>
              </a:lnSpc>
              <a:spcAft>
                <a:spcPts val="1000"/>
              </a:spcAft>
            </a:pPr>
            <a:r>
              <a:rPr lang="en-US" sz="2000" dirty="0">
                <a:effectLst/>
                <a:latin typeface="Times New Roman" panose="02020603050405020304" pitchFamily="18" charset="0"/>
                <a:ea typeface="Droid Sans Fallback"/>
                <a:cs typeface="Times New Roman" panose="02020603050405020304" pitchFamily="18" charset="0"/>
              </a:rPr>
              <a:t> 	</a:t>
            </a:r>
            <a:r>
              <a:rPr lang="en-US" sz="2000" dirty="0">
                <a:latin typeface="Times New Roman" panose="02020603050405020304" pitchFamily="18" charset="0"/>
                <a:ea typeface="Droid Sans Fallback"/>
                <a:cs typeface="Times New Roman" panose="02020603050405020304" pitchFamily="18" charset="0"/>
              </a:rPr>
              <a:t>a. </a:t>
            </a:r>
            <a:r>
              <a:rPr lang="en-US" sz="2000" dirty="0">
                <a:effectLst/>
                <a:latin typeface="Times New Roman" panose="02020603050405020304" pitchFamily="18" charset="0"/>
                <a:ea typeface="Droid Sans Fallback"/>
                <a:cs typeface="Times New Roman" panose="02020603050405020304" pitchFamily="18" charset="0"/>
              </a:rPr>
              <a:t>Admin can observe and keep a track of the employee by checking    	     the ratings provided by the customers and the calls made.</a:t>
            </a:r>
            <a:endParaRPr lang="en-US" sz="2000" dirty="0">
              <a:latin typeface="Times New Roman" panose="02020603050405020304" pitchFamily="18" charset="0"/>
              <a:ea typeface="Droid Sans Fallback"/>
              <a:cs typeface="Times New Roman" panose="02020603050405020304" pitchFamily="18" charset="0"/>
            </a:endParaRPr>
          </a:p>
          <a:p>
            <a:pPr lvl="0" algn="just">
              <a:lnSpc>
                <a:spcPct val="115000"/>
              </a:lnSpc>
              <a:spcAft>
                <a:spcPts val="1000"/>
              </a:spcAft>
            </a:pPr>
            <a:r>
              <a:rPr lang="en-US" sz="2000" dirty="0">
                <a:effectLst/>
                <a:latin typeface="Times New Roman" panose="02020603050405020304" pitchFamily="18" charset="0"/>
                <a:ea typeface="Droid Sans Fallback"/>
                <a:cs typeface="Times New Roman" panose="02020603050405020304" pitchFamily="18" charset="0"/>
              </a:rPr>
              <a:t>	b. Admin can create, update and manage all the employees, and 		    provide customer information’s that can be used by employee and 	    can be considered as a target to achieve.</a:t>
            </a:r>
          </a:p>
          <a:p>
            <a:pPr marL="342900" indent="-342900" algn="just">
              <a:lnSpc>
                <a:spcPct val="115000"/>
              </a:lnSpc>
              <a:spcAft>
                <a:spcPts val="1000"/>
              </a:spcAft>
              <a:buFont typeface="+mj-lt"/>
              <a:buAutoNum type="arabicPeriod" startAt="3"/>
            </a:pPr>
            <a:r>
              <a:rPr lang="en-US" sz="2000" b="1" dirty="0">
                <a:effectLst/>
                <a:latin typeface="Times New Roman" panose="02020603050405020304" pitchFamily="18" charset="0"/>
                <a:ea typeface="Droid Sans Fallback"/>
                <a:cs typeface="Times New Roman" panose="02020603050405020304" pitchFamily="18" charset="0"/>
              </a:rPr>
              <a:t>Employee Authorities:</a:t>
            </a:r>
          </a:p>
          <a:p>
            <a:r>
              <a:rPr lang="en-US" sz="2000" b="1" dirty="0">
                <a:effectLst/>
                <a:latin typeface="Times New Roman" panose="02020603050405020304" pitchFamily="18" charset="0"/>
                <a:ea typeface="Droid Sans Fallback"/>
                <a:cs typeface="Times New Roman" panose="02020603050405020304" pitchFamily="18" charset="0"/>
              </a:rPr>
              <a:t>	a.</a:t>
            </a:r>
            <a:r>
              <a:rPr lang="en-US" sz="2000" dirty="0">
                <a:effectLst/>
                <a:latin typeface="Times New Roman" panose="02020603050405020304" pitchFamily="18" charset="0"/>
                <a:ea typeface="Droid Sans Fallback"/>
                <a:cs typeface="Times New Roman" panose="02020603050405020304" pitchFamily="18" charset="0"/>
              </a:rPr>
              <a:t> Employee can observe their call logs, active tickets, resolved tickets 	    and work according to them which enhances the employee 		  	    productivity.</a:t>
            </a:r>
          </a:p>
          <a:p>
            <a:endParaRPr lang="en-US" sz="2000" dirty="0">
              <a:effectLst/>
              <a:latin typeface="Times New Roman" panose="02020603050405020304" pitchFamily="18" charset="0"/>
              <a:ea typeface="Droid Sans Fallback"/>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b. </a:t>
            </a:r>
            <a:r>
              <a:rPr lang="en-US" sz="2000" dirty="0">
                <a:latin typeface="Times New Roman" panose="02020603050405020304" pitchFamily="18" charset="0"/>
                <a:cs typeface="Times New Roman" panose="02020603050405020304" pitchFamily="18" charset="0"/>
              </a:rPr>
              <a:t>Gets customer info required to solve the queries regarding that 		     customer.</a:t>
            </a:r>
          </a:p>
          <a:p>
            <a:pPr algn="just">
              <a:lnSpc>
                <a:spcPct val="115000"/>
              </a:lnSpc>
              <a:spcAft>
                <a:spcPts val="1000"/>
              </a:spcAft>
            </a:pPr>
            <a:endParaRPr lang="en-US" sz="2000" dirty="0">
              <a:effectLst/>
              <a:latin typeface="Times New Roman" panose="02020603050405020304" pitchFamily="18" charset="0"/>
              <a:ea typeface="Droid Sans Fallback"/>
              <a:cs typeface="Times New Roman" panose="02020603050405020304" pitchFamily="18" charset="0"/>
            </a:endParaRPr>
          </a:p>
          <a:p>
            <a:pPr marL="342900" lvl="0" indent="-342900" algn="just">
              <a:lnSpc>
                <a:spcPct val="115000"/>
              </a:lnSpc>
              <a:spcAft>
                <a:spcPts val="1000"/>
              </a:spcAft>
              <a:buFont typeface="+mj-lt"/>
              <a:buAutoNum type="arabicPeriod" startAt="3"/>
            </a:pPr>
            <a:endParaRPr lang="en-US" sz="1400" dirty="0">
              <a:effectLst/>
              <a:latin typeface="Calibri" panose="020F0502020204030204" pitchFamily="34" charset="0"/>
              <a:ea typeface="Droid Sans Fallback"/>
            </a:endParaRPr>
          </a:p>
          <a:p>
            <a:pPr marL="342900" lvl="0" indent="-342900" algn="just">
              <a:lnSpc>
                <a:spcPct val="115000"/>
              </a:lnSpc>
              <a:spcAft>
                <a:spcPts val="1000"/>
              </a:spcAft>
              <a:buFont typeface="Times New Roman" panose="02020603050405020304" pitchFamily="18" charset="0"/>
              <a:buAutoNum type="arabicPeriod" startAt="3"/>
            </a:pPr>
            <a:endParaRPr lang="en-US" sz="1600" dirty="0">
              <a:effectLst/>
              <a:latin typeface="Calibri" panose="020F0502020204030204" pitchFamily="34" charset="0"/>
              <a:ea typeface="Droid Sans Fallback"/>
            </a:endParaRPr>
          </a:p>
        </p:txBody>
      </p:sp>
    </p:spTree>
  </p:cSld>
  <p:clrMapOvr>
    <a:overrideClrMapping bg1="lt1" tx1="dk1" bg2="lt2" tx2="dk2" accent1="accent1" accent2="accent2" accent3="accent3" accent4="accent4" accent5="accent5" accent6="accent6" hlink="hlink" folHlink="folHlink"/>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33" name="Rectangle 1"/>
          <p:cNvSpPr>
            <a:spLocks noChangeArrowheads="1"/>
          </p:cNvSpPr>
          <p:nvPr/>
        </p:nvSpPr>
        <p:spPr bwMode="auto">
          <a:xfrm>
            <a:off x="530576" y="17065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6. Technology Stack</a:t>
            </a:r>
          </a:p>
        </p:txBody>
      </p:sp>
      <p:sp>
        <p:nvSpPr>
          <p:cNvPr id="1048634" name="Rectangle 2"/>
          <p:cNvSpPr>
            <a:spLocks noChangeArrowheads="1"/>
          </p:cNvSpPr>
          <p:nvPr/>
        </p:nvSpPr>
        <p:spPr bwMode="auto">
          <a:xfrm>
            <a:off x="503238" y="1563688"/>
            <a:ext cx="9070975" cy="5194300"/>
          </a:xfrm>
          <a:prstGeom prst="rect">
            <a:avLst/>
          </a:prstGeom>
          <a:noFill/>
          <a:ln>
            <a:noFill/>
          </a:ln>
          <a:effectLst/>
        </p:spPr>
        <p:txBody>
          <a:bodyPr lIns="0" tIns="21240" rIns="0" bIns="0"/>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9pPr>
          </a:lstStyle>
          <a:p>
            <a:pPr marL="109220" marR="0" lvl="0" indent="0" algn="l" defTabSz="457200" rtl="0" eaLnBrk="1" fontAlgn="auto" latinLnBrk="0" hangingPunct="1">
              <a:lnSpc>
                <a:spcPct val="93000"/>
              </a:lnSpc>
              <a:spcBef>
                <a:spcPts val="0"/>
              </a:spcBef>
              <a:spcAft>
                <a:spcPts val="1415"/>
              </a:spcAft>
              <a:buClrTx/>
              <a:buSzTx/>
              <a:buFontTx/>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pPr>
            <a:endParaRPr kumimoji="0" lang="en-US" altLang="en-IN" sz="2400" b="0" i="0" u="none" strike="noStrike" kern="1200" cap="none" spc="0" normalizeH="0" baseline="0" noProof="0" dirty="0">
              <a:ln>
                <a:noFill/>
              </a:ln>
              <a:solidFill>
                <a:srgbClr val="000000"/>
              </a:solidFill>
              <a:effectLst/>
              <a:uLnTx/>
              <a:uFillTx/>
              <a:latin typeface="Times New Roman" panose="02020603050405020304" pitchFamily="16" charset="0"/>
              <a:ea typeface="+mn-ea"/>
              <a:cs typeface="Times New Roman" panose="02020603050405020304" pitchFamily="16" charset="0"/>
            </a:endParaRPr>
          </a:p>
        </p:txBody>
      </p:sp>
      <p:sp>
        <p:nvSpPr>
          <p:cNvPr id="3" name="TextBox 2">
            <a:extLst>
              <a:ext uri="{FF2B5EF4-FFF2-40B4-BE49-F238E27FC236}">
                <a16:creationId xmlns:a16="http://schemas.microsoft.com/office/drawing/2014/main" id="{83DF1F2C-5918-4F84-EF09-B5CE3C73C752}"/>
              </a:ext>
            </a:extLst>
          </p:cNvPr>
          <p:cNvSpPr txBox="1"/>
          <p:nvPr/>
        </p:nvSpPr>
        <p:spPr>
          <a:xfrm>
            <a:off x="575816" y="1563688"/>
            <a:ext cx="7006083" cy="3518207"/>
          </a:xfrm>
          <a:prstGeom prst="rect">
            <a:avLst/>
          </a:prstGeom>
          <a:noFill/>
        </p:spPr>
        <p:txBody>
          <a:bodyPr wrap="square">
            <a:spAutoFit/>
          </a:bodyPr>
          <a:lstStyle/>
          <a:p>
            <a:pPr marL="342900" lvl="0" indent="-342900" algn="just">
              <a:lnSpc>
                <a:spcPct val="115000"/>
              </a:lnSpc>
              <a:spcAft>
                <a:spcPts val="1000"/>
              </a:spcAft>
              <a:buFont typeface="Times New Roman" panose="02020603050405020304" pitchFamily="18" charset="0"/>
              <a:buAutoNum type="arabicPeriod"/>
            </a:pPr>
            <a:r>
              <a:rPr lang="en-US" sz="1800" dirty="0">
                <a:effectLst/>
                <a:latin typeface="Times New Roman" panose="02020603050405020304" pitchFamily="18" charset="0"/>
                <a:ea typeface="Droid Sans Fallback"/>
              </a:rPr>
              <a:t>Fronted HTML, CSS, JavaScript </a:t>
            </a:r>
            <a:endParaRPr lang="en-US" sz="1600" dirty="0">
              <a:effectLst/>
              <a:latin typeface="Calibri" panose="020F0502020204030204" pitchFamily="34" charset="0"/>
              <a:ea typeface="Droid Sans Fallback"/>
            </a:endParaRPr>
          </a:p>
          <a:p>
            <a:pPr marL="342900" lvl="0" indent="-342900" algn="just">
              <a:lnSpc>
                <a:spcPct val="115000"/>
              </a:lnSpc>
              <a:spcAft>
                <a:spcPts val="1000"/>
              </a:spcAft>
              <a:buFont typeface="Times New Roman" panose="02020603050405020304" pitchFamily="18" charset="0"/>
              <a:buAutoNum type="arabicPeriod"/>
            </a:pPr>
            <a:r>
              <a:rPr lang="en-US" sz="1800" dirty="0">
                <a:effectLst/>
                <a:latin typeface="Times New Roman" panose="02020603050405020304" pitchFamily="18" charset="0"/>
                <a:ea typeface="Droid Sans Fallback"/>
              </a:rPr>
              <a:t>Backend: Python</a:t>
            </a:r>
            <a:endParaRPr lang="en-US" sz="1600" dirty="0">
              <a:effectLst/>
              <a:latin typeface="Calibri" panose="020F0502020204030204" pitchFamily="34" charset="0"/>
              <a:ea typeface="Droid Sans Fallback"/>
            </a:endParaRPr>
          </a:p>
          <a:p>
            <a:pPr marL="342900" lvl="0" indent="-342900" algn="just">
              <a:lnSpc>
                <a:spcPct val="115000"/>
              </a:lnSpc>
              <a:spcAft>
                <a:spcPts val="1000"/>
              </a:spcAft>
              <a:buFont typeface="Times New Roman" panose="02020603050405020304" pitchFamily="18" charset="0"/>
              <a:buAutoNum type="arabicPeriod"/>
            </a:pPr>
            <a:r>
              <a:rPr lang="en-US" sz="1800" dirty="0">
                <a:effectLst/>
                <a:latin typeface="Times New Roman" panose="02020603050405020304" pitchFamily="18" charset="0"/>
                <a:ea typeface="Droid Sans Fallback"/>
              </a:rPr>
              <a:t>Database Used: NoSQL</a:t>
            </a:r>
            <a:endParaRPr lang="en-US" sz="1600" dirty="0">
              <a:effectLst/>
              <a:latin typeface="Calibri" panose="020F0502020204030204" pitchFamily="34" charset="0"/>
              <a:ea typeface="Droid Sans Fallback"/>
            </a:endParaRPr>
          </a:p>
          <a:p>
            <a:pPr marL="342900" lvl="0" indent="-342900" algn="just">
              <a:lnSpc>
                <a:spcPct val="115000"/>
              </a:lnSpc>
              <a:spcAft>
                <a:spcPts val="1000"/>
              </a:spcAft>
              <a:buFont typeface="Times New Roman" panose="02020603050405020304" pitchFamily="18" charset="0"/>
              <a:buAutoNum type="arabicPeriod"/>
            </a:pPr>
            <a:r>
              <a:rPr lang="en-US" sz="1800" dirty="0">
                <a:effectLst/>
                <a:latin typeface="Times New Roman" panose="02020603050405020304" pitchFamily="18" charset="0"/>
                <a:ea typeface="Droid Sans Fallback"/>
              </a:rPr>
              <a:t>For session handling JWT</a:t>
            </a:r>
            <a:endParaRPr lang="en-US" sz="1600" dirty="0">
              <a:effectLst/>
              <a:latin typeface="Calibri" panose="020F0502020204030204" pitchFamily="34" charset="0"/>
              <a:ea typeface="Droid Sans Fallback"/>
            </a:endParaRPr>
          </a:p>
          <a:p>
            <a:pPr marL="342900" lvl="0" indent="-342900" algn="just">
              <a:lnSpc>
                <a:spcPct val="115000"/>
              </a:lnSpc>
              <a:spcAft>
                <a:spcPts val="1000"/>
              </a:spcAft>
              <a:buFont typeface="Times New Roman" panose="02020603050405020304" pitchFamily="18" charset="0"/>
              <a:buAutoNum type="arabicPeriod"/>
            </a:pPr>
            <a:r>
              <a:rPr lang="en-US" sz="1800" dirty="0">
                <a:effectLst/>
                <a:latin typeface="Times New Roman" panose="02020603050405020304" pitchFamily="18" charset="0"/>
                <a:ea typeface="Droid Sans Fallback"/>
              </a:rPr>
              <a:t>Software Used: VS Code,</a:t>
            </a:r>
            <a:endParaRPr lang="en-US" sz="1600" dirty="0">
              <a:effectLst/>
              <a:latin typeface="Calibri" panose="020F0502020204030204" pitchFamily="34" charset="0"/>
              <a:ea typeface="Droid Sans Fallback"/>
            </a:endParaRPr>
          </a:p>
          <a:p>
            <a:pPr marL="342900" lvl="0" indent="-342900" algn="just">
              <a:lnSpc>
                <a:spcPct val="115000"/>
              </a:lnSpc>
              <a:spcAft>
                <a:spcPts val="1000"/>
              </a:spcAft>
              <a:buFont typeface="Times New Roman" panose="02020603050405020304" pitchFamily="18" charset="0"/>
              <a:buAutoNum type="arabicPeriod"/>
            </a:pPr>
            <a:r>
              <a:rPr lang="en-US" sz="1800" dirty="0">
                <a:effectLst/>
                <a:latin typeface="Times New Roman" panose="02020603050405020304" pitchFamily="18" charset="0"/>
                <a:ea typeface="Droid Sans Fallback"/>
              </a:rPr>
              <a:t>Framework Used: Flask </a:t>
            </a:r>
            <a:endParaRPr lang="en-US" sz="1600" dirty="0">
              <a:effectLst/>
              <a:latin typeface="Calibri" panose="020F0502020204030204" pitchFamily="34" charset="0"/>
              <a:ea typeface="Droid Sans Fallback"/>
            </a:endParaRPr>
          </a:p>
          <a:p>
            <a:pPr>
              <a:lnSpc>
                <a:spcPct val="115000"/>
              </a:lnSpc>
              <a:spcAft>
                <a:spcPts val="1000"/>
              </a:spcAft>
            </a:pPr>
            <a:r>
              <a:rPr lang="en-US" sz="1800" dirty="0">
                <a:effectLst/>
                <a:latin typeface="Times New Roman" panose="02020603050405020304" pitchFamily="18" charset="0"/>
                <a:ea typeface="Droid Sans Fallback"/>
              </a:rPr>
              <a:t> </a:t>
            </a:r>
            <a:endParaRPr lang="en-US" sz="1600" dirty="0">
              <a:effectLst/>
              <a:latin typeface="Calibri" panose="020F0502020204030204" pitchFamily="34" charset="0"/>
              <a:ea typeface="Droid Sans Fallback"/>
            </a:endParaRPr>
          </a:p>
          <a:p>
            <a:pPr>
              <a:lnSpc>
                <a:spcPct val="115000"/>
              </a:lnSpc>
              <a:spcAft>
                <a:spcPts val="1000"/>
              </a:spcAft>
            </a:pPr>
            <a:r>
              <a:rPr lang="en-US" sz="1800" dirty="0">
                <a:effectLst/>
                <a:latin typeface="Times New Roman" panose="02020603050405020304" pitchFamily="18" charset="0"/>
                <a:ea typeface="Droid Sans Fallback"/>
              </a:rPr>
              <a:t> </a:t>
            </a:r>
            <a:endParaRPr lang="en-US" sz="1600" dirty="0">
              <a:effectLst/>
              <a:latin typeface="Calibri" panose="020F0502020204030204" pitchFamily="34" charset="0"/>
              <a:ea typeface="Droid Sans Fallback"/>
            </a:endParaRPr>
          </a:p>
        </p:txBody>
      </p:sp>
    </p:spTree>
  </p:cSld>
  <p:clrMapOvr>
    <a:overrideClrMapping bg1="lt1" tx1="dk1" bg2="lt2" tx2="dk2" accent1="accent1" accent2="accent2" accent3="accent3" accent4="accent4" accent5="accent5" accent6="accent6" hlink="hlink" folHlink="folHlink"/>
  </p:clrMapOvr>
  <p:transition spd="med"/>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769</Words>
  <Application>Microsoft Office PowerPoint</Application>
  <PresentationFormat>Custom</PresentationFormat>
  <Paragraphs>96</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shravandeep yadav</cp:lastModifiedBy>
  <cp:revision>5</cp:revision>
  <dcterms:created xsi:type="dcterms:W3CDTF">2017-10-24T10:22:14Z</dcterms:created>
  <dcterms:modified xsi:type="dcterms:W3CDTF">2023-04-20T08:41:17Z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y fmtid="{D5CDD505-2E9C-101B-9397-08002B2CF9AE}" pid="12" name="ICV">
    <vt:lpwstr>37D3A64072DF46E6AB2279690769F805</vt:lpwstr>
  </property>
  <property fmtid="{D5CDD505-2E9C-101B-9397-08002B2CF9AE}" pid="13" name="KSOProductBuildVer">
    <vt:lpwstr>1033-11.2.0.11486</vt:lpwstr>
  </property>
</Properties>
</file>