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61" r:id="rId7"/>
    <p:sldId id="278" r:id="rId8"/>
    <p:sldId id="276" r:id="rId9"/>
    <p:sldId id="27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 autoAdjust="0"/>
    <p:restoredTop sz="94718"/>
  </p:normalViewPr>
  <p:slideViewPr>
    <p:cSldViewPr snapToGrid="0">
      <p:cViewPr>
        <p:scale>
          <a:sx n="75" d="100"/>
          <a:sy n="75" d="100"/>
        </p:scale>
        <p:origin x="100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A244E41-5EEA-4C70-8C5D-27054D0E6FCA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385FF94-37EA-4F60-8E14-C31C1F4F58E6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E24A3196-CC10-4DF5-A33D-D5202FB62662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F7AE4E7-5ED7-445D-9B81-E9169EE7D4A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1E2B76E1-9004-4756-86AC-9C97B7C81718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62618114-BB3B-4608-9C86-4690480FC20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9FA323F-8E66-4E1E-AB7F-9D6760433D3A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7476125-075E-4EBC-8CB0-352E91F86875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A57DBE2B-2EE3-4EB8-A455-FD227DAFD17A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E38F197-4F93-44F3-A700-44A6A7E87190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293E0F3-286F-4AC9-BC61-0B9124AFD59F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radad2@uic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About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Darshan Radadiya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a webpage that gives a information about myself by using HTML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my code I have Use different buttons that directly take users to my different social media profile.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also made a Contact me page that allow user to write a direct message to 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C8F8E2-91B8-45FF-BAA7-BE1535A3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411157"/>
            <a:ext cx="8615680" cy="484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498CEE-A817-41B6-978F-F5D66DF6EC78}"/>
              </a:ext>
            </a:extLst>
          </p:cNvPr>
          <p:cNvSpPr txBox="1"/>
          <p:nvPr/>
        </p:nvSpPr>
        <p:spPr>
          <a:xfrm>
            <a:off x="972872" y="600523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Home Page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31A1BF8-7E03-4F50-874C-6D362838EF1D}"/>
              </a:ext>
            </a:extLst>
          </p:cNvPr>
          <p:cNvSpPr txBox="1"/>
          <p:nvPr/>
        </p:nvSpPr>
        <p:spPr>
          <a:xfrm>
            <a:off x="1167492" y="381001"/>
            <a:ext cx="9779183" cy="739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About Me Page</a:t>
            </a:r>
            <a:endParaRPr lang="en-US" sz="2000" b="1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C8F8E2-91B8-45FF-BAA7-BE1535A3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92224" y="1408176"/>
            <a:ext cx="8615680" cy="48463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C8F8E2-91B8-45FF-BAA7-BE1535A3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92223" y="1408176"/>
            <a:ext cx="8613648" cy="484517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EF0DE87-0971-A3F1-B675-11BE2738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5334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Contact Me Page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C8F8E2-91B8-45FF-BAA7-BE1535A3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92224" y="1408175"/>
            <a:ext cx="8615685" cy="48463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Darshan Radadiya</a:t>
            </a:r>
          </a:p>
          <a:p>
            <a:r>
              <a:rPr lang="en-US" dirty="0">
                <a:hlinkClick r:id="rId2"/>
              </a:rPr>
              <a:t>dradad2@uic.edu</a:t>
            </a:r>
            <a:endParaRPr lang="en-US" dirty="0"/>
          </a:p>
          <a:p>
            <a:r>
              <a:rPr lang="en-US" dirty="0"/>
              <a:t>UIN: 656230601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48</TotalTime>
  <Words>88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Times New Roman</vt:lpstr>
      <vt:lpstr>Office Theme</vt:lpstr>
      <vt:lpstr>About Me?</vt:lpstr>
      <vt:lpstr>Introduction</vt:lpstr>
      <vt:lpstr>PowerPoint Presentation</vt:lpstr>
      <vt:lpstr>PowerPoint Presentation</vt:lpstr>
      <vt:lpstr>PowerPoint Presentation</vt:lpstr>
      <vt:lpstr>3. Contact Me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Me?</dc:title>
  <dc:creator>Radadiya, Darshan Radadiya</dc:creator>
  <cp:lastModifiedBy>Radadiya, Darshan Radadiya</cp:lastModifiedBy>
  <cp:revision>5</cp:revision>
  <dcterms:created xsi:type="dcterms:W3CDTF">2022-04-10T19:32:59Z</dcterms:created>
  <dcterms:modified xsi:type="dcterms:W3CDTF">2022-04-10T20:21:58Z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