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9" r:id="rId5"/>
    <p:sldId id="268" r:id="rId6"/>
    <p:sldId id="258" r:id="rId7"/>
    <p:sldId id="261" r:id="rId8"/>
    <p:sldId id="259" r:id="rId9"/>
    <p:sldId id="271" r:id="rId10"/>
    <p:sldId id="272" r:id="rId11"/>
    <p:sldId id="273" r:id="rId12"/>
    <p:sldId id="265" r:id="rId13"/>
    <p:sldId id="275" r:id="rId14"/>
    <p:sldId id="274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3FD10-DF6F-265B-C43A-CA0E1F732EB1}" v="531" dt="2024-12-08T23:44:38.564"/>
    <p1510:client id="{3050FC82-74C2-33F7-1503-5892BF76BD93}" v="1022" dt="2024-12-08T22:17:52.161"/>
    <p1510:client id="{62051CDB-A1CC-7DEA-7904-5406EF008014}" v="2" dt="2024-12-09T01:10:14.694"/>
    <p1510:client id="{8A9B412C-8B69-18DB-B820-F2391B6AE94E}" v="549" dt="2024-12-09T01:54:17.687"/>
    <p1510:client id="{8FF02C05-7963-CCE7-FB45-C267710D6873}" v="34" dt="2024-12-09T01:09:07.219"/>
    <p1510:client id="{FCCCEB65-A509-E46D-369C-212C573E2715}" v="2" dt="2024-12-08T22:53:55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tik Banerjee" userId="S::baner101@purdue.edu::ead2db32-3f27-408b-aa4a-05a77a828994" providerId="AD" clId="Web-{62051CDB-A1CC-7DEA-7904-5406EF008014}"/>
    <pc:docChg chg="modSld">
      <pc:chgData name="Soutik Banerjee" userId="S::baner101@purdue.edu::ead2db32-3f27-408b-aa4a-05a77a828994" providerId="AD" clId="Web-{62051CDB-A1CC-7DEA-7904-5406EF008014}" dt="2024-12-09T01:10:14.694" v="1" actId="1076"/>
      <pc:docMkLst>
        <pc:docMk/>
      </pc:docMkLst>
      <pc:sldChg chg="modSp">
        <pc:chgData name="Soutik Banerjee" userId="S::baner101@purdue.edu::ead2db32-3f27-408b-aa4a-05a77a828994" providerId="AD" clId="Web-{62051CDB-A1CC-7DEA-7904-5406EF008014}" dt="2024-12-09T01:10:14.694" v="1" actId="1076"/>
        <pc:sldMkLst>
          <pc:docMk/>
          <pc:sldMk cId="162060936" sldId="256"/>
        </pc:sldMkLst>
        <pc:picChg chg="mod">
          <ac:chgData name="Soutik Banerjee" userId="S::baner101@purdue.edu::ead2db32-3f27-408b-aa4a-05a77a828994" providerId="AD" clId="Web-{62051CDB-A1CC-7DEA-7904-5406EF008014}" dt="2024-12-09T01:10:14.694" v="1" actId="1076"/>
          <ac:picMkLst>
            <pc:docMk/>
            <pc:sldMk cId="162060936" sldId="256"/>
            <ac:picMk id="7" creationId="{A2662142-D925-74BC-BF5B-C02C6B1740C6}"/>
          </ac:picMkLst>
        </pc:picChg>
      </pc:sldChg>
    </pc:docChg>
  </pc:docChgLst>
  <pc:docChgLst>
    <pc:chgData name="Jayesh Rajendra Chaudhari" userId="S::chaud123@purdue.edu::368b80e3-0879-4a8b-945a-1a31f31b82f4" providerId="AD" clId="Web-{3050FC82-74C2-33F7-1503-5892BF76BD93}"/>
    <pc:docChg chg="mod addSld delSld modSld addMainMaster delMainMaster">
      <pc:chgData name="Jayesh Rajendra Chaudhari" userId="S::chaud123@purdue.edu::368b80e3-0879-4a8b-945a-1a31f31b82f4" providerId="AD" clId="Web-{3050FC82-74C2-33F7-1503-5892BF76BD93}" dt="2024-12-08T22:17:39.974" v="804"/>
      <pc:docMkLst>
        <pc:docMk/>
      </pc:docMkLst>
      <pc:sldChg chg="addSp delSp modSp mod setBg setFolMasterObjs modClrScheme chgLayout">
        <pc:chgData name="Jayesh Rajendra Chaudhari" userId="S::chaud123@purdue.edu::368b80e3-0879-4a8b-945a-1a31f31b82f4" providerId="AD" clId="Web-{3050FC82-74C2-33F7-1503-5892BF76BD93}" dt="2024-12-08T22:17:39.974" v="804"/>
        <pc:sldMkLst>
          <pc:docMk/>
          <pc:sldMk cId="162060936" sldId="256"/>
        </pc:sldMkLst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162060936" sldId="256"/>
            <ac:spMk id="2" creationId="{E2D5E75D-9ADC-2D7D-9754-CB4B445B2DE0}"/>
          </ac:spMkLst>
        </pc:spChg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162060936" sldId="256"/>
            <ac:spMk id="3" creationId="{01A65063-F8C9-560A-DA17-1EE9BE362454}"/>
          </ac:spMkLst>
        </pc:spChg>
        <pc:spChg chg="add mod">
          <ac:chgData name="Jayesh Rajendra Chaudhari" userId="S::chaud123@purdue.edu::368b80e3-0879-4a8b-945a-1a31f31b82f4" providerId="AD" clId="Web-{3050FC82-74C2-33F7-1503-5892BF76BD93}" dt="2024-12-08T21:59:52.350" v="684" actId="20577"/>
          <ac:spMkLst>
            <pc:docMk/>
            <pc:sldMk cId="162060936" sldId="256"/>
            <ac:spMk id="4" creationId="{8C5AE415-3CA2-B3D6-B183-86E83B76C320}"/>
          </ac:spMkLst>
        </pc:spChg>
        <pc:spChg chg="add del mod">
          <ac:chgData name="Jayesh Rajendra Chaudhari" userId="S::chaud123@purdue.edu::368b80e3-0879-4a8b-945a-1a31f31b82f4" providerId="AD" clId="Web-{3050FC82-74C2-33F7-1503-5892BF76BD93}" dt="2024-12-08T22:00:49.241" v="706"/>
          <ac:spMkLst>
            <pc:docMk/>
            <pc:sldMk cId="162060936" sldId="256"/>
            <ac:spMk id="6" creationId="{FE3FDACB-D98C-A2FA-A01F-ABB2DE0BB604}"/>
          </ac:spMkLst>
        </pc:spChg>
        <pc:spChg chg="add del mod">
          <ac:chgData name="Jayesh Rajendra Chaudhari" userId="S::chaud123@purdue.edu::368b80e3-0879-4a8b-945a-1a31f31b82f4" providerId="AD" clId="Web-{3050FC82-74C2-33F7-1503-5892BF76BD93}" dt="2024-12-08T22:01:13.742" v="712"/>
          <ac:spMkLst>
            <pc:docMk/>
            <pc:sldMk cId="162060936" sldId="256"/>
            <ac:spMk id="7" creationId="{2C7C3599-6D72-4175-C0B9-9AAD3B500E97}"/>
          </ac:spMkLst>
        </pc:spChg>
        <pc:spChg chg="add mod">
          <ac:chgData name="Jayesh Rajendra Chaudhari" userId="S::chaud123@purdue.edu::368b80e3-0879-4a8b-945a-1a31f31b82f4" providerId="AD" clId="Web-{3050FC82-74C2-33F7-1503-5892BF76BD93}" dt="2024-12-08T22:13:08.580" v="797" actId="20577"/>
          <ac:spMkLst>
            <pc:docMk/>
            <pc:sldMk cId="162060936" sldId="256"/>
            <ac:spMk id="8" creationId="{6BC42479-6E85-E2B5-922C-5B4925D8CC00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1:57:48.333" v="605"/>
          <ac:spMkLst>
            <pc:docMk/>
            <pc:sldMk cId="162060936" sldId="256"/>
            <ac:spMk id="9" creationId="{C1DD1A8A-57D5-4A81-AD04-532B043C5611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1:57:48.333" v="605"/>
          <ac:spMkLst>
            <pc:docMk/>
            <pc:sldMk cId="162060936" sldId="256"/>
            <ac:spMk id="11" creationId="{007891EC-4501-44ED-A8C8-B11B6DB767AB}"/>
          </ac:spMkLst>
        </pc:spChg>
        <pc:picChg chg="add del">
          <ac:chgData name="Jayesh Rajendra Chaudhari" userId="S::chaud123@purdue.edu::368b80e3-0879-4a8b-945a-1a31f31b82f4" providerId="AD" clId="Web-{3050FC82-74C2-33F7-1503-5892BF76BD93}" dt="2024-12-08T21:57:48.333" v="605"/>
          <ac:picMkLst>
            <pc:docMk/>
            <pc:sldMk cId="162060936" sldId="256"/>
            <ac:picMk id="5" creationId="{CAE9E984-56EA-15B4-156F-EAB0D6F8A715}"/>
          </ac:picMkLst>
        </pc:picChg>
      </pc:sldChg>
      <pc:sldChg chg="addSp delSp modSp mod setBg modClrScheme delDesignElem chgLayout">
        <pc:chgData name="Jayesh Rajendra Chaudhari" userId="S::chaud123@purdue.edu::368b80e3-0879-4a8b-945a-1a31f31b82f4" providerId="AD" clId="Web-{3050FC82-74C2-33F7-1503-5892BF76BD93}" dt="2024-12-08T22:17:39.974" v="804"/>
        <pc:sldMkLst>
          <pc:docMk/>
          <pc:sldMk cId="1754778775" sldId="257"/>
        </pc:sldMkLst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1754778775" sldId="257"/>
            <ac:spMk id="2" creationId="{C46A6DB0-EEA4-42B6-3076-905881B72975}"/>
          </ac:spMkLst>
        </pc:spChg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1754778775" sldId="257"/>
            <ac:spMk id="3" creationId="{F55B3666-507F-A91E-43F6-299DB9C42E78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1:55:35.723" v="591"/>
          <ac:spMkLst>
            <pc:docMk/>
            <pc:sldMk cId="1754778775" sldId="257"/>
            <ac:spMk id="8" creationId="{F13C74B1-5B17-4795-BED0-7140497B445A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1:54:41.785" v="587"/>
          <ac:spMkLst>
            <pc:docMk/>
            <pc:sldMk cId="1754778775" sldId="257"/>
            <ac:spMk id="9" creationId="{F13C74B1-5B17-4795-BED0-7140497B445A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1:54:41.785" v="587"/>
          <ac:spMkLst>
            <pc:docMk/>
            <pc:sldMk cId="1754778775" sldId="257"/>
            <ac:spMk id="11" creationId="{D4974D33-8DC5-464E-8C6D-BE58F0669C17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1754778775" sldId="257"/>
            <ac:spMk id="12" creationId="{D009D6D5-DAC2-4A8B-A17A-E206B9012D09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1:55:35.723" v="591"/>
          <ac:spMkLst>
            <pc:docMk/>
            <pc:sldMk cId="1754778775" sldId="257"/>
            <ac:spMk id="13" creationId="{D4974D33-8DC5-464E-8C6D-BE58F0669C17}"/>
          </ac:spMkLst>
        </pc:spChg>
        <pc:picChg chg="add del mod modCrop">
          <ac:chgData name="Jayesh Rajendra Chaudhari" userId="S::chaud123@purdue.edu::368b80e3-0879-4a8b-945a-1a31f31b82f4" providerId="AD" clId="Web-{3050FC82-74C2-33F7-1503-5892BF76BD93}" dt="2024-12-08T21:54:43.457" v="588"/>
          <ac:picMkLst>
            <pc:docMk/>
            <pc:sldMk cId="1754778775" sldId="257"/>
            <ac:picMk id="4" creationId="{EA56A9A9-DD19-438A-7946-2B87E92AAE92}"/>
          </ac:picMkLst>
        </pc:picChg>
        <pc:picChg chg="add del mod">
          <ac:chgData name="Jayesh Rajendra Chaudhari" userId="S::chaud123@purdue.edu::368b80e3-0879-4a8b-945a-1a31f31b82f4" providerId="AD" clId="Web-{3050FC82-74C2-33F7-1503-5892BF76BD93}" dt="2024-12-08T21:54:27.565" v="575"/>
          <ac:picMkLst>
            <pc:docMk/>
            <pc:sldMk cId="1754778775" sldId="257"/>
            <ac:picMk id="5" creationId="{C768B987-A398-6D60-2038-F0246FB248AB}"/>
          </ac:picMkLst>
        </pc:picChg>
        <pc:picChg chg="add del mod">
          <ac:chgData name="Jayesh Rajendra Chaudhari" userId="S::chaud123@purdue.edu::368b80e3-0879-4a8b-945a-1a31f31b82f4" providerId="AD" clId="Web-{3050FC82-74C2-33F7-1503-5892BF76BD93}" dt="2024-12-08T21:55:38.973" v="592"/>
          <ac:picMkLst>
            <pc:docMk/>
            <pc:sldMk cId="1754778775" sldId="257"/>
            <ac:picMk id="6" creationId="{633F6AEE-69C3-E62A-FED4-5FDDC0BB5D24}"/>
          </ac:picMkLst>
        </pc:picChg>
        <pc:picChg chg="add mod">
          <ac:chgData name="Jayesh Rajendra Chaudhari" userId="S::chaud123@purdue.edu::368b80e3-0879-4a8b-945a-1a31f31b82f4" providerId="AD" clId="Web-{3050FC82-74C2-33F7-1503-5892BF76BD93}" dt="2024-12-08T21:55:50.364" v="594"/>
          <ac:picMkLst>
            <pc:docMk/>
            <pc:sldMk cId="1754778775" sldId="257"/>
            <ac:picMk id="7" creationId="{7AACDC0F-BFB0-ABE7-4404-4248F79907ED}"/>
          </ac:picMkLst>
        </pc:picChg>
      </pc:sldChg>
      <pc:sldChg chg="modSp mod modClrScheme chgLayout">
        <pc:chgData name="Jayesh Rajendra Chaudhari" userId="S::chaud123@purdue.edu::368b80e3-0879-4a8b-945a-1a31f31b82f4" providerId="AD" clId="Web-{3050FC82-74C2-33F7-1503-5892BF76BD93}" dt="2024-12-08T22:17:39.974" v="804"/>
        <pc:sldMkLst>
          <pc:docMk/>
          <pc:sldMk cId="675806588" sldId="258"/>
        </pc:sldMkLst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675806588" sldId="258"/>
            <ac:spMk id="2" creationId="{ACCB2974-3207-FB29-ED10-68E728B0755A}"/>
          </ac:spMkLst>
        </pc:spChg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675806588" sldId="258"/>
            <ac:spMk id="3" creationId="{39C8BC8E-2623-53F5-A212-3E6B4864F0EB}"/>
          </ac:spMkLst>
        </pc:spChg>
      </pc:sldChg>
      <pc:sldChg chg="modSp mod modClrScheme chgLayout">
        <pc:chgData name="Jayesh Rajendra Chaudhari" userId="S::chaud123@purdue.edu::368b80e3-0879-4a8b-945a-1a31f31b82f4" providerId="AD" clId="Web-{3050FC82-74C2-33F7-1503-5892BF76BD93}" dt="2024-12-08T22:17:39.974" v="804"/>
        <pc:sldMkLst>
          <pc:docMk/>
          <pc:sldMk cId="1964222395" sldId="259"/>
        </pc:sldMkLst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1964222395" sldId="259"/>
            <ac:spMk id="2" creationId="{0C3E9688-788B-A474-47EB-F375251EB666}"/>
          </ac:spMkLst>
        </pc:spChg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1964222395" sldId="259"/>
            <ac:spMk id="3" creationId="{EEB3A463-922A-2A88-B328-B179CA4BB67F}"/>
          </ac:spMkLst>
        </pc:spChg>
      </pc:sldChg>
      <pc:sldChg chg="modSp mod modClrScheme chgLayout">
        <pc:chgData name="Jayesh Rajendra Chaudhari" userId="S::chaud123@purdue.edu::368b80e3-0879-4a8b-945a-1a31f31b82f4" providerId="AD" clId="Web-{3050FC82-74C2-33F7-1503-5892BF76BD93}" dt="2024-12-08T22:17:39.974" v="804"/>
        <pc:sldMkLst>
          <pc:docMk/>
          <pc:sldMk cId="785273993" sldId="260"/>
        </pc:sldMkLst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785273993" sldId="260"/>
            <ac:spMk id="2" creationId="{5C00B42E-7CFA-2A1C-E381-0F4F419B0F12}"/>
          </ac:spMkLst>
        </pc:spChg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785273993" sldId="260"/>
            <ac:spMk id="3" creationId="{A15ED537-F12A-8615-EF37-C298A7FD2AEC}"/>
          </ac:spMkLst>
        </pc:spChg>
      </pc:sldChg>
      <pc:sldChg chg="modSp new mod modClrScheme chgLayout">
        <pc:chgData name="Jayesh Rajendra Chaudhari" userId="S::chaud123@purdue.edu::368b80e3-0879-4a8b-945a-1a31f31b82f4" providerId="AD" clId="Web-{3050FC82-74C2-33F7-1503-5892BF76BD93}" dt="2024-12-08T22:17:39.974" v="804"/>
        <pc:sldMkLst>
          <pc:docMk/>
          <pc:sldMk cId="3444534546" sldId="261"/>
        </pc:sldMkLst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3444534546" sldId="261"/>
            <ac:spMk id="2" creationId="{280858D1-A292-3CA8-E2D7-C82962C4C43C}"/>
          </ac:spMkLst>
        </pc:spChg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3444534546" sldId="261"/>
            <ac:spMk id="3" creationId="{2381B776-D38B-CD45-B7BC-4995A39009FC}"/>
          </ac:spMkLst>
        </pc:spChg>
      </pc:sldChg>
      <pc:sldChg chg="modSp new del">
        <pc:chgData name="Jayesh Rajendra Chaudhari" userId="S::chaud123@purdue.edu::368b80e3-0879-4a8b-945a-1a31f31b82f4" providerId="AD" clId="Web-{3050FC82-74C2-33F7-1503-5892BF76BD93}" dt="2024-12-08T19:45:12.975" v="54"/>
        <pc:sldMkLst>
          <pc:docMk/>
          <pc:sldMk cId="2229645787" sldId="262"/>
        </pc:sldMkLst>
        <pc:spChg chg="mod">
          <ac:chgData name="Jayesh Rajendra Chaudhari" userId="S::chaud123@purdue.edu::368b80e3-0879-4a8b-945a-1a31f31b82f4" providerId="AD" clId="Web-{3050FC82-74C2-33F7-1503-5892BF76BD93}" dt="2024-12-08T19:44:24.490" v="46" actId="14100"/>
          <ac:spMkLst>
            <pc:docMk/>
            <pc:sldMk cId="2229645787" sldId="262"/>
            <ac:spMk id="2" creationId="{92265104-AC42-5BEC-6DCF-CD61769A4D9D}"/>
          </ac:spMkLst>
        </pc:spChg>
        <pc:spChg chg="mod">
          <ac:chgData name="Jayesh Rajendra Chaudhari" userId="S::chaud123@purdue.edu::368b80e3-0879-4a8b-945a-1a31f31b82f4" providerId="AD" clId="Web-{3050FC82-74C2-33F7-1503-5892BF76BD93}" dt="2024-12-08T19:45:08.990" v="53" actId="20577"/>
          <ac:spMkLst>
            <pc:docMk/>
            <pc:sldMk cId="2229645787" sldId="262"/>
            <ac:spMk id="3" creationId="{EE8CF444-99BE-9300-30E2-006A07FED05D}"/>
          </ac:spMkLst>
        </pc:spChg>
      </pc:sldChg>
      <pc:sldChg chg="modSp new mod modClrScheme chgLayout">
        <pc:chgData name="Jayesh Rajendra Chaudhari" userId="S::chaud123@purdue.edu::368b80e3-0879-4a8b-945a-1a31f31b82f4" providerId="AD" clId="Web-{3050FC82-74C2-33F7-1503-5892BF76BD93}" dt="2024-12-08T22:17:39.974" v="804"/>
        <pc:sldMkLst>
          <pc:docMk/>
          <pc:sldMk cId="1313999359" sldId="263"/>
        </pc:sldMkLst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1313999359" sldId="263"/>
            <ac:spMk id="2" creationId="{3EC77B85-7BC8-92FE-279A-8A4BEB381752}"/>
          </ac:spMkLst>
        </pc:spChg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1313999359" sldId="263"/>
            <ac:spMk id="3" creationId="{3F01D111-4C66-2464-A6DC-B5CA233C5741}"/>
          </ac:spMkLst>
        </pc:spChg>
      </pc:sldChg>
      <pc:sldChg chg="modSp new mod modClrScheme chgLayout">
        <pc:chgData name="Jayesh Rajendra Chaudhari" userId="S::chaud123@purdue.edu::368b80e3-0879-4a8b-945a-1a31f31b82f4" providerId="AD" clId="Web-{3050FC82-74C2-33F7-1503-5892BF76BD93}" dt="2024-12-08T22:17:39.974" v="804"/>
        <pc:sldMkLst>
          <pc:docMk/>
          <pc:sldMk cId="2967103390" sldId="264"/>
        </pc:sldMkLst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2967103390" sldId="264"/>
            <ac:spMk id="2" creationId="{3A7A26D3-6325-25CA-843F-2B2679C78282}"/>
          </ac:spMkLst>
        </pc:spChg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2967103390" sldId="264"/>
            <ac:spMk id="3" creationId="{F1605294-9572-8939-6DEB-CC2AB9A8B0B7}"/>
          </ac:spMkLst>
        </pc:spChg>
      </pc:sldChg>
      <pc:sldChg chg="modSp new mod modClrScheme chgLayout">
        <pc:chgData name="Jayesh Rajendra Chaudhari" userId="S::chaud123@purdue.edu::368b80e3-0879-4a8b-945a-1a31f31b82f4" providerId="AD" clId="Web-{3050FC82-74C2-33F7-1503-5892BF76BD93}" dt="2024-12-08T22:17:39.974" v="804"/>
        <pc:sldMkLst>
          <pc:docMk/>
          <pc:sldMk cId="3559292202" sldId="265"/>
        </pc:sldMkLst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3559292202" sldId="265"/>
            <ac:spMk id="2" creationId="{0F50764D-598E-EF44-2A63-EAAE613EC7C2}"/>
          </ac:spMkLst>
        </pc:spChg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3559292202" sldId="265"/>
            <ac:spMk id="3" creationId="{F5EBE7F6-731F-B5B2-2A0E-497C4898F23B}"/>
          </ac:spMkLst>
        </pc:spChg>
      </pc:sldChg>
      <pc:sldChg chg="modSp new mod modClrScheme chgLayout">
        <pc:chgData name="Jayesh Rajendra Chaudhari" userId="S::chaud123@purdue.edu::368b80e3-0879-4a8b-945a-1a31f31b82f4" providerId="AD" clId="Web-{3050FC82-74C2-33F7-1503-5892BF76BD93}" dt="2024-12-08T22:17:39.974" v="804"/>
        <pc:sldMkLst>
          <pc:docMk/>
          <pc:sldMk cId="1639674204" sldId="266"/>
        </pc:sldMkLst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1639674204" sldId="266"/>
            <ac:spMk id="2" creationId="{B5B6BB86-E34A-F5E3-37DB-338239E7B86B}"/>
          </ac:spMkLst>
        </pc:spChg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1639674204" sldId="266"/>
            <ac:spMk id="3" creationId="{623BDD0C-C154-1404-7858-4C2E11B4E52A}"/>
          </ac:spMkLst>
        </pc:spChg>
      </pc:sldChg>
      <pc:sldChg chg="modSp new mod modClrScheme chgLayout">
        <pc:chgData name="Jayesh Rajendra Chaudhari" userId="S::chaud123@purdue.edu::368b80e3-0879-4a8b-945a-1a31f31b82f4" providerId="AD" clId="Web-{3050FC82-74C2-33F7-1503-5892BF76BD93}" dt="2024-12-08T22:17:39.974" v="804"/>
        <pc:sldMkLst>
          <pc:docMk/>
          <pc:sldMk cId="3842806349" sldId="267"/>
        </pc:sldMkLst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3842806349" sldId="267"/>
            <ac:spMk id="2" creationId="{2E652365-13C8-9DE8-281F-3A6455A72366}"/>
          </ac:spMkLst>
        </pc:spChg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3842806349" sldId="267"/>
            <ac:spMk id="3" creationId="{9C8C494C-2D89-4664-782B-796C78128B70}"/>
          </ac:spMkLst>
        </pc:spChg>
      </pc:sldChg>
      <pc:sldChg chg="addSp delSp modSp new mod setBg modClrScheme delDesignElem chgLayout">
        <pc:chgData name="Jayesh Rajendra Chaudhari" userId="S::chaud123@purdue.edu::368b80e3-0879-4a8b-945a-1a31f31b82f4" providerId="AD" clId="Web-{3050FC82-74C2-33F7-1503-5892BF76BD93}" dt="2024-12-08T22:17:39.974" v="804"/>
        <pc:sldMkLst>
          <pc:docMk/>
          <pc:sldMk cId="2334132427" sldId="268"/>
        </pc:sldMkLst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2334132427" sldId="268"/>
            <ac:spMk id="2" creationId="{00BBDBDC-69BC-9E7E-124E-7982586BB1E0}"/>
          </ac:spMkLst>
        </pc:spChg>
        <pc:spChg chg="del">
          <ac:chgData name="Jayesh Rajendra Chaudhari" userId="S::chaud123@purdue.edu::368b80e3-0879-4a8b-945a-1a31f31b82f4" providerId="AD" clId="Web-{3050FC82-74C2-33F7-1503-5892BF76BD93}" dt="2024-12-08T21:28:01.377" v="428"/>
          <ac:spMkLst>
            <pc:docMk/>
            <pc:sldMk cId="2334132427" sldId="268"/>
            <ac:spMk id="3" creationId="{90C64E7A-C9E7-49E8-B915-274957B3002D}"/>
          </ac:spMkLst>
        </pc:spChg>
        <pc:spChg chg="add del mod">
          <ac:chgData name="Jayesh Rajendra Chaudhari" userId="S::chaud123@purdue.edu::368b80e3-0879-4a8b-945a-1a31f31b82f4" providerId="AD" clId="Web-{3050FC82-74C2-33F7-1503-5892BF76BD93}" dt="2024-12-08T21:34:05.771" v="456"/>
          <ac:spMkLst>
            <pc:docMk/>
            <pc:sldMk cId="2334132427" sldId="268"/>
            <ac:spMk id="6" creationId="{5C937A2A-CCB2-D326-DBEB-71E8B2D5C20F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1:29:22.393" v="431"/>
          <ac:spMkLst>
            <pc:docMk/>
            <pc:sldMk cId="2334132427" sldId="268"/>
            <ac:spMk id="7" creationId="{A8DB9CD9-59B1-4D73-BC4C-98796A48EF9B}"/>
          </ac:spMkLst>
        </pc:spChg>
        <pc:spChg chg="add del mod">
          <ac:chgData name="Jayesh Rajendra Chaudhari" userId="S::chaud123@purdue.edu::368b80e3-0879-4a8b-945a-1a31f31b82f4" providerId="AD" clId="Web-{3050FC82-74C2-33F7-1503-5892BF76BD93}" dt="2024-12-08T21:34:13.443" v="457"/>
          <ac:spMkLst>
            <pc:docMk/>
            <pc:sldMk cId="2334132427" sldId="268"/>
            <ac:spMk id="8" creationId="{55E46E6D-2D25-F1CC-30F3-C46E0F70773C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1:29:22.393" v="431"/>
          <ac:spMkLst>
            <pc:docMk/>
            <pc:sldMk cId="2334132427" sldId="268"/>
            <ac:spMk id="9" creationId="{8874A6A9-41FF-4E33-AFA8-F9F81436A59E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1:37:59.586" v="467"/>
          <ac:spMkLst>
            <pc:docMk/>
            <pc:sldMk cId="2334132427" sldId="268"/>
            <ac:spMk id="15" creationId="{37C89E4B-3C9F-44B9-8B86-D9E3D112D8EC}"/>
          </ac:spMkLst>
        </pc:spChg>
        <pc:spChg chg="add del mod">
          <ac:chgData name="Jayesh Rajendra Chaudhari" userId="S::chaud123@purdue.edu::368b80e3-0879-4a8b-945a-1a31f31b82f4" providerId="AD" clId="Web-{3050FC82-74C2-33F7-1503-5892BF76BD93}" dt="2024-12-08T21:36:46.523" v="464"/>
          <ac:spMkLst>
            <pc:docMk/>
            <pc:sldMk cId="2334132427" sldId="268"/>
            <ac:spMk id="19" creationId="{F7C28589-9A81-1A5A-E0DC-AEB2ADA11FFC}"/>
          </ac:spMkLst>
        </pc:spChg>
        <pc:spChg chg="add del mod">
          <ac:chgData name="Jayesh Rajendra Chaudhari" userId="S::chaud123@purdue.edu::368b80e3-0879-4a8b-945a-1a31f31b82f4" providerId="AD" clId="Web-{3050FC82-74C2-33F7-1503-5892BF76BD93}" dt="2024-12-08T21:41:14.620" v="482"/>
          <ac:spMkLst>
            <pc:docMk/>
            <pc:sldMk cId="2334132427" sldId="268"/>
            <ac:spMk id="21" creationId="{FF1958D1-7A55-5309-2D87-2C8FE6698DCC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1:40:38.947" v="479"/>
          <ac:spMkLst>
            <pc:docMk/>
            <pc:sldMk cId="2334132427" sldId="268"/>
            <ac:spMk id="24" creationId="{F13C74B1-5B17-4795-BED0-7140497B445A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1:40:38.947" v="479"/>
          <ac:spMkLst>
            <pc:docMk/>
            <pc:sldMk cId="2334132427" sldId="268"/>
            <ac:spMk id="26" creationId="{D4974D33-8DC5-464E-8C6D-BE58F0669C17}"/>
          </ac:spMkLst>
        </pc:spChg>
        <pc:spChg chg="add del mod">
          <ac:chgData name="Jayesh Rajendra Chaudhari" userId="S::chaud123@purdue.edu::368b80e3-0879-4a8b-945a-1a31f31b82f4" providerId="AD" clId="Web-{3050FC82-74C2-33F7-1503-5892BF76BD93}" dt="2024-12-08T21:44:20.559" v="484"/>
          <ac:spMkLst>
            <pc:docMk/>
            <pc:sldMk cId="2334132427" sldId="268"/>
            <ac:spMk id="27" creationId="{3C0D286F-8112-5FE1-496F-B8032F2BEC33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1:45:57.810" v="493"/>
          <ac:spMkLst>
            <pc:docMk/>
            <pc:sldMk cId="2334132427" sldId="268"/>
            <ac:spMk id="29" creationId="{256063EB-E8AC-1118-AE74-11FEC09CE7F5}"/>
          </ac:spMkLst>
        </pc:spChg>
        <pc:spChg chg="add mod">
          <ac:chgData name="Jayesh Rajendra Chaudhari" userId="S::chaud123@purdue.edu::368b80e3-0879-4a8b-945a-1a31f31b82f4" providerId="AD" clId="Web-{3050FC82-74C2-33F7-1503-5892BF76BD93}" dt="2024-12-08T22:11:23.001" v="792" actId="20577"/>
          <ac:spMkLst>
            <pc:docMk/>
            <pc:sldMk cId="2334132427" sldId="268"/>
            <ac:spMk id="30" creationId="{2921A491-5F6C-D8BC-08AD-873862C0609B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2334132427" sldId="268"/>
            <ac:spMk id="31" creationId="{3ECBE1F1-D69B-4AFA-ABD5-8E41720EF6DE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2334132427" sldId="268"/>
            <ac:spMk id="33" creationId="{603A6265-E10C-4B85-9C20-E75FCAF9CC63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1:45:03.919" v="487"/>
          <ac:spMkLst>
            <pc:docMk/>
            <pc:sldMk cId="2334132427" sldId="268"/>
            <ac:spMk id="37" creationId="{3C4A7049-529F-9982-FF18-2791D53A8776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1:45:03.919" v="487"/>
          <ac:spMkLst>
            <pc:docMk/>
            <pc:sldMk cId="2334132427" sldId="268"/>
            <ac:spMk id="40" creationId="{38468727-63BE-4191-B4A6-C30C82C0E986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1:45:03.919" v="487"/>
          <ac:spMkLst>
            <pc:docMk/>
            <pc:sldMk cId="2334132427" sldId="268"/>
            <ac:spMk id="42" creationId="{9D355BB6-1BB8-4828-B246-CFB31742D7B8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1:45:03.919" v="487"/>
          <ac:spMkLst>
            <pc:docMk/>
            <pc:sldMk cId="2334132427" sldId="268"/>
            <ac:spMk id="44" creationId="{CA52A9B9-B2B3-46F0-9D53-0EFF9905BF8F}"/>
          </ac:spMkLst>
        </pc:spChg>
        <pc:grpChg chg="add del">
          <ac:chgData name="Jayesh Rajendra Chaudhari" userId="S::chaud123@purdue.edu::368b80e3-0879-4a8b-945a-1a31f31b82f4" providerId="AD" clId="Web-{3050FC82-74C2-33F7-1503-5892BF76BD93}" dt="2024-12-08T21:29:22.393" v="431"/>
          <ac:grpSpMkLst>
            <pc:docMk/>
            <pc:sldMk cId="2334132427" sldId="268"/>
            <ac:grpSpMk id="11" creationId="{721D730E-1F97-4071-B143-B05E6D2599BC}"/>
          </ac:grpSpMkLst>
        </pc:grpChg>
        <pc:picChg chg="add del mod ord modCrop">
          <ac:chgData name="Jayesh Rajendra Chaudhari" userId="S::chaud123@purdue.edu::368b80e3-0879-4a8b-945a-1a31f31b82f4" providerId="AD" clId="Web-{3050FC82-74C2-33F7-1503-5892BF76BD93}" dt="2024-12-08T21:33:31.614" v="453"/>
          <ac:picMkLst>
            <pc:docMk/>
            <pc:sldMk cId="2334132427" sldId="268"/>
            <ac:picMk id="4" creationId="{43539E94-CBE5-61A0-B743-8FAFAA620649}"/>
          </ac:picMkLst>
        </pc:picChg>
        <pc:picChg chg="add mod ord">
          <ac:chgData name="Jayesh Rajendra Chaudhari" userId="S::chaud123@purdue.edu::368b80e3-0879-4a8b-945a-1a31f31b82f4" providerId="AD" clId="Web-{3050FC82-74C2-33F7-1503-5892BF76BD93}" dt="2024-12-08T21:45:03.919" v="487"/>
          <ac:picMkLst>
            <pc:docMk/>
            <pc:sldMk cId="2334132427" sldId="268"/>
            <ac:picMk id="10" creationId="{AFF0729C-4805-54A0-52F9-C80D17390FE3}"/>
          </ac:picMkLst>
        </pc:picChg>
        <pc:picChg chg="add del mod ord">
          <ac:chgData name="Jayesh Rajendra Chaudhari" userId="S::chaud123@purdue.edu::368b80e3-0879-4a8b-945a-1a31f31b82f4" providerId="AD" clId="Web-{3050FC82-74C2-33F7-1503-5892BF76BD93}" dt="2024-12-08T21:40:08.603" v="477"/>
          <ac:picMkLst>
            <pc:docMk/>
            <pc:sldMk cId="2334132427" sldId="268"/>
            <ac:picMk id="20" creationId="{4D610792-9EE3-D73D-5E26-4D0F8E6AE44A}"/>
          </ac:picMkLst>
        </pc:picChg>
        <pc:picChg chg="add del mod ord">
          <ac:chgData name="Jayesh Rajendra Chaudhari" userId="S::chaud123@purdue.edu::368b80e3-0879-4a8b-945a-1a31f31b82f4" providerId="AD" clId="Web-{3050FC82-74C2-33F7-1503-5892BF76BD93}" dt="2024-12-08T21:40:55.838" v="481"/>
          <ac:picMkLst>
            <pc:docMk/>
            <pc:sldMk cId="2334132427" sldId="268"/>
            <ac:picMk id="22" creationId="{9764A787-B098-4A77-D6E7-900F9F9F8143}"/>
          </ac:picMkLst>
        </pc:picChg>
        <pc:picChg chg="add del mod ord">
          <ac:chgData name="Jayesh Rajendra Chaudhari" userId="S::chaud123@purdue.edu::368b80e3-0879-4a8b-945a-1a31f31b82f4" providerId="AD" clId="Web-{3050FC82-74C2-33F7-1503-5892BF76BD93}" dt="2024-12-08T21:44:19.340" v="483"/>
          <ac:picMkLst>
            <pc:docMk/>
            <pc:sldMk cId="2334132427" sldId="268"/>
            <ac:picMk id="23" creationId="{BA578730-668A-8148-06DA-53D6F26F69D9}"/>
          </ac:picMkLst>
        </pc:picChg>
        <pc:picChg chg="add mod ord">
          <ac:chgData name="Jayesh Rajendra Chaudhari" userId="S::chaud123@purdue.edu::368b80e3-0879-4a8b-945a-1a31f31b82f4" providerId="AD" clId="Web-{3050FC82-74C2-33F7-1503-5892BF76BD93}" dt="2024-12-08T22:17:39.974" v="804"/>
          <ac:picMkLst>
            <pc:docMk/>
            <pc:sldMk cId="2334132427" sldId="268"/>
            <ac:picMk id="28" creationId="{D821DE9B-6988-3E39-1BFE-2F136C396ECF}"/>
          </ac:picMkLst>
        </pc:picChg>
        <pc:cxnChg chg="add del">
          <ac:chgData name="Jayesh Rajendra Chaudhari" userId="S::chaud123@purdue.edu::368b80e3-0879-4a8b-945a-1a31f31b82f4" providerId="AD" clId="Web-{3050FC82-74C2-33F7-1503-5892BF76BD93}" dt="2024-12-08T21:38:29.914" v="470"/>
          <ac:cxnSpMkLst>
            <pc:docMk/>
            <pc:sldMk cId="2334132427" sldId="268"/>
            <ac:cxnSpMk id="12" creationId="{D891E407-403B-4764-86C9-33A56D3BCAA3}"/>
          </ac:cxnSpMkLst>
        </pc:cxnChg>
        <pc:cxnChg chg="add del">
          <ac:chgData name="Jayesh Rajendra Chaudhari" userId="S::chaud123@purdue.edu::368b80e3-0879-4a8b-945a-1a31f31b82f4" providerId="AD" clId="Web-{3050FC82-74C2-33F7-1503-5892BF76BD93}" dt="2024-12-08T21:38:29.914" v="470"/>
          <ac:cxnSpMkLst>
            <pc:docMk/>
            <pc:sldMk cId="2334132427" sldId="268"/>
            <ac:cxnSpMk id="17" creationId="{AA2EAA10-076F-46BD-8F0F-B9A2FB77A85C}"/>
          </ac:cxnSpMkLst>
        </pc:cxnChg>
      </pc:sldChg>
      <pc:sldChg chg="addSp delSp modSp new mod setBg modClrScheme delDesignElem chgLayout">
        <pc:chgData name="Jayesh Rajendra Chaudhari" userId="S::chaud123@purdue.edu::368b80e3-0879-4a8b-945a-1a31f31b82f4" providerId="AD" clId="Web-{3050FC82-74C2-33F7-1503-5892BF76BD93}" dt="2024-12-08T22:17:39.974" v="804"/>
        <pc:sldMkLst>
          <pc:docMk/>
          <pc:sldMk cId="3515206061" sldId="269"/>
        </pc:sldMkLst>
        <pc:spChg chg="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3515206061" sldId="269"/>
            <ac:spMk id="2" creationId="{A22B469F-D6E1-DC66-DAB6-B8146602DBEE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1:12:38.036" v="236"/>
          <ac:spMkLst>
            <pc:docMk/>
            <pc:sldMk cId="3515206061" sldId="269"/>
            <ac:spMk id="3" creationId="{1FE1FA86-20B9-CF35-539A-C276D041AFBE}"/>
          </ac:spMkLst>
        </pc:spChg>
        <pc:spChg chg="add del mod modVis">
          <ac:chgData name="Jayesh Rajendra Chaudhari" userId="S::chaud123@purdue.edu::368b80e3-0879-4a8b-945a-1a31f31b82f4" providerId="AD" clId="Web-{3050FC82-74C2-33F7-1503-5892BF76BD93}" dt="2024-12-08T21:17:00.617" v="360"/>
          <ac:spMkLst>
            <pc:docMk/>
            <pc:sldMk cId="3515206061" sldId="269"/>
            <ac:spMk id="7" creationId="{866D5D25-591C-51F6-83A7-F3889804F8AE}"/>
          </ac:spMkLst>
        </pc:spChg>
        <pc:spChg chg="add mod ord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3515206061" sldId="269"/>
            <ac:spMk id="9" creationId="{02A499DF-A3B4-9424-ACF2-CBB68967F68B}"/>
          </ac:spMkLst>
        </pc:spChg>
        <pc:spChg chg="add del mod">
          <ac:chgData name="Jayesh Rajendra Chaudhari" userId="S::chaud123@purdue.edu::368b80e3-0879-4a8b-945a-1a31f31b82f4" providerId="AD" clId="Web-{3050FC82-74C2-33F7-1503-5892BF76BD93}" dt="2024-12-08T21:18:08.727" v="369"/>
          <ac:spMkLst>
            <pc:docMk/>
            <pc:sldMk cId="3515206061" sldId="269"/>
            <ac:spMk id="11" creationId="{31F68146-B4F0-D406-A35B-B19DE7804F5D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2:09:19.871" v="766"/>
          <ac:spMkLst>
            <pc:docMk/>
            <pc:sldMk cId="3515206061" sldId="269"/>
            <ac:spMk id="21" creationId="{BEBFA723-5A7B-472D-ABD7-1526B8D3A38B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2:09:19.871" v="766"/>
          <ac:spMkLst>
            <pc:docMk/>
            <pc:sldMk cId="3515206061" sldId="269"/>
            <ac:spMk id="23" creationId="{A6B27065-399A-4CF7-BF70-CF79B9848FC1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3515206061" sldId="269"/>
            <ac:spMk id="33" creationId="{385E1BDC-A9B0-4A87-82E3-F3187F69A802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3515206061" sldId="269"/>
            <ac:spMk id="35" creationId="{0990C621-3B8B-4820-8328-D47EF7CE823C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3515206061" sldId="269"/>
            <ac:spMk id="37" creationId="{C1A2385B-1D2A-4E17-84FA-6CB7F0AAE473}"/>
          </ac:spMkLst>
        </pc:spChg>
        <pc:spChg chg="add del">
          <ac:chgData name="Jayesh Rajendra Chaudhari" userId="S::chaud123@purdue.edu::368b80e3-0879-4a8b-945a-1a31f31b82f4" providerId="AD" clId="Web-{3050FC82-74C2-33F7-1503-5892BF76BD93}" dt="2024-12-08T22:17:39.974" v="804"/>
          <ac:spMkLst>
            <pc:docMk/>
            <pc:sldMk cId="3515206061" sldId="269"/>
            <ac:spMk id="39" creationId="{5E791F2F-79DB-4CC0-9FA1-001E3E91E8B7}"/>
          </ac:spMkLst>
        </pc:spChg>
        <pc:grpChg chg="add del">
          <ac:chgData name="Jayesh Rajendra Chaudhari" userId="S::chaud123@purdue.edu::368b80e3-0879-4a8b-945a-1a31f31b82f4" providerId="AD" clId="Web-{3050FC82-74C2-33F7-1503-5892BF76BD93}" dt="2024-12-08T21:18:21.712" v="371"/>
          <ac:grpSpMkLst>
            <pc:docMk/>
            <pc:sldMk cId="3515206061" sldId="269"/>
            <ac:grpSpMk id="12" creationId="{114ED94A-C85D-4CD3-4205-438D21CE6B38}"/>
          </ac:grpSpMkLst>
        </pc:grpChg>
        <pc:grpChg chg="add">
          <ac:chgData name="Jayesh Rajendra Chaudhari" userId="S::chaud123@purdue.edu::368b80e3-0879-4a8b-945a-1a31f31b82f4" providerId="AD" clId="Web-{3050FC82-74C2-33F7-1503-5892BF76BD93}" dt="2024-12-08T21:18:21.712" v="371"/>
          <ac:grpSpMkLst>
            <pc:docMk/>
            <pc:sldMk cId="3515206061" sldId="269"/>
            <ac:grpSpMk id="25" creationId="{CF22986C-DDF7-4109-9D6A-006800D6B041}"/>
          </ac:grpSpMkLst>
        </pc:grpChg>
        <pc:picChg chg="add del mod ord">
          <ac:chgData name="Jayesh Rajendra Chaudhari" userId="S::chaud123@purdue.edu::368b80e3-0879-4a8b-945a-1a31f31b82f4" providerId="AD" clId="Web-{3050FC82-74C2-33F7-1503-5892BF76BD93}" dt="2024-12-08T21:11:39.801" v="235"/>
          <ac:picMkLst>
            <pc:docMk/>
            <pc:sldMk cId="3515206061" sldId="269"/>
            <ac:picMk id="4" creationId="{68682CF1-EA08-9F54-C7C8-7C25BA1A91F7}"/>
          </ac:picMkLst>
        </pc:picChg>
        <pc:picChg chg="add del mod ord">
          <ac:chgData name="Jayesh Rajendra Chaudhari" userId="S::chaud123@purdue.edu::368b80e3-0879-4a8b-945a-1a31f31b82f4" providerId="AD" clId="Web-{3050FC82-74C2-33F7-1503-5892BF76BD93}" dt="2024-12-08T22:10:41.595" v="777" actId="14100"/>
          <ac:picMkLst>
            <pc:docMk/>
            <pc:sldMk cId="3515206061" sldId="269"/>
            <ac:picMk id="5" creationId="{11B1649E-F37A-8F25-CEBD-34535C0AD3E3}"/>
          </ac:picMkLst>
        </pc:picChg>
        <pc:picChg chg="add del mod ord modVis">
          <ac:chgData name="Jayesh Rajendra Chaudhari" userId="S::chaud123@purdue.edu::368b80e3-0879-4a8b-945a-1a31f31b82f4" providerId="AD" clId="Web-{3050FC82-74C2-33F7-1503-5892BF76BD93}" dt="2024-12-08T21:17:00.617" v="361"/>
          <ac:picMkLst>
            <pc:docMk/>
            <pc:sldMk cId="3515206061" sldId="269"/>
            <ac:picMk id="6" creationId="{50FDA0E5-4587-A73A-A3AF-6A3F1B8DA48A}"/>
          </ac:picMkLst>
        </pc:picChg>
        <pc:picChg chg="add del mod">
          <ac:chgData name="Jayesh Rajendra Chaudhari" userId="S::chaud123@purdue.edu::368b80e3-0879-4a8b-945a-1a31f31b82f4" providerId="AD" clId="Web-{3050FC82-74C2-33F7-1503-5892BF76BD93}" dt="2024-12-08T21:18:08.727" v="370"/>
          <ac:picMkLst>
            <pc:docMk/>
            <pc:sldMk cId="3515206061" sldId="269"/>
            <ac:picMk id="10" creationId="{8F9792D8-A076-F8DA-217A-1472BF0B1515}"/>
          </ac:picMkLst>
        </pc:picChg>
        <pc:picChg chg="add mod">
          <ac:chgData name="Jayesh Rajendra Chaudhari" userId="S::chaud123@purdue.edu::368b80e3-0879-4a8b-945a-1a31f31b82f4" providerId="AD" clId="Web-{3050FC82-74C2-33F7-1503-5892BF76BD93}" dt="2024-12-08T22:10:41.673" v="778" actId="14100"/>
          <ac:picMkLst>
            <pc:docMk/>
            <pc:sldMk cId="3515206061" sldId="269"/>
            <ac:picMk id="18" creationId="{DFB0F87E-8C88-9F1B-28D9-9461E88BFB7E}"/>
          </ac:picMkLst>
        </pc:picChg>
      </pc:sldChg>
      <pc:sldMasterChg chg="del delSldLayout">
        <pc:chgData name="Jayesh Rajendra Chaudhari" userId="S::chaud123@purdue.edu::368b80e3-0879-4a8b-945a-1a31f31b82f4" providerId="AD" clId="Web-{3050FC82-74C2-33F7-1503-5892BF76BD93}" dt="2024-12-08T22:17:39.974" v="804"/>
        <pc:sldMasterMkLst>
          <pc:docMk/>
          <pc:sldMasterMk cId="1524803754" sldId="2147483648"/>
        </pc:sldMasterMkLst>
        <pc:sldLayoutChg chg="del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1524803754" sldId="2147483648"/>
            <pc:sldLayoutMk cId="2089782882" sldId="2147483649"/>
          </pc:sldLayoutMkLst>
        </pc:sldLayoutChg>
        <pc:sldLayoutChg chg="del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1524803754" sldId="2147483648"/>
            <pc:sldLayoutMk cId="1149605233" sldId="2147483650"/>
          </pc:sldLayoutMkLst>
        </pc:sldLayoutChg>
        <pc:sldLayoutChg chg="del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1524803754" sldId="2147483648"/>
            <pc:sldLayoutMk cId="3991354826" sldId="2147483651"/>
          </pc:sldLayoutMkLst>
        </pc:sldLayoutChg>
        <pc:sldLayoutChg chg="del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1524803754" sldId="2147483648"/>
            <pc:sldLayoutMk cId="2278509787" sldId="2147483652"/>
          </pc:sldLayoutMkLst>
        </pc:sldLayoutChg>
        <pc:sldLayoutChg chg="del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1524803754" sldId="2147483648"/>
            <pc:sldLayoutMk cId="3990745238" sldId="2147483653"/>
          </pc:sldLayoutMkLst>
        </pc:sldLayoutChg>
        <pc:sldLayoutChg chg="del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1524803754" sldId="2147483648"/>
            <pc:sldLayoutMk cId="3004188979" sldId="2147483654"/>
          </pc:sldLayoutMkLst>
        </pc:sldLayoutChg>
        <pc:sldLayoutChg chg="del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1524803754" sldId="2147483648"/>
            <pc:sldLayoutMk cId="4102602467" sldId="2147483655"/>
          </pc:sldLayoutMkLst>
        </pc:sldLayoutChg>
        <pc:sldLayoutChg chg="del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1524803754" sldId="2147483648"/>
            <pc:sldLayoutMk cId="560719729" sldId="2147483656"/>
          </pc:sldLayoutMkLst>
        </pc:sldLayoutChg>
        <pc:sldLayoutChg chg="del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1524803754" sldId="2147483648"/>
            <pc:sldLayoutMk cId="2812882068" sldId="2147483657"/>
          </pc:sldLayoutMkLst>
        </pc:sldLayoutChg>
        <pc:sldLayoutChg chg="del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1524803754" sldId="2147483648"/>
            <pc:sldLayoutMk cId="695507814" sldId="2147483658"/>
          </pc:sldLayoutMkLst>
        </pc:sldLayoutChg>
        <pc:sldLayoutChg chg="del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1524803754" sldId="2147483648"/>
            <pc:sldLayoutMk cId="4255467532" sldId="2147483659"/>
          </pc:sldLayoutMkLst>
        </pc:sldLayoutChg>
      </pc:sldMasterChg>
      <pc:sldMasterChg chg="add addSldLayout modSldLayout">
        <pc:chgData name="Jayesh Rajendra Chaudhari" userId="S::chaud123@purdue.edu::368b80e3-0879-4a8b-945a-1a31f31b82f4" providerId="AD" clId="Web-{3050FC82-74C2-33F7-1503-5892BF76BD93}" dt="2024-12-08T22:17:39.974" v="804"/>
        <pc:sldMasterMkLst>
          <pc:docMk/>
          <pc:sldMasterMk cId="2528809659" sldId="2147483660"/>
        </pc:sldMasterMkLst>
        <pc:sldLayoutChg chg="add mod replId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2528809659" sldId="2147483660"/>
            <pc:sldLayoutMk cId="457952461" sldId="2147483661"/>
          </pc:sldLayoutMkLst>
        </pc:sldLayoutChg>
        <pc:sldLayoutChg chg="add mod replId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2528809659" sldId="2147483660"/>
            <pc:sldLayoutMk cId="2835124018" sldId="2147483662"/>
          </pc:sldLayoutMkLst>
        </pc:sldLayoutChg>
        <pc:sldLayoutChg chg="add mod replId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2528809659" sldId="2147483660"/>
            <pc:sldLayoutMk cId="2672424694" sldId="2147483663"/>
          </pc:sldLayoutMkLst>
        </pc:sldLayoutChg>
        <pc:sldLayoutChg chg="add mod replId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2528809659" sldId="2147483660"/>
            <pc:sldLayoutMk cId="1949624518" sldId="2147483664"/>
          </pc:sldLayoutMkLst>
        </pc:sldLayoutChg>
        <pc:sldLayoutChg chg="add mod replId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2528809659" sldId="2147483660"/>
            <pc:sldLayoutMk cId="3229180931" sldId="2147483665"/>
          </pc:sldLayoutMkLst>
        </pc:sldLayoutChg>
        <pc:sldLayoutChg chg="add mod replId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2528809659" sldId="2147483660"/>
            <pc:sldLayoutMk cId="380802150" sldId="2147483666"/>
          </pc:sldLayoutMkLst>
        </pc:sldLayoutChg>
        <pc:sldLayoutChg chg="add mod replId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2528809659" sldId="2147483660"/>
            <pc:sldLayoutMk cId="2160526854" sldId="2147483667"/>
          </pc:sldLayoutMkLst>
        </pc:sldLayoutChg>
        <pc:sldLayoutChg chg="add mod replId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2528809659" sldId="2147483660"/>
            <pc:sldLayoutMk cId="649231448" sldId="2147483668"/>
          </pc:sldLayoutMkLst>
        </pc:sldLayoutChg>
        <pc:sldLayoutChg chg="add mod replId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2528809659" sldId="2147483660"/>
            <pc:sldLayoutMk cId="2643376867" sldId="2147483669"/>
          </pc:sldLayoutMkLst>
        </pc:sldLayoutChg>
        <pc:sldLayoutChg chg="add mod replId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2528809659" sldId="2147483660"/>
            <pc:sldLayoutMk cId="619923955" sldId="2147483670"/>
          </pc:sldLayoutMkLst>
        </pc:sldLayoutChg>
        <pc:sldLayoutChg chg="add mod replId">
          <pc:chgData name="Jayesh Rajendra Chaudhari" userId="S::chaud123@purdue.edu::368b80e3-0879-4a8b-945a-1a31f31b82f4" providerId="AD" clId="Web-{3050FC82-74C2-33F7-1503-5892BF76BD93}" dt="2024-12-08T22:17:39.974" v="804"/>
          <pc:sldLayoutMkLst>
            <pc:docMk/>
            <pc:sldMasterMk cId="2528809659" sldId="2147483660"/>
            <pc:sldLayoutMk cId="671009614" sldId="2147483671"/>
          </pc:sldLayoutMkLst>
        </pc:sldLayoutChg>
      </pc:sldMasterChg>
    </pc:docChg>
  </pc:docChgLst>
  <pc:docChgLst>
    <pc:chgData name="Jayesh Rajendra Chaudhari" userId="S::chaud123@purdue.edu::368b80e3-0879-4a8b-945a-1a31f31b82f4" providerId="AD" clId="Web-{2A23FD10-DF6F-265B-C43A-CA0E1F732EB1}"/>
    <pc:docChg chg="addSld delSld modSld sldOrd addMainMaster delMainMaster">
      <pc:chgData name="Jayesh Rajendra Chaudhari" userId="S::chaud123@purdue.edu::368b80e3-0879-4a8b-945a-1a31f31b82f4" providerId="AD" clId="Web-{2A23FD10-DF6F-265B-C43A-CA0E1F732EB1}" dt="2024-12-08T23:44:38.564" v="454"/>
      <pc:docMkLst>
        <pc:docMk/>
      </pc:docMkLst>
      <pc:sldChg chg="modSp mod modClrScheme chgLayout">
        <pc:chgData name="Jayesh Rajendra Chaudhari" userId="S::chaud123@purdue.edu::368b80e3-0879-4a8b-945a-1a31f31b82f4" providerId="AD" clId="Web-{2A23FD10-DF6F-265B-C43A-CA0E1F732EB1}" dt="2024-12-08T22:40:06.927" v="110"/>
        <pc:sldMkLst>
          <pc:docMk/>
          <pc:sldMk cId="162060936" sldId="256"/>
        </pc:sldMkLst>
        <pc:spChg chg="mod ord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162060936" sldId="256"/>
            <ac:spMk id="2" creationId="{E2D5E75D-9ADC-2D7D-9754-CB4B445B2DE0}"/>
          </ac:spMkLst>
        </pc:spChg>
        <pc:spChg chg="mod ord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162060936" sldId="256"/>
            <ac:spMk id="3" creationId="{01A65063-F8C9-560A-DA17-1EE9BE362454}"/>
          </ac:spMkLst>
        </pc:spChg>
      </pc:sldChg>
      <pc:sldChg chg="addSp delSp modSp mod modClrScheme chgLayout">
        <pc:chgData name="Jayesh Rajendra Chaudhari" userId="S::chaud123@purdue.edu::368b80e3-0879-4a8b-945a-1a31f31b82f4" providerId="AD" clId="Web-{2A23FD10-DF6F-265B-C43A-CA0E1F732EB1}" dt="2024-12-08T22:40:06.927" v="110"/>
        <pc:sldMkLst>
          <pc:docMk/>
          <pc:sldMk cId="1754778775" sldId="257"/>
        </pc:sldMkLst>
        <pc:spChg chg="mod ord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1754778775" sldId="257"/>
            <ac:spMk id="2" creationId="{C46A6DB0-EEA4-42B6-3076-905881B72975}"/>
          </ac:spMkLst>
        </pc:spChg>
        <pc:spChg chg="mod ord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1754778775" sldId="257"/>
            <ac:spMk id="3" creationId="{F55B3666-507F-A91E-43F6-299DB9C42E78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2:29:04.935" v="64"/>
          <ac:spMkLst>
            <pc:docMk/>
            <pc:sldMk cId="1754778775" sldId="257"/>
            <ac:spMk id="4" creationId="{768EB4DD-3704-43AD-92B3-C4E0C6EA92CB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30:34.764" v="66"/>
          <ac:spMkLst>
            <pc:docMk/>
            <pc:sldMk cId="1754778775" sldId="257"/>
            <ac:spMk id="5" creationId="{B326E748-CD75-4A1D-FE39-36A8D9143548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29:02.060" v="63"/>
          <ac:spMkLst>
            <pc:docMk/>
            <pc:sldMk cId="1754778775" sldId="257"/>
            <ac:spMk id="10" creationId="{84ECDE7A-6944-466D-8FFE-149A29BA6BAE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29:02.060" v="63"/>
          <ac:spMkLst>
            <pc:docMk/>
            <pc:sldMk cId="1754778775" sldId="257"/>
            <ac:spMk id="14" creationId="{B3420082-9415-44EC-802E-C77D71D59C57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29:02.060" v="63"/>
          <ac:spMkLst>
            <pc:docMk/>
            <pc:sldMk cId="1754778775" sldId="257"/>
            <ac:spMk id="16" creationId="{55A52C45-1FCB-4636-A80F-2849B8226C01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29:02.060" v="63"/>
          <ac:spMkLst>
            <pc:docMk/>
            <pc:sldMk cId="1754778775" sldId="257"/>
            <ac:spMk id="18" creationId="{768EB4DD-3704-43AD-92B3-C4E0C6EA92CB}"/>
          </ac:spMkLst>
        </pc:spChg>
        <pc:picChg chg="mod">
          <ac:chgData name="Jayesh Rajendra Chaudhari" userId="S::chaud123@purdue.edu::368b80e3-0879-4a8b-945a-1a31f31b82f4" providerId="AD" clId="Web-{2A23FD10-DF6F-265B-C43A-CA0E1F732EB1}" dt="2024-12-08T22:29:02.060" v="63"/>
          <ac:picMkLst>
            <pc:docMk/>
            <pc:sldMk cId="1754778775" sldId="257"/>
            <ac:picMk id="7" creationId="{7AACDC0F-BFB0-ABE7-4404-4248F79907ED}"/>
          </ac:picMkLst>
        </pc:picChg>
      </pc:sldChg>
      <pc:sldChg chg="addSp delSp modSp mod setBg modClrScheme delDesignElem chgLayout">
        <pc:chgData name="Jayesh Rajendra Chaudhari" userId="S::chaud123@purdue.edu::368b80e3-0879-4a8b-945a-1a31f31b82f4" providerId="AD" clId="Web-{2A23FD10-DF6F-265B-C43A-CA0E1F732EB1}" dt="2024-12-08T22:40:16.895" v="112" actId="20577"/>
        <pc:sldMkLst>
          <pc:docMk/>
          <pc:sldMk cId="675806588" sldId="258"/>
        </pc:sldMkLst>
        <pc:spChg chg="mod ord">
          <ac:chgData name="Jayesh Rajendra Chaudhari" userId="S::chaud123@purdue.edu::368b80e3-0879-4a8b-945a-1a31f31b82f4" providerId="AD" clId="Web-{2A23FD10-DF6F-265B-C43A-CA0E1F732EB1}" dt="2024-12-08T22:40:16.895" v="112" actId="20577"/>
          <ac:spMkLst>
            <pc:docMk/>
            <pc:sldMk cId="675806588" sldId="258"/>
            <ac:spMk id="2" creationId="{ACCB2974-3207-FB29-ED10-68E728B0755A}"/>
          </ac:spMkLst>
        </pc:spChg>
        <pc:spChg chg="add del mod ord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675806588" sldId="258"/>
            <ac:spMk id="3" creationId="{39C8BC8E-2623-53F5-A212-3E6B4864F0EB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25:41.839" v="50"/>
          <ac:spMkLst>
            <pc:docMk/>
            <pc:sldMk cId="675806588" sldId="258"/>
            <ac:spMk id="8" creationId="{18873D23-2DCF-4B31-A009-95721C06E8E1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22:31.446" v="6"/>
          <ac:spMkLst>
            <pc:docMk/>
            <pc:sldMk cId="675806588" sldId="258"/>
            <ac:spMk id="9" creationId="{2E442304-DDBD-4F7B-8017-36BCC863FB40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25:41.839" v="50"/>
          <ac:spMkLst>
            <pc:docMk/>
            <pc:sldMk cId="675806588" sldId="258"/>
            <ac:spMk id="10" creationId="{C13EF075-D4EF-4929-ADBC-91B27DA19955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22:31.446" v="6"/>
          <ac:spMkLst>
            <pc:docMk/>
            <pc:sldMk cId="675806588" sldId="258"/>
            <ac:spMk id="11" creationId="{5E107275-3853-46FD-A241-DE4355A42675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22:34.712" v="8"/>
          <ac:spMkLst>
            <pc:docMk/>
            <pc:sldMk cId="675806588" sldId="258"/>
            <ac:spMk id="13" creationId="{2E442304-DDBD-4F7B-8017-36BCC863FB40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22:34.712" v="8"/>
          <ac:spMkLst>
            <pc:docMk/>
            <pc:sldMk cId="675806588" sldId="258"/>
            <ac:spMk id="14" creationId="{5E107275-3853-46FD-A241-DE4355A42675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25:41.823" v="49"/>
          <ac:spMkLst>
            <pc:docMk/>
            <pc:sldMk cId="675806588" sldId="258"/>
            <ac:spMk id="22" creationId="{081EA652-8C6A-4E69-BEB9-170809474553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25:41.823" v="49"/>
          <ac:spMkLst>
            <pc:docMk/>
            <pc:sldMk cId="675806588" sldId="258"/>
            <ac:spMk id="24" creationId="{A4026A73-1F7F-49F2-B319-8CA3B3D53269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25:41.823" v="49"/>
          <ac:spMkLst>
            <pc:docMk/>
            <pc:sldMk cId="675806588" sldId="258"/>
            <ac:spMk id="26" creationId="{5298780A-33B9-4EA2-8F67-DE68AD62841B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25:41.823" v="49"/>
          <ac:spMkLst>
            <pc:docMk/>
            <pc:sldMk cId="675806588" sldId="258"/>
            <ac:spMk id="28" creationId="{7F488E8B-4E1E-4402-8935-D4E6C02615C7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675806588" sldId="258"/>
            <ac:spMk id="32" creationId="{DAF1966E-FD40-4A4A-B61B-C4DF7FA05F06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675806588" sldId="258"/>
            <ac:spMk id="33" creationId="{047BFA19-D45E-416B-A404-7AF2F3F27017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675806588" sldId="258"/>
            <ac:spMk id="34" creationId="{8E0105E7-23DB-4CF2-8258-FF47C7620F6E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675806588" sldId="258"/>
            <ac:spMk id="35" creationId="{074B4F7D-14B2-478B-8BF5-01E4E0C5D263}"/>
          </ac:spMkLst>
        </pc:spChg>
        <pc:grpChg chg="add del">
          <ac:chgData name="Jayesh Rajendra Chaudhari" userId="S::chaud123@purdue.edu::368b80e3-0879-4a8b-945a-1a31f31b82f4" providerId="AD" clId="Web-{2A23FD10-DF6F-265B-C43A-CA0E1F732EB1}" dt="2024-12-08T22:25:41.839" v="50"/>
          <ac:grpSpMkLst>
            <pc:docMk/>
            <pc:sldMk cId="675806588" sldId="258"/>
            <ac:grpSpMk id="12" creationId="{DAA26DFA-AAB2-4973-9C17-16D587C7B198}"/>
          </ac:grpSpMkLst>
        </pc:grpChg>
        <pc:graphicFrameChg chg="add del">
          <ac:chgData name="Jayesh Rajendra Chaudhari" userId="S::chaud123@purdue.edu::368b80e3-0879-4a8b-945a-1a31f31b82f4" providerId="AD" clId="Web-{2A23FD10-DF6F-265B-C43A-CA0E1F732EB1}" dt="2024-12-08T22:22:31.446" v="6"/>
          <ac:graphicFrameMkLst>
            <pc:docMk/>
            <pc:sldMk cId="675806588" sldId="258"/>
            <ac:graphicFrameMk id="5" creationId="{0D170806-C983-6EB5-2E78-5717E07A7B8E}"/>
          </ac:graphicFrameMkLst>
        </pc:graphicFrameChg>
        <pc:graphicFrameChg chg="add del">
          <ac:chgData name="Jayesh Rajendra Chaudhari" userId="S::chaud123@purdue.edu::368b80e3-0879-4a8b-945a-1a31f31b82f4" providerId="AD" clId="Web-{2A23FD10-DF6F-265B-C43A-CA0E1F732EB1}" dt="2024-12-08T22:22:34.712" v="8"/>
          <ac:graphicFrameMkLst>
            <pc:docMk/>
            <pc:sldMk cId="675806588" sldId="258"/>
            <ac:graphicFrameMk id="15" creationId="{42DE0E1E-CB27-996C-4F0F-30F0394EC7EF}"/>
          </ac:graphicFrameMkLst>
        </pc:graphicFrameChg>
        <pc:cxnChg chg="add del">
          <ac:chgData name="Jayesh Rajendra Chaudhari" userId="S::chaud123@purdue.edu::368b80e3-0879-4a8b-945a-1a31f31b82f4" providerId="AD" clId="Web-{2A23FD10-DF6F-265B-C43A-CA0E1F732EB1}" dt="2024-12-08T22:25:41.823" v="49"/>
          <ac:cxnSpMkLst>
            <pc:docMk/>
            <pc:sldMk cId="675806588" sldId="258"/>
            <ac:cxnSpMk id="30" creationId="{23AAC9B5-8015-485C-ACF9-A750390E9A56}"/>
          </ac:cxnSpMkLst>
        </pc:cxnChg>
      </pc:sldChg>
      <pc:sldChg chg="modSp mod modClrScheme chgLayout">
        <pc:chgData name="Jayesh Rajendra Chaudhari" userId="S::chaud123@purdue.edu::368b80e3-0879-4a8b-945a-1a31f31b82f4" providerId="AD" clId="Web-{2A23FD10-DF6F-265B-C43A-CA0E1F732EB1}" dt="2024-12-08T22:40:06.927" v="110"/>
        <pc:sldMkLst>
          <pc:docMk/>
          <pc:sldMk cId="1964222395" sldId="259"/>
        </pc:sldMkLst>
        <pc:spChg chg="mod ord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1964222395" sldId="259"/>
            <ac:spMk id="2" creationId="{0C3E9688-788B-A474-47EB-F375251EB666}"/>
          </ac:spMkLst>
        </pc:spChg>
        <pc:spChg chg="mod ord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1964222395" sldId="259"/>
            <ac:spMk id="3" creationId="{EEB3A463-922A-2A88-B328-B179CA4BB67F}"/>
          </ac:spMkLst>
        </pc:spChg>
      </pc:sldChg>
      <pc:sldChg chg="modSp mod modClrScheme chgLayout">
        <pc:chgData name="Jayesh Rajendra Chaudhari" userId="S::chaud123@purdue.edu::368b80e3-0879-4a8b-945a-1a31f31b82f4" providerId="AD" clId="Web-{2A23FD10-DF6F-265B-C43A-CA0E1F732EB1}" dt="2024-12-08T22:40:06.927" v="110"/>
        <pc:sldMkLst>
          <pc:docMk/>
          <pc:sldMk cId="785273993" sldId="260"/>
        </pc:sldMkLst>
        <pc:spChg chg="mod ord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785273993" sldId="260"/>
            <ac:spMk id="2" creationId="{5C00B42E-7CFA-2A1C-E381-0F4F419B0F12}"/>
          </ac:spMkLst>
        </pc:spChg>
        <pc:spChg chg="mod ord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785273993" sldId="260"/>
            <ac:spMk id="3" creationId="{A15ED537-F12A-8615-EF37-C298A7FD2AEC}"/>
          </ac:spMkLst>
        </pc:spChg>
      </pc:sldChg>
      <pc:sldChg chg="addSp delSp modSp mod setBg modClrScheme delDesignElem chgLayout">
        <pc:chgData name="Jayesh Rajendra Chaudhari" userId="S::chaud123@purdue.edu::368b80e3-0879-4a8b-945a-1a31f31b82f4" providerId="AD" clId="Web-{2A23FD10-DF6F-265B-C43A-CA0E1F732EB1}" dt="2024-12-08T22:58:19.875" v="133" actId="20577"/>
        <pc:sldMkLst>
          <pc:docMk/>
          <pc:sldMk cId="3444534546" sldId="261"/>
        </pc:sldMkLst>
        <pc:spChg chg="mod ord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3444534546" sldId="261"/>
            <ac:spMk id="2" creationId="{280858D1-A292-3CA8-E2D7-C82962C4C43C}"/>
          </ac:spMkLst>
        </pc:spChg>
        <pc:spChg chg="mod ord">
          <ac:chgData name="Jayesh Rajendra Chaudhari" userId="S::chaud123@purdue.edu::368b80e3-0879-4a8b-945a-1a31f31b82f4" providerId="AD" clId="Web-{2A23FD10-DF6F-265B-C43A-CA0E1F732EB1}" dt="2024-12-08T22:58:19.875" v="133" actId="20577"/>
          <ac:spMkLst>
            <pc:docMk/>
            <pc:sldMk cId="3444534546" sldId="261"/>
            <ac:spMk id="3" creationId="{2381B776-D38B-CD45-B7BC-4995A39009FC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3444534546" sldId="261"/>
            <ac:spMk id="5" creationId="{DAF1966E-FD40-4A4A-B61B-C4DF7FA05F06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3444534546" sldId="261"/>
            <ac:spMk id="6" creationId="{047BFA19-D45E-416B-A404-7AF2F3F27017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3444534546" sldId="261"/>
            <ac:spMk id="7" creationId="{8E0105E7-23DB-4CF2-8258-FF47C7620F6E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38:26.551" v="105"/>
          <ac:spMkLst>
            <pc:docMk/>
            <pc:sldMk cId="3444534546" sldId="261"/>
            <ac:spMk id="8" creationId="{DAF1966E-FD40-4A4A-B61B-C4DF7FA05F06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3444534546" sldId="261"/>
            <ac:spMk id="9" creationId="{074B4F7D-14B2-478B-8BF5-01E4E0C5D263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38:26.551" v="105"/>
          <ac:spMkLst>
            <pc:docMk/>
            <pc:sldMk cId="3444534546" sldId="261"/>
            <ac:spMk id="10" creationId="{047BFA19-D45E-416B-A404-7AF2F3F27017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38:26.551" v="105"/>
          <ac:spMkLst>
            <pc:docMk/>
            <pc:sldMk cId="3444534546" sldId="261"/>
            <ac:spMk id="12" creationId="{8E0105E7-23DB-4CF2-8258-FF47C7620F6E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38:26.551" v="105"/>
          <ac:spMkLst>
            <pc:docMk/>
            <pc:sldMk cId="3444534546" sldId="261"/>
            <ac:spMk id="14" creationId="{074B4F7D-14B2-478B-8BF5-01E4E0C5D263}"/>
          </ac:spMkLst>
        </pc:spChg>
      </pc:sldChg>
      <pc:sldChg chg="modSp del mod modClrScheme chgLayout">
        <pc:chgData name="Jayesh Rajendra Chaudhari" userId="S::chaud123@purdue.edu::368b80e3-0879-4a8b-945a-1a31f31b82f4" providerId="AD" clId="Web-{2A23FD10-DF6F-265B-C43A-CA0E1F732EB1}" dt="2024-12-08T22:56:13.702" v="122"/>
        <pc:sldMkLst>
          <pc:docMk/>
          <pc:sldMk cId="1313999359" sldId="263"/>
        </pc:sldMkLst>
        <pc:spChg chg="mod ord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1313999359" sldId="263"/>
            <ac:spMk id="2" creationId="{3EC77B85-7BC8-92FE-279A-8A4BEB381752}"/>
          </ac:spMkLst>
        </pc:spChg>
        <pc:spChg chg="mod ord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1313999359" sldId="263"/>
            <ac:spMk id="3" creationId="{3F01D111-4C66-2464-A6DC-B5CA233C5741}"/>
          </ac:spMkLst>
        </pc:spChg>
      </pc:sldChg>
      <pc:sldChg chg="addSp delSp modSp del mod setBg modClrScheme delDesignElem chgLayout">
        <pc:chgData name="Jayesh Rajendra Chaudhari" userId="S::chaud123@purdue.edu::368b80e3-0879-4a8b-945a-1a31f31b82f4" providerId="AD" clId="Web-{2A23FD10-DF6F-265B-C43A-CA0E1F732EB1}" dt="2024-12-08T22:56:11.327" v="121"/>
        <pc:sldMkLst>
          <pc:docMk/>
          <pc:sldMk cId="2967103390" sldId="264"/>
        </pc:sldMkLst>
        <pc:spChg chg="mod ord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2967103390" sldId="264"/>
            <ac:spMk id="2" creationId="{3A7A26D3-6325-25CA-843F-2B2679C78282}"/>
          </ac:spMkLst>
        </pc:spChg>
        <pc:spChg chg="mod ord">
          <ac:chgData name="Jayesh Rajendra Chaudhari" userId="S::chaud123@purdue.edu::368b80e3-0879-4a8b-945a-1a31f31b82f4" providerId="AD" clId="Web-{2A23FD10-DF6F-265B-C43A-CA0E1F732EB1}" dt="2024-12-08T22:55:43.561" v="120" actId="14100"/>
          <ac:spMkLst>
            <pc:docMk/>
            <pc:sldMk cId="2967103390" sldId="264"/>
            <ac:spMk id="3" creationId="{F1605294-9572-8939-6DEB-CC2AB9A8B0B7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2967103390" sldId="264"/>
            <ac:spMk id="8" creationId="{DAF1966E-FD40-4A4A-B61B-C4DF7FA05F06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2967103390" sldId="264"/>
            <ac:spMk id="10" creationId="{047BFA19-D45E-416B-A404-7AF2F3F27017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2967103390" sldId="264"/>
            <ac:spMk id="12" creationId="{8E0105E7-23DB-4CF2-8258-FF47C7620F6E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2967103390" sldId="264"/>
            <ac:spMk id="14" creationId="{074B4F7D-14B2-478B-8BF5-01E4E0C5D263}"/>
          </ac:spMkLst>
        </pc:spChg>
      </pc:sldChg>
      <pc:sldChg chg="addSp modSp mod setBg modClrScheme chgLayout">
        <pc:chgData name="Jayesh Rajendra Chaudhari" userId="S::chaud123@purdue.edu::368b80e3-0879-4a8b-945a-1a31f31b82f4" providerId="AD" clId="Web-{2A23FD10-DF6F-265B-C43A-CA0E1F732EB1}" dt="2024-12-08T22:56:56.718" v="127" actId="20577"/>
        <pc:sldMkLst>
          <pc:docMk/>
          <pc:sldMk cId="3559292202" sldId="265"/>
        </pc:sldMkLst>
        <pc:spChg chg="mod ord">
          <ac:chgData name="Jayesh Rajendra Chaudhari" userId="S::chaud123@purdue.edu::368b80e3-0879-4a8b-945a-1a31f31b82f4" providerId="AD" clId="Web-{2A23FD10-DF6F-265B-C43A-CA0E1F732EB1}" dt="2024-12-08T22:56:18.624" v="123"/>
          <ac:spMkLst>
            <pc:docMk/>
            <pc:sldMk cId="3559292202" sldId="265"/>
            <ac:spMk id="2" creationId="{0F50764D-598E-EF44-2A63-EAAE613EC7C2}"/>
          </ac:spMkLst>
        </pc:spChg>
        <pc:spChg chg="mod ord">
          <ac:chgData name="Jayesh Rajendra Chaudhari" userId="S::chaud123@purdue.edu::368b80e3-0879-4a8b-945a-1a31f31b82f4" providerId="AD" clId="Web-{2A23FD10-DF6F-265B-C43A-CA0E1F732EB1}" dt="2024-12-08T22:56:56.718" v="127" actId="20577"/>
          <ac:spMkLst>
            <pc:docMk/>
            <pc:sldMk cId="3559292202" sldId="265"/>
            <ac:spMk id="3" creationId="{F5EBE7F6-731F-B5B2-2A0E-497C4898F23B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2:56:18.624" v="123"/>
          <ac:spMkLst>
            <pc:docMk/>
            <pc:sldMk cId="3559292202" sldId="265"/>
            <ac:spMk id="8" creationId="{DAF1966E-FD40-4A4A-B61B-C4DF7FA05F06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2:56:18.624" v="123"/>
          <ac:spMkLst>
            <pc:docMk/>
            <pc:sldMk cId="3559292202" sldId="265"/>
            <ac:spMk id="10" creationId="{047BFA19-D45E-416B-A404-7AF2F3F27017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2:56:18.624" v="123"/>
          <ac:spMkLst>
            <pc:docMk/>
            <pc:sldMk cId="3559292202" sldId="265"/>
            <ac:spMk id="12" creationId="{8E0105E7-23DB-4CF2-8258-FF47C7620F6E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2:56:18.624" v="123"/>
          <ac:spMkLst>
            <pc:docMk/>
            <pc:sldMk cId="3559292202" sldId="265"/>
            <ac:spMk id="14" creationId="{074B4F7D-14B2-478B-8BF5-01E4E0C5D263}"/>
          </ac:spMkLst>
        </pc:spChg>
      </pc:sldChg>
      <pc:sldChg chg="addSp delSp modSp mod ord setBg modClrScheme chgLayout">
        <pc:chgData name="Jayesh Rajendra Chaudhari" userId="S::chaud123@purdue.edu::368b80e3-0879-4a8b-945a-1a31f31b82f4" providerId="AD" clId="Web-{2A23FD10-DF6F-265B-C43A-CA0E1F732EB1}" dt="2024-12-08T23:27:35.637" v="250" actId="20577"/>
        <pc:sldMkLst>
          <pc:docMk/>
          <pc:sldMk cId="1639674204" sldId="266"/>
        </pc:sldMkLst>
        <pc:spChg chg="mod ord">
          <ac:chgData name="Jayesh Rajendra Chaudhari" userId="S::chaud123@purdue.edu::368b80e3-0879-4a8b-945a-1a31f31b82f4" providerId="AD" clId="Web-{2A23FD10-DF6F-265B-C43A-CA0E1F732EB1}" dt="2024-12-08T23:25:42.192" v="223"/>
          <ac:spMkLst>
            <pc:docMk/>
            <pc:sldMk cId="1639674204" sldId="266"/>
            <ac:spMk id="2" creationId="{B5B6BB86-E34A-F5E3-37DB-338239E7B86B}"/>
          </ac:spMkLst>
        </pc:spChg>
        <pc:spChg chg="del mod ord">
          <ac:chgData name="Jayesh Rajendra Chaudhari" userId="S::chaud123@purdue.edu::368b80e3-0879-4a8b-945a-1a31f31b82f4" providerId="AD" clId="Web-{2A23FD10-DF6F-265B-C43A-CA0E1F732EB1}" dt="2024-12-08T23:22:00.474" v="168"/>
          <ac:spMkLst>
            <pc:docMk/>
            <pc:sldMk cId="1639674204" sldId="266"/>
            <ac:spMk id="3" creationId="{623BDD0C-C154-1404-7858-4C2E11B4E52A}"/>
          </ac:spMkLst>
        </pc:spChg>
        <pc:spChg chg="add mod">
          <ac:chgData name="Jayesh Rajendra Chaudhari" userId="S::chaud123@purdue.edu::368b80e3-0879-4a8b-945a-1a31f31b82f4" providerId="AD" clId="Web-{2A23FD10-DF6F-265B-C43A-CA0E1F732EB1}" dt="2024-12-08T23:27:35.637" v="250" actId="20577"/>
          <ac:spMkLst>
            <pc:docMk/>
            <pc:sldMk cId="1639674204" sldId="266"/>
            <ac:spMk id="9" creationId="{3D01F566-1E22-7BB9-6381-3C78E5DA05C5}"/>
          </ac:spMkLst>
        </pc:spChg>
        <pc:spChg chg="add del mod">
          <ac:chgData name="Jayesh Rajendra Chaudhari" userId="S::chaud123@purdue.edu::368b80e3-0879-4a8b-945a-1a31f31b82f4" providerId="AD" clId="Web-{2A23FD10-DF6F-265B-C43A-CA0E1F732EB1}" dt="2024-12-08T23:24:56.392" v="209"/>
          <ac:spMkLst>
            <pc:docMk/>
            <pc:sldMk cId="1639674204" sldId="266"/>
            <ac:spMk id="10" creationId="{8E3FA325-9650-F283-7FF8-57B8AE23E6C4}"/>
          </ac:spMkLst>
        </pc:spChg>
        <pc:spChg chg="add del mod">
          <ac:chgData name="Jayesh Rajendra Chaudhari" userId="S::chaud123@purdue.edu::368b80e3-0879-4a8b-945a-1a31f31b82f4" providerId="AD" clId="Web-{2A23FD10-DF6F-265B-C43A-CA0E1F732EB1}" dt="2024-12-08T23:25:07.096" v="212"/>
          <ac:spMkLst>
            <pc:docMk/>
            <pc:sldMk cId="1639674204" sldId="266"/>
            <ac:spMk id="12" creationId="{524DCC90-1D99-41BA-71B4-4052308951CF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25:22.925" v="216"/>
          <ac:spMkLst>
            <pc:docMk/>
            <pc:sldMk cId="1639674204" sldId="266"/>
            <ac:spMk id="18" creationId="{89A320C9-9735-4D13-8279-C1C674841392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25:22.925" v="216"/>
          <ac:spMkLst>
            <pc:docMk/>
            <pc:sldMk cId="1639674204" sldId="266"/>
            <ac:spMk id="20" creationId="{92544CF4-9B52-4A7B-A4B3-88C72729B77D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25:22.925" v="216"/>
          <ac:spMkLst>
            <pc:docMk/>
            <pc:sldMk cId="1639674204" sldId="266"/>
            <ac:spMk id="22" creationId="{E75862C5-5C00-4421-BC7B-9B7B86DBC80D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25:22.925" v="216"/>
          <ac:spMkLst>
            <pc:docMk/>
            <pc:sldMk cId="1639674204" sldId="266"/>
            <ac:spMk id="24" creationId="{089440EF-9BE9-4AE9-8C28-00B02296CDB6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25:22.878" v="215"/>
          <ac:spMkLst>
            <pc:docMk/>
            <pc:sldMk cId="1639674204" sldId="266"/>
            <ac:spMk id="29" creationId="{2550BE34-C2B8-49B8-8519-67A8CAD51AE9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25:22.878" v="215"/>
          <ac:spMkLst>
            <pc:docMk/>
            <pc:sldMk cId="1639674204" sldId="266"/>
            <ac:spMk id="31" creationId="{A7457DD9-5A45-400A-AB4B-4B4EDECA25F1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25:22.878" v="215"/>
          <ac:spMkLst>
            <pc:docMk/>
            <pc:sldMk cId="1639674204" sldId="266"/>
            <ac:spMk id="33" creationId="{441CF7D6-A660-431A-B0BB-140A0D5556B6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25:22.878" v="215"/>
          <ac:spMkLst>
            <pc:docMk/>
            <pc:sldMk cId="1639674204" sldId="266"/>
            <ac:spMk id="35" creationId="{0570A85B-3810-4F95-97B0-CBF4CCDB381C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25:42.192" v="223"/>
          <ac:spMkLst>
            <pc:docMk/>
            <pc:sldMk cId="1639674204" sldId="266"/>
            <ac:spMk id="37" creationId="{68AF5748-FED8-45BA-8631-26D1D10F3246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25:42.192" v="223"/>
          <ac:spMkLst>
            <pc:docMk/>
            <pc:sldMk cId="1639674204" sldId="266"/>
            <ac:spMk id="38" creationId="{AF2F604E-43BE-4DC3-B983-E071523364F8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25:42.192" v="223"/>
          <ac:spMkLst>
            <pc:docMk/>
            <pc:sldMk cId="1639674204" sldId="266"/>
            <ac:spMk id="39" creationId="{08C9B587-E65E-4B52-B37C-ABEBB6E87928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25:42.176" v="222"/>
          <ac:spMkLst>
            <pc:docMk/>
            <pc:sldMk cId="1639674204" sldId="266"/>
            <ac:spMk id="44" creationId="{D7D03296-BABA-47AD-A5D5-ED156727016E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25:42.176" v="222"/>
          <ac:spMkLst>
            <pc:docMk/>
            <pc:sldMk cId="1639674204" sldId="266"/>
            <ac:spMk id="46" creationId="{284A8429-F65A-490D-96E4-1158D3E8A026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25:42.176" v="222"/>
          <ac:spMkLst>
            <pc:docMk/>
            <pc:sldMk cId="1639674204" sldId="266"/>
            <ac:spMk id="48" creationId="{0F022291-A82B-4D23-A1E0-5F9BD684669E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26:58.541" v="239"/>
          <ac:spMkLst>
            <pc:docMk/>
            <pc:sldMk cId="1639674204" sldId="266"/>
            <ac:spMk id="50" creationId="{5E791F2F-79DB-4CC0-9FA1-001E3E91E8B7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26:58.541" v="239"/>
          <ac:spMkLst>
            <pc:docMk/>
            <pc:sldMk cId="1639674204" sldId="266"/>
            <ac:spMk id="51" creationId="{385E1BDC-A9B0-4A87-82E3-F3187F69A802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26:58.541" v="239"/>
          <ac:spMkLst>
            <pc:docMk/>
            <pc:sldMk cId="1639674204" sldId="266"/>
            <ac:spMk id="52" creationId="{0990C621-3B8B-4820-8328-D47EF7CE823C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26:58.541" v="239"/>
          <ac:spMkLst>
            <pc:docMk/>
            <pc:sldMk cId="1639674204" sldId="266"/>
            <ac:spMk id="53" creationId="{C1A2385B-1D2A-4E17-84FA-6CB7F0AAE473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3:26:58.541" v="239"/>
          <ac:spMkLst>
            <pc:docMk/>
            <pc:sldMk cId="1639674204" sldId="266"/>
            <ac:spMk id="58" creationId="{385E1BDC-A9B0-4A87-82E3-F3187F69A802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3:26:58.541" v="239"/>
          <ac:spMkLst>
            <pc:docMk/>
            <pc:sldMk cId="1639674204" sldId="266"/>
            <ac:spMk id="60" creationId="{0990C621-3B8B-4820-8328-D47EF7CE823C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3:26:58.541" v="239"/>
          <ac:spMkLst>
            <pc:docMk/>
            <pc:sldMk cId="1639674204" sldId="266"/>
            <ac:spMk id="62" creationId="{C1A2385B-1D2A-4E17-84FA-6CB7F0AAE473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3:26:58.541" v="239"/>
          <ac:spMkLst>
            <pc:docMk/>
            <pc:sldMk cId="1639674204" sldId="266"/>
            <ac:spMk id="64" creationId="{5E791F2F-79DB-4CC0-9FA1-001E3E91E8B7}"/>
          </ac:spMkLst>
        </pc:spChg>
        <pc:graphicFrameChg chg="add del mod">
          <ac:chgData name="Jayesh Rajendra Chaudhari" userId="S::chaud123@purdue.edu::368b80e3-0879-4a8b-945a-1a31f31b82f4" providerId="AD" clId="Web-{2A23FD10-DF6F-265B-C43A-CA0E1F732EB1}" dt="2024-12-08T23:25:07.096" v="212"/>
          <ac:graphicFrameMkLst>
            <pc:docMk/>
            <pc:sldMk cId="1639674204" sldId="266"/>
            <ac:graphicFrameMk id="7" creationId="{1954142E-E498-0E7D-EF31-C9D8632DFF3D}"/>
          </ac:graphicFrameMkLst>
        </pc:graphicFrameChg>
        <pc:graphicFrameChg chg="add mod ord modGraphic">
          <ac:chgData name="Jayesh Rajendra Chaudhari" userId="S::chaud123@purdue.edu::368b80e3-0879-4a8b-945a-1a31f31b82f4" providerId="AD" clId="Web-{2A23FD10-DF6F-265B-C43A-CA0E1F732EB1}" dt="2024-12-08T23:26:58.541" v="239"/>
          <ac:graphicFrameMkLst>
            <pc:docMk/>
            <pc:sldMk cId="1639674204" sldId="266"/>
            <ac:graphicFrameMk id="15" creationId="{1954142E-E498-0E7D-EF31-C9D8632DFF3D}"/>
          </ac:graphicFrameMkLst>
        </pc:graphicFrameChg>
        <pc:picChg chg="add del mod ord">
          <ac:chgData name="Jayesh Rajendra Chaudhari" userId="S::chaud123@purdue.edu::368b80e3-0879-4a8b-945a-1a31f31b82f4" providerId="AD" clId="Web-{2A23FD10-DF6F-265B-C43A-CA0E1F732EB1}" dt="2024-12-08T23:24:56.439" v="210"/>
          <ac:picMkLst>
            <pc:docMk/>
            <pc:sldMk cId="1639674204" sldId="266"/>
            <ac:picMk id="4" creationId="{F29E5C3C-E573-4159-BD41-9FAB1B248CDC}"/>
          </ac:picMkLst>
        </pc:picChg>
        <pc:picChg chg="add del mod">
          <ac:chgData name="Jayesh Rajendra Chaudhari" userId="S::chaud123@purdue.edu::368b80e3-0879-4a8b-945a-1a31f31b82f4" providerId="AD" clId="Web-{2A23FD10-DF6F-265B-C43A-CA0E1F732EB1}" dt="2024-12-08T23:22:13.553" v="170"/>
          <ac:picMkLst>
            <pc:docMk/>
            <pc:sldMk cId="1639674204" sldId="266"/>
            <ac:picMk id="5" creationId="{3202F11F-62B2-07A7-EE48-1B83F2F0EBBE}"/>
          </ac:picMkLst>
        </pc:picChg>
        <pc:picChg chg="add del mod">
          <ac:chgData name="Jayesh Rajendra Chaudhari" userId="S::chaud123@purdue.edu::368b80e3-0879-4a8b-945a-1a31f31b82f4" providerId="AD" clId="Web-{2A23FD10-DF6F-265B-C43A-CA0E1F732EB1}" dt="2024-12-08T23:22:39.414" v="175"/>
          <ac:picMkLst>
            <pc:docMk/>
            <pc:sldMk cId="1639674204" sldId="266"/>
            <ac:picMk id="8" creationId="{7BE8C91C-793E-4E71-D50F-104EDB76C606}"/>
          </ac:picMkLst>
        </pc:picChg>
        <pc:picChg chg="add mod">
          <ac:chgData name="Jayesh Rajendra Chaudhari" userId="S::chaud123@purdue.edu::368b80e3-0879-4a8b-945a-1a31f31b82f4" providerId="AD" clId="Web-{2A23FD10-DF6F-265B-C43A-CA0E1F732EB1}" dt="2024-12-08T23:25:42.192" v="223"/>
          <ac:picMkLst>
            <pc:docMk/>
            <pc:sldMk cId="1639674204" sldId="266"/>
            <ac:picMk id="13" creationId="{399DB427-19D4-2744-67D7-E239DF45C470}"/>
          </ac:picMkLst>
        </pc:picChg>
      </pc:sldChg>
      <pc:sldChg chg="modSp mod modClrScheme chgLayout">
        <pc:chgData name="Jayesh Rajendra Chaudhari" userId="S::chaud123@purdue.edu::368b80e3-0879-4a8b-945a-1a31f31b82f4" providerId="AD" clId="Web-{2A23FD10-DF6F-265B-C43A-CA0E1F732EB1}" dt="2024-12-08T22:40:06.927" v="110"/>
        <pc:sldMkLst>
          <pc:docMk/>
          <pc:sldMk cId="3842806349" sldId="267"/>
        </pc:sldMkLst>
        <pc:spChg chg="mod ord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3842806349" sldId="267"/>
            <ac:spMk id="2" creationId="{2E652365-13C8-9DE8-281F-3A6455A72366}"/>
          </ac:spMkLst>
        </pc:spChg>
        <pc:spChg chg="mod ord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3842806349" sldId="267"/>
            <ac:spMk id="3" creationId="{9C8C494C-2D89-4664-782B-796C78128B70}"/>
          </ac:spMkLst>
        </pc:spChg>
      </pc:sldChg>
      <pc:sldChg chg="addSp delSp modSp mod modClrScheme chgLayout">
        <pc:chgData name="Jayesh Rajendra Chaudhari" userId="S::chaud123@purdue.edu::368b80e3-0879-4a8b-945a-1a31f31b82f4" providerId="AD" clId="Web-{2A23FD10-DF6F-265B-C43A-CA0E1F732EB1}" dt="2024-12-08T22:40:06.927" v="110"/>
        <pc:sldMkLst>
          <pc:docMk/>
          <pc:sldMk cId="2334132427" sldId="268"/>
        </pc:sldMkLst>
        <pc:spChg chg="add del mod ord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2334132427" sldId="268"/>
            <ac:spMk id="2" creationId="{00BBDBDC-69BC-9E7E-124E-7982586BB1E0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33:49.829" v="79"/>
          <ac:spMkLst>
            <pc:docMk/>
            <pc:sldMk cId="2334132427" sldId="268"/>
            <ac:spMk id="4" creationId="{3C3A5988-7442-526D-028D-AE2401BB4EFE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33:58.892" v="81"/>
          <ac:spMkLst>
            <pc:docMk/>
            <pc:sldMk cId="2334132427" sldId="268"/>
            <ac:spMk id="6" creationId="{65008CBA-E9EE-2405-0681-FCC2659C0468}"/>
          </ac:spMkLst>
        </pc:spChg>
        <pc:spChg chg="add del mod">
          <ac:chgData name="Jayesh Rajendra Chaudhari" userId="S::chaud123@purdue.edu::368b80e3-0879-4a8b-945a-1a31f31b82f4" providerId="AD" clId="Web-{2A23FD10-DF6F-265B-C43A-CA0E1F732EB1}" dt="2024-12-08T22:34:21.532" v="85"/>
          <ac:spMkLst>
            <pc:docMk/>
            <pc:sldMk cId="2334132427" sldId="268"/>
            <ac:spMk id="8" creationId="{1B6B1827-CA69-513B-FB82-2E3EF0B67504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34:20.361" v="84"/>
          <ac:spMkLst>
            <pc:docMk/>
            <pc:sldMk cId="2334132427" sldId="268"/>
            <ac:spMk id="11" creationId="{B3000CDF-FA58-994D-02F9-BF73844BD290}"/>
          </ac:spMkLst>
        </pc:spChg>
        <pc:spChg chg="add mod">
          <ac:chgData name="Jayesh Rajendra Chaudhari" userId="S::chaud123@purdue.edu::368b80e3-0879-4a8b-945a-1a31f31b82f4" providerId="AD" clId="Web-{2A23FD10-DF6F-265B-C43A-CA0E1F732EB1}" dt="2024-12-08T22:35:17.736" v="92" actId="1076"/>
          <ac:spMkLst>
            <pc:docMk/>
            <pc:sldMk cId="2334132427" sldId="268"/>
            <ac:spMk id="12" creationId="{72EFBE7F-FDF2-528E-2C97-C3D27883F342}"/>
          </ac:spMkLst>
        </pc:spChg>
        <pc:picChg chg="mod ord">
          <ac:chgData name="Jayesh Rajendra Chaudhari" userId="S::chaud123@purdue.edu::368b80e3-0879-4a8b-945a-1a31f31b82f4" providerId="AD" clId="Web-{2A23FD10-DF6F-265B-C43A-CA0E1F732EB1}" dt="2024-12-08T22:40:06.927" v="110"/>
          <ac:picMkLst>
            <pc:docMk/>
            <pc:sldMk cId="2334132427" sldId="268"/>
            <ac:picMk id="28" creationId="{D821DE9B-6988-3E39-1BFE-2F136C396ECF}"/>
          </ac:picMkLst>
        </pc:picChg>
      </pc:sldChg>
      <pc:sldChg chg="addSp delSp modSp mod modClrScheme delDesignElem chgLayout">
        <pc:chgData name="Jayesh Rajendra Chaudhari" userId="S::chaud123@purdue.edu::368b80e3-0879-4a8b-945a-1a31f31b82f4" providerId="AD" clId="Web-{2A23FD10-DF6F-265B-C43A-CA0E1F732EB1}" dt="2024-12-08T22:40:06.927" v="110"/>
        <pc:sldMkLst>
          <pc:docMk/>
          <pc:sldMk cId="3515206061" sldId="269"/>
        </pc:sldMkLst>
        <pc:spChg chg="mod ord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3515206061" sldId="269"/>
            <ac:spMk id="2" creationId="{A22B469F-D6E1-DC66-DAB6-B8146602DBEE}"/>
          </ac:spMkLst>
        </pc:spChg>
        <pc:spChg chg="mod ord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3515206061" sldId="269"/>
            <ac:spMk id="9" creationId="{02A499DF-A3B4-9424-ACF2-CBB68967F68B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3515206061" sldId="269"/>
            <ac:spMk id="20" creationId="{385E1BDC-A9B0-4A87-82E3-F3187F69A802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3515206061" sldId="269"/>
            <ac:spMk id="22" creationId="{0990C621-3B8B-4820-8328-D47EF7CE823C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3515206061" sldId="269"/>
            <ac:spMk id="27" creationId="{C1A2385B-1D2A-4E17-84FA-6CB7F0AAE473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2:40:06.927" v="110"/>
          <ac:spMkLst>
            <pc:docMk/>
            <pc:sldMk cId="3515206061" sldId="269"/>
            <ac:spMk id="29" creationId="{5E791F2F-79DB-4CC0-9FA1-001E3E91E8B7}"/>
          </ac:spMkLst>
        </pc:spChg>
        <pc:picChg chg="mod">
          <ac:chgData name="Jayesh Rajendra Chaudhari" userId="S::chaud123@purdue.edu::368b80e3-0879-4a8b-945a-1a31f31b82f4" providerId="AD" clId="Web-{2A23FD10-DF6F-265B-C43A-CA0E1F732EB1}" dt="2024-12-08T22:26:49.590" v="60" actId="1076"/>
          <ac:picMkLst>
            <pc:docMk/>
            <pc:sldMk cId="3515206061" sldId="269"/>
            <ac:picMk id="5" creationId="{11B1649E-F37A-8F25-CEBD-34535C0AD3E3}"/>
          </ac:picMkLst>
        </pc:picChg>
        <pc:picChg chg="mod">
          <ac:chgData name="Jayesh Rajendra Chaudhari" userId="S::chaud123@purdue.edu::368b80e3-0879-4a8b-945a-1a31f31b82f4" providerId="AD" clId="Web-{2A23FD10-DF6F-265B-C43A-CA0E1F732EB1}" dt="2024-12-08T22:26:49.699" v="61" actId="1076"/>
          <ac:picMkLst>
            <pc:docMk/>
            <pc:sldMk cId="3515206061" sldId="269"/>
            <ac:picMk id="18" creationId="{DFB0F87E-8C88-9F1B-28D9-9461E88BFB7E}"/>
          </ac:picMkLst>
        </pc:picChg>
      </pc:sldChg>
      <pc:sldChg chg="addSp delSp modSp new mod setBg">
        <pc:chgData name="Jayesh Rajendra Chaudhari" userId="S::chaud123@purdue.edu::368b80e3-0879-4a8b-945a-1a31f31b82f4" providerId="AD" clId="Web-{2A23FD10-DF6F-265B-C43A-CA0E1F732EB1}" dt="2024-12-08T23:21:21.580" v="167" actId="1076"/>
        <pc:sldMkLst>
          <pc:docMk/>
          <pc:sldMk cId="3651087119" sldId="270"/>
        </pc:sldMkLst>
        <pc:spChg chg="mod">
          <ac:chgData name="Jayesh Rajendra Chaudhari" userId="S::chaud123@purdue.edu::368b80e3-0879-4a8b-945a-1a31f31b82f4" providerId="AD" clId="Web-{2A23FD10-DF6F-265B-C43A-CA0E1F732EB1}" dt="2024-12-08T23:21:21.580" v="167" actId="1076"/>
          <ac:spMkLst>
            <pc:docMk/>
            <pc:sldMk cId="3651087119" sldId="270"/>
            <ac:spMk id="2" creationId="{AF545DF5-D69C-70BE-3B8C-89FE6E4B03C2}"/>
          </ac:spMkLst>
        </pc:spChg>
        <pc:spChg chg="del">
          <ac:chgData name="Jayesh Rajendra Chaudhari" userId="S::chaud123@purdue.edu::368b80e3-0879-4a8b-945a-1a31f31b82f4" providerId="AD" clId="Web-{2A23FD10-DF6F-265B-C43A-CA0E1F732EB1}" dt="2024-12-08T23:19:49.480" v="136"/>
          <ac:spMkLst>
            <pc:docMk/>
            <pc:sldMk cId="3651087119" sldId="270"/>
            <ac:spMk id="3" creationId="{730A26D4-B430-9B75-7CD5-057967F1F721}"/>
          </ac:spMkLst>
        </pc:spChg>
        <pc:spChg chg="add mod">
          <ac:chgData name="Jayesh Rajendra Chaudhari" userId="S::chaud123@purdue.edu::368b80e3-0879-4a8b-945a-1a31f31b82f4" providerId="AD" clId="Web-{2A23FD10-DF6F-265B-C43A-CA0E1F732EB1}" dt="2024-12-08T23:20:59.141" v="160" actId="20577"/>
          <ac:spMkLst>
            <pc:docMk/>
            <pc:sldMk cId="3651087119" sldId="270"/>
            <ac:spMk id="5" creationId="{4BD3208E-717A-19CD-0FEB-1B6B69AFAA6A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3:20:48.671" v="152"/>
          <ac:spMkLst>
            <pc:docMk/>
            <pc:sldMk cId="3651087119" sldId="270"/>
            <ac:spMk id="10" creationId="{2550BE34-C2B8-49B8-8519-67A8CAD51AE9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3:20:48.671" v="152"/>
          <ac:spMkLst>
            <pc:docMk/>
            <pc:sldMk cId="3651087119" sldId="270"/>
            <ac:spMk id="12" creationId="{A7457DD9-5A45-400A-AB4B-4B4EDECA25F1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3:20:48.671" v="152"/>
          <ac:spMkLst>
            <pc:docMk/>
            <pc:sldMk cId="3651087119" sldId="270"/>
            <ac:spMk id="14" creationId="{441CF7D6-A660-431A-B0BB-140A0D5556B6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3:20:48.671" v="152"/>
          <ac:spMkLst>
            <pc:docMk/>
            <pc:sldMk cId="3651087119" sldId="270"/>
            <ac:spMk id="16" creationId="{0570A85B-3810-4F95-97B0-CBF4CCDB381C}"/>
          </ac:spMkLst>
        </pc:spChg>
        <pc:picChg chg="add mod ord">
          <ac:chgData name="Jayesh Rajendra Chaudhari" userId="S::chaud123@purdue.edu::368b80e3-0879-4a8b-945a-1a31f31b82f4" providerId="AD" clId="Web-{2A23FD10-DF6F-265B-C43A-CA0E1F732EB1}" dt="2024-12-08T23:20:48.671" v="152"/>
          <ac:picMkLst>
            <pc:docMk/>
            <pc:sldMk cId="3651087119" sldId="270"/>
            <ac:picMk id="4" creationId="{183AAA05-79FD-2BFA-908C-7036A82C0706}"/>
          </ac:picMkLst>
        </pc:picChg>
      </pc:sldChg>
      <pc:sldChg chg="addSp delSp modSp new del">
        <pc:chgData name="Jayesh Rajendra Chaudhari" userId="S::chaud123@purdue.edu::368b80e3-0879-4a8b-945a-1a31f31b82f4" providerId="AD" clId="Web-{2A23FD10-DF6F-265B-C43A-CA0E1F732EB1}" dt="2024-12-08T23:26:00.818" v="226"/>
        <pc:sldMkLst>
          <pc:docMk/>
          <pc:sldMk cId="937446608" sldId="271"/>
        </pc:sldMkLst>
        <pc:spChg chg="add del">
          <ac:chgData name="Jayesh Rajendra Chaudhari" userId="S::chaud123@purdue.edu::368b80e3-0879-4a8b-945a-1a31f31b82f4" providerId="AD" clId="Web-{2A23FD10-DF6F-265B-C43A-CA0E1F732EB1}" dt="2024-12-08T23:24:58.720" v="211"/>
          <ac:spMkLst>
            <pc:docMk/>
            <pc:sldMk cId="937446608" sldId="271"/>
            <ac:spMk id="3" creationId="{705A366A-64E6-F2EE-C22F-65229BF20490}"/>
          </ac:spMkLst>
        </pc:spChg>
        <pc:spChg chg="add mod">
          <ac:chgData name="Jayesh Rajendra Chaudhari" userId="S::chaud123@purdue.edu::368b80e3-0879-4a8b-945a-1a31f31b82f4" providerId="AD" clId="Web-{2A23FD10-DF6F-265B-C43A-CA0E1F732EB1}" dt="2024-12-08T23:25:32.597" v="219"/>
          <ac:spMkLst>
            <pc:docMk/>
            <pc:sldMk cId="937446608" sldId="271"/>
            <ac:spMk id="19" creationId="{DC1A0ECE-CD0C-FA58-9013-8087F99F8AEE}"/>
          </ac:spMkLst>
        </pc:spChg>
        <pc:graphicFrameChg chg="add del mod ord modGraphic">
          <ac:chgData name="Jayesh Rajendra Chaudhari" userId="S::chaud123@purdue.edu::368b80e3-0879-4a8b-945a-1a31f31b82f4" providerId="AD" clId="Web-{2A23FD10-DF6F-265B-C43A-CA0E1F732EB1}" dt="2024-12-08T23:24:52.235" v="208"/>
          <ac:graphicFrameMkLst>
            <pc:docMk/>
            <pc:sldMk cId="937446608" sldId="271"/>
            <ac:graphicFrameMk id="4" creationId="{910FE8F4-56D7-B199-2AEB-94A2EE91C36B}"/>
          </ac:graphicFrameMkLst>
        </pc:graphicFrameChg>
        <pc:picChg chg="add del mod ord">
          <ac:chgData name="Jayesh Rajendra Chaudhari" userId="S::chaud123@purdue.edu::368b80e3-0879-4a8b-945a-1a31f31b82f4" providerId="AD" clId="Web-{2A23FD10-DF6F-265B-C43A-CA0E1F732EB1}" dt="2024-12-08T23:25:32.597" v="219"/>
          <ac:picMkLst>
            <pc:docMk/>
            <pc:sldMk cId="937446608" sldId="271"/>
            <ac:picMk id="17" creationId="{006DB780-238A-3EEA-F6B7-A7CD08721576}"/>
          </ac:picMkLst>
        </pc:picChg>
      </pc:sldChg>
      <pc:sldChg chg="addSp delSp modSp new mod setBg">
        <pc:chgData name="Jayesh Rajendra Chaudhari" userId="S::chaud123@purdue.edu::368b80e3-0879-4a8b-945a-1a31f31b82f4" providerId="AD" clId="Web-{2A23FD10-DF6F-265B-C43A-CA0E1F732EB1}" dt="2024-12-08T23:31:15.198" v="287" actId="1076"/>
        <pc:sldMkLst>
          <pc:docMk/>
          <pc:sldMk cId="1567853754" sldId="271"/>
        </pc:sldMkLst>
        <pc:spChg chg="mod">
          <ac:chgData name="Jayesh Rajendra Chaudhari" userId="S::chaud123@purdue.edu::368b80e3-0879-4a8b-945a-1a31f31b82f4" providerId="AD" clId="Web-{2A23FD10-DF6F-265B-C43A-CA0E1F732EB1}" dt="2024-12-08T23:30:44.462" v="277" actId="1076"/>
          <ac:spMkLst>
            <pc:docMk/>
            <pc:sldMk cId="1567853754" sldId="271"/>
            <ac:spMk id="2" creationId="{EA59633C-2981-B063-B57B-A854C0F7DD48}"/>
          </ac:spMkLst>
        </pc:spChg>
        <pc:spChg chg="del mod">
          <ac:chgData name="Jayesh Rajendra Chaudhari" userId="S::chaud123@purdue.edu::368b80e3-0879-4a8b-945a-1a31f31b82f4" providerId="AD" clId="Web-{2A23FD10-DF6F-265B-C43A-CA0E1F732EB1}" dt="2024-12-08T23:29:01.955" v="258"/>
          <ac:spMkLst>
            <pc:docMk/>
            <pc:sldMk cId="1567853754" sldId="271"/>
            <ac:spMk id="3" creationId="{C9ABE8FE-DA5E-BE90-8D35-B04E28D92E39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3:28:38.907" v="255"/>
          <ac:spMkLst>
            <pc:docMk/>
            <pc:sldMk cId="1567853754" sldId="271"/>
            <ac:spMk id="8" creationId="{DAF1966E-FD40-4A4A-B61B-C4DF7FA05F06}"/>
          </ac:spMkLst>
        </pc:spChg>
        <pc:spChg chg="add mod">
          <ac:chgData name="Jayesh Rajendra Chaudhari" userId="S::chaud123@purdue.edu::368b80e3-0879-4a8b-945a-1a31f31b82f4" providerId="AD" clId="Web-{2A23FD10-DF6F-265B-C43A-CA0E1F732EB1}" dt="2024-12-08T23:29:45.817" v="270" actId="20577"/>
          <ac:spMkLst>
            <pc:docMk/>
            <pc:sldMk cId="1567853754" sldId="271"/>
            <ac:spMk id="9" creationId="{D3C72D75-CF4A-CE6E-D85C-99BEA5872BAE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3:28:38.907" v="255"/>
          <ac:spMkLst>
            <pc:docMk/>
            <pc:sldMk cId="1567853754" sldId="271"/>
            <ac:spMk id="10" creationId="{047BFA19-D45E-416B-A404-7AF2F3F27017}"/>
          </ac:spMkLst>
        </pc:spChg>
        <pc:spChg chg="add mod">
          <ac:chgData name="Jayesh Rajendra Chaudhari" userId="S::chaud123@purdue.edu::368b80e3-0879-4a8b-945a-1a31f31b82f4" providerId="AD" clId="Web-{2A23FD10-DF6F-265B-C43A-CA0E1F732EB1}" dt="2024-12-08T23:30:12.413" v="275" actId="14100"/>
          <ac:spMkLst>
            <pc:docMk/>
            <pc:sldMk cId="1567853754" sldId="271"/>
            <ac:spMk id="11" creationId="{80BF2BE8-F55D-A910-0DB3-27D3BB71F994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3:28:38.907" v="255"/>
          <ac:spMkLst>
            <pc:docMk/>
            <pc:sldMk cId="1567853754" sldId="271"/>
            <ac:spMk id="12" creationId="{8E0105E7-23DB-4CF2-8258-FF47C7620F6E}"/>
          </ac:spMkLst>
        </pc:spChg>
        <pc:spChg chg="add mod">
          <ac:chgData name="Jayesh Rajendra Chaudhari" userId="S::chaud123@purdue.edu::368b80e3-0879-4a8b-945a-1a31f31b82f4" providerId="AD" clId="Web-{2A23FD10-DF6F-265B-C43A-CA0E1F732EB1}" dt="2024-12-08T23:31:15.198" v="287" actId="1076"/>
          <ac:spMkLst>
            <pc:docMk/>
            <pc:sldMk cId="1567853754" sldId="271"/>
            <ac:spMk id="13" creationId="{C8E6142E-CD52-B189-C8C8-4CC2470A6FBB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3:28:38.907" v="255"/>
          <ac:spMkLst>
            <pc:docMk/>
            <pc:sldMk cId="1567853754" sldId="271"/>
            <ac:spMk id="14" creationId="{074B4F7D-14B2-478B-8BF5-01E4E0C5D263}"/>
          </ac:spMkLst>
        </pc:spChg>
        <pc:graphicFrameChg chg="add mod modGraphic">
          <ac:chgData name="Jayesh Rajendra Chaudhari" userId="S::chaud123@purdue.edu::368b80e3-0879-4a8b-945a-1a31f31b82f4" providerId="AD" clId="Web-{2A23FD10-DF6F-265B-C43A-CA0E1F732EB1}" dt="2024-12-08T23:29:22.972" v="264" actId="1076"/>
          <ac:graphicFrameMkLst>
            <pc:docMk/>
            <pc:sldMk cId="1567853754" sldId="271"/>
            <ac:graphicFrameMk id="7" creationId="{A711E7FB-7061-BDB3-C741-510ED60540E3}"/>
          </ac:graphicFrameMkLst>
        </pc:graphicFrameChg>
        <pc:picChg chg="add mod">
          <ac:chgData name="Jayesh Rajendra Chaudhari" userId="S::chaud123@purdue.edu::368b80e3-0879-4a8b-945a-1a31f31b82f4" providerId="AD" clId="Web-{2A23FD10-DF6F-265B-C43A-CA0E1F732EB1}" dt="2024-12-08T23:29:22.941" v="263" actId="1076"/>
          <ac:picMkLst>
            <pc:docMk/>
            <pc:sldMk cId="1567853754" sldId="271"/>
            <ac:picMk id="5" creationId="{E1BCFE66-BB8C-50D8-F844-2995D9CAF259}"/>
          </ac:picMkLst>
        </pc:picChg>
      </pc:sldChg>
      <pc:sldChg chg="addSp delSp modSp new mod setBg">
        <pc:chgData name="Jayesh Rajendra Chaudhari" userId="S::chaud123@purdue.edu::368b80e3-0879-4a8b-945a-1a31f31b82f4" providerId="AD" clId="Web-{2A23FD10-DF6F-265B-C43A-CA0E1F732EB1}" dt="2024-12-08T23:44:03.187" v="436" actId="20577"/>
        <pc:sldMkLst>
          <pc:docMk/>
          <pc:sldMk cId="4139595328" sldId="272"/>
        </pc:sldMkLst>
        <pc:spChg chg="mod">
          <ac:chgData name="Jayesh Rajendra Chaudhari" userId="S::chaud123@purdue.edu::368b80e3-0879-4a8b-945a-1a31f31b82f4" providerId="AD" clId="Web-{2A23FD10-DF6F-265B-C43A-CA0E1F732EB1}" dt="2024-12-08T23:39:25.153" v="382" actId="1076"/>
          <ac:spMkLst>
            <pc:docMk/>
            <pc:sldMk cId="4139595328" sldId="272"/>
            <ac:spMk id="2" creationId="{DA98D289-E0ED-8F14-51C8-DFFF9A2A4456}"/>
          </ac:spMkLst>
        </pc:spChg>
        <pc:spChg chg="del">
          <ac:chgData name="Jayesh Rajendra Chaudhari" userId="S::chaud123@purdue.edu::368b80e3-0879-4a8b-945a-1a31f31b82f4" providerId="AD" clId="Web-{2A23FD10-DF6F-265B-C43A-CA0E1F732EB1}" dt="2024-12-08T23:31:45.075" v="293"/>
          <ac:spMkLst>
            <pc:docMk/>
            <pc:sldMk cId="4139595328" sldId="272"/>
            <ac:spMk id="3" creationId="{A3389586-5913-A3C2-E264-494C3A7E4A6E}"/>
          </ac:spMkLst>
        </pc:spChg>
        <pc:spChg chg="add mod ord">
          <ac:chgData name="Jayesh Rajendra Chaudhari" userId="S::chaud123@purdue.edu::368b80e3-0879-4a8b-945a-1a31f31b82f4" providerId="AD" clId="Web-{2A23FD10-DF6F-265B-C43A-CA0E1F732EB1}" dt="2024-12-08T23:42:52.620" v="429" actId="1076"/>
          <ac:spMkLst>
            <pc:docMk/>
            <pc:sldMk cId="4139595328" sldId="272"/>
            <ac:spMk id="5" creationId="{34F0024B-F8FD-B9E5-E27A-E0B40C365F54}"/>
          </ac:spMkLst>
        </pc:spChg>
        <pc:spChg chg="add del mod">
          <ac:chgData name="Jayesh Rajendra Chaudhari" userId="S::chaud123@purdue.edu::368b80e3-0879-4a8b-945a-1a31f31b82f4" providerId="AD" clId="Web-{2A23FD10-DF6F-265B-C43A-CA0E1F732EB1}" dt="2024-12-08T23:35:07.432" v="331"/>
          <ac:spMkLst>
            <pc:docMk/>
            <pc:sldMk cId="4139595328" sldId="272"/>
            <ac:spMk id="8" creationId="{4A9B82DC-565E-F1B5-E5C8-29977EC67E5D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2:45.970" v="307"/>
          <ac:spMkLst>
            <pc:docMk/>
            <pc:sldMk cId="4139595328" sldId="272"/>
            <ac:spMk id="10" creationId="{84ECDE7A-6944-466D-8FFE-149A29BA6BAE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2:45.970" v="307"/>
          <ac:spMkLst>
            <pc:docMk/>
            <pc:sldMk cId="4139595328" sldId="272"/>
            <ac:spMk id="12" creationId="{B3420082-9415-44EC-802E-C77D71D59C57}"/>
          </ac:spMkLst>
        </pc:spChg>
        <pc:spChg chg="add del mod">
          <ac:chgData name="Jayesh Rajendra Chaudhari" userId="S::chaud123@purdue.edu::368b80e3-0879-4a8b-945a-1a31f31b82f4" providerId="AD" clId="Web-{2A23FD10-DF6F-265B-C43A-CA0E1F732EB1}" dt="2024-12-08T23:36:52.440" v="353"/>
          <ac:spMkLst>
            <pc:docMk/>
            <pc:sldMk cId="4139595328" sldId="272"/>
            <ac:spMk id="13" creationId="{CBAD0CF6-BD92-D421-4FE5-12B3EBD5185F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2:45.970" v="307"/>
          <ac:spMkLst>
            <pc:docMk/>
            <pc:sldMk cId="4139595328" sldId="272"/>
            <ac:spMk id="14" creationId="{55A52C45-1FCB-4636-A80F-2849B8226C01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2:45.970" v="307"/>
          <ac:spMkLst>
            <pc:docMk/>
            <pc:sldMk cId="4139595328" sldId="272"/>
            <ac:spMk id="16" creationId="{768EB4DD-3704-43AD-92B3-C4E0C6EA92CB}"/>
          </ac:spMkLst>
        </pc:spChg>
        <pc:spChg chg="add mod">
          <ac:chgData name="Jayesh Rajendra Chaudhari" userId="S::chaud123@purdue.edu::368b80e3-0879-4a8b-945a-1a31f31b82f4" providerId="AD" clId="Web-{2A23FD10-DF6F-265B-C43A-CA0E1F732EB1}" dt="2024-12-08T23:44:03.187" v="436" actId="20577"/>
          <ac:spMkLst>
            <pc:docMk/>
            <pc:sldMk cId="4139595328" sldId="272"/>
            <ac:spMk id="17" creationId="{8E6C24BE-43F7-D248-9EAC-189959245A48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2:52.924" v="309"/>
          <ac:spMkLst>
            <pc:docMk/>
            <pc:sldMk cId="4139595328" sldId="272"/>
            <ac:spMk id="18" creationId="{0B9EE3F3-89B7-43C3-8651-C4C96830993D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2:52.924" v="309"/>
          <ac:spMkLst>
            <pc:docMk/>
            <pc:sldMk cId="4139595328" sldId="272"/>
            <ac:spMk id="19" creationId="{33AE4636-AEEC-45D6-84D4-7AC2DA48ECF8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2:52.924" v="309"/>
          <ac:spMkLst>
            <pc:docMk/>
            <pc:sldMk cId="4139595328" sldId="272"/>
            <ac:spMk id="20" creationId="{8D9CE0F4-2EB2-4F1F-8AAC-DB3571D9FE10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2:57.705" v="311"/>
          <ac:spMkLst>
            <pc:docMk/>
            <pc:sldMk cId="4139595328" sldId="272"/>
            <ac:spMk id="22" creationId="{7FF47CB7-972F-479F-A36D-9E72D26EC8DA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2:57.705" v="311"/>
          <ac:spMkLst>
            <pc:docMk/>
            <pc:sldMk cId="4139595328" sldId="272"/>
            <ac:spMk id="23" creationId="{0D153B68-5844-490D-8E67-F616D6D721CA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2:57.705" v="311"/>
          <ac:spMkLst>
            <pc:docMk/>
            <pc:sldMk cId="4139595328" sldId="272"/>
            <ac:spMk id="24" creationId="{9A0D773F-7A7D-4DBB-9DEA-86BB8B8F4BC8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3:41.646" v="317"/>
          <ac:spMkLst>
            <pc:docMk/>
            <pc:sldMk cId="4139595328" sldId="272"/>
            <ac:spMk id="26" creationId="{84ECDE7A-6944-466D-8FFE-149A29BA6BAE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3:41.646" v="317"/>
          <ac:spMkLst>
            <pc:docMk/>
            <pc:sldMk cId="4139595328" sldId="272"/>
            <ac:spMk id="27" creationId="{B3420082-9415-44EC-802E-C77D71D59C57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3:41.646" v="317"/>
          <ac:spMkLst>
            <pc:docMk/>
            <pc:sldMk cId="4139595328" sldId="272"/>
            <ac:spMk id="28" creationId="{55A52C45-1FCB-4636-A80F-2849B8226C01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3:41.646" v="317"/>
          <ac:spMkLst>
            <pc:docMk/>
            <pc:sldMk cId="4139595328" sldId="272"/>
            <ac:spMk id="29" creationId="{768EB4DD-3704-43AD-92B3-C4E0C6EA92CB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4:05.100" v="319"/>
          <ac:spMkLst>
            <pc:docMk/>
            <pc:sldMk cId="4139595328" sldId="272"/>
            <ac:spMk id="31" creationId="{7FEAE179-C525-48F3-AD47-0E9E2B6F2E2E}"/>
          </ac:spMkLst>
        </pc:spChg>
        <pc:spChg chg="add del mod">
          <ac:chgData name="Jayesh Rajendra Chaudhari" userId="S::chaud123@purdue.edu::368b80e3-0879-4a8b-945a-1a31f31b82f4" providerId="AD" clId="Web-{2A23FD10-DF6F-265B-C43A-CA0E1F732EB1}" dt="2024-12-08T23:34:05.100" v="319"/>
          <ac:spMkLst>
            <pc:docMk/>
            <pc:sldMk cId="4139595328" sldId="272"/>
            <ac:spMk id="32" creationId="{95C8260E-968F-44E8-A823-ABB431311926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4:05.100" v="319"/>
          <ac:spMkLst>
            <pc:docMk/>
            <pc:sldMk cId="4139595328" sldId="272"/>
            <ac:spMk id="33" creationId="{2C1BBA94-3F40-40AA-8BB9-E69E25E537C1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3:29.676" v="314"/>
          <ac:spMkLst>
            <pc:docMk/>
            <pc:sldMk cId="4139595328" sldId="272"/>
            <ac:spMk id="34" creationId="{0B9EE3F3-89B7-43C3-8651-C4C96830993D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3:29.676" v="314"/>
          <ac:spMkLst>
            <pc:docMk/>
            <pc:sldMk cId="4139595328" sldId="272"/>
            <ac:spMk id="36" creationId="{33AE4636-AEEC-45D6-84D4-7AC2DA48ECF8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3:29.676" v="314"/>
          <ac:spMkLst>
            <pc:docMk/>
            <pc:sldMk cId="4139595328" sldId="272"/>
            <ac:spMk id="38" creationId="{8D9CE0F4-2EB2-4F1F-8AAC-DB3571D9FE10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4:05.100" v="319"/>
          <ac:spMkLst>
            <pc:docMk/>
            <pc:sldMk cId="4139595328" sldId="272"/>
            <ac:spMk id="40" creationId="{FE43805F-24A6-46A4-B19B-54F28347355C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4:38.696" v="327"/>
          <ac:spMkLst>
            <pc:docMk/>
            <pc:sldMk cId="4139595328" sldId="272"/>
            <ac:spMk id="45" creationId="{92468898-5A6E-4D55-85EC-308E785EE06C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4:38.696" v="327"/>
          <ac:spMkLst>
            <pc:docMk/>
            <pc:sldMk cId="4139595328" sldId="272"/>
            <ac:spMk id="47" creationId="{3E23A947-2D45-4208-AE2B-64948C87A3EB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4:38.696" v="327"/>
          <ac:spMkLst>
            <pc:docMk/>
            <pc:sldMk cId="4139595328" sldId="272"/>
            <ac:spMk id="49" creationId="{E5BBB0F9-6A59-4D02-A9C7-A2D6516684CE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4:25.180" v="322"/>
          <ac:spMkLst>
            <pc:docMk/>
            <pc:sldMk cId="4139595328" sldId="272"/>
            <ac:spMk id="54" creationId="{B082622D-AAF3-4897-8629-FC918530DD86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4:25.180" v="322"/>
          <ac:spMkLst>
            <pc:docMk/>
            <pc:sldMk cId="4139595328" sldId="272"/>
            <ac:spMk id="56" creationId="{A7457DD9-5A45-400A-AB4B-4B4EDECA25F1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4:25.180" v="322"/>
          <ac:spMkLst>
            <pc:docMk/>
            <pc:sldMk cId="4139595328" sldId="272"/>
            <ac:spMk id="58" creationId="{441CF7D6-A660-431A-B0BB-140A0D5556B6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4:25.180" v="322"/>
          <ac:spMkLst>
            <pc:docMk/>
            <pc:sldMk cId="4139595328" sldId="272"/>
            <ac:spMk id="60" creationId="{0570A85B-3810-4F95-97B0-CBF4CCDB381C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4:29.430" v="324"/>
          <ac:spMkLst>
            <pc:docMk/>
            <pc:sldMk cId="4139595328" sldId="272"/>
            <ac:spMk id="62" creationId="{32AEEBC8-9D30-42EF-95F2-386C2653FBF0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4:29.430" v="324"/>
          <ac:spMkLst>
            <pc:docMk/>
            <pc:sldMk cId="4139595328" sldId="272"/>
            <ac:spMk id="63" creationId="{2E92FA66-67D7-4CB4-94D3-E643A9AD4757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4:38.681" v="326"/>
          <ac:spMkLst>
            <pc:docMk/>
            <pc:sldMk cId="4139595328" sldId="272"/>
            <ac:spMk id="65" creationId="{92468898-5A6E-4D55-85EC-308E785EE06C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4:38.681" v="326"/>
          <ac:spMkLst>
            <pc:docMk/>
            <pc:sldMk cId="4139595328" sldId="272"/>
            <ac:spMk id="66" creationId="{3E23A947-2D45-4208-AE2B-64948C87A3EB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4:38.681" v="326"/>
          <ac:spMkLst>
            <pc:docMk/>
            <pc:sldMk cId="4139595328" sldId="272"/>
            <ac:spMk id="67" creationId="{E5BBB0F9-6A59-4D02-A9C7-A2D6516684CE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5:42.450" v="332"/>
          <ac:spMkLst>
            <pc:docMk/>
            <pc:sldMk cId="4139595328" sldId="272"/>
            <ac:spMk id="69" creationId="{5116E49A-CA4D-4983-969D-19FE3C55F387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5:42.450" v="332"/>
          <ac:spMkLst>
            <pc:docMk/>
            <pc:sldMk cId="4139595328" sldId="272"/>
            <ac:spMk id="70" creationId="{57F6BDD4-E066-4008-8011-6CC31AEB4556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5:42.450" v="332"/>
          <ac:spMkLst>
            <pc:docMk/>
            <pc:sldMk cId="4139595328" sldId="272"/>
            <ac:spMk id="71" creationId="{2711A8FB-68FC-45FC-B01E-38F809E2D439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5:42.450" v="332"/>
          <ac:spMkLst>
            <pc:docMk/>
            <pc:sldMk cId="4139595328" sldId="272"/>
            <ac:spMk id="72" creationId="{281E2DF8-F6D8-4E5C-B76E-E082FD8C1FBD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6:41.032" v="351"/>
          <ac:spMkLst>
            <pc:docMk/>
            <pc:sldMk cId="4139595328" sldId="272"/>
            <ac:spMk id="77" creationId="{B082622D-AAF3-4897-8629-FC918530DD86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6:41.032" v="351"/>
          <ac:spMkLst>
            <pc:docMk/>
            <pc:sldMk cId="4139595328" sldId="272"/>
            <ac:spMk id="79" creationId="{A7457DD9-5A45-400A-AB4B-4B4EDECA25F1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6:41.032" v="351"/>
          <ac:spMkLst>
            <pc:docMk/>
            <pc:sldMk cId="4139595328" sldId="272"/>
            <ac:spMk id="81" creationId="{441CF7D6-A660-431A-B0BB-140A0D5556B6}"/>
          </ac:spMkLst>
        </pc:spChg>
        <pc:spChg chg="add del">
          <ac:chgData name="Jayesh Rajendra Chaudhari" userId="S::chaud123@purdue.edu::368b80e3-0879-4a8b-945a-1a31f31b82f4" providerId="AD" clId="Web-{2A23FD10-DF6F-265B-C43A-CA0E1F732EB1}" dt="2024-12-08T23:36:41.032" v="351"/>
          <ac:spMkLst>
            <pc:docMk/>
            <pc:sldMk cId="4139595328" sldId="272"/>
            <ac:spMk id="83" creationId="{0570A85B-3810-4F95-97B0-CBF4CCDB381C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3:36:41.032" v="351"/>
          <ac:spMkLst>
            <pc:docMk/>
            <pc:sldMk cId="4139595328" sldId="272"/>
            <ac:spMk id="88" creationId="{84ECDE7A-6944-466D-8FFE-149A29BA6BAE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3:36:41.032" v="351"/>
          <ac:spMkLst>
            <pc:docMk/>
            <pc:sldMk cId="4139595328" sldId="272"/>
            <ac:spMk id="90" creationId="{B3420082-9415-44EC-802E-C77D71D59C57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3:36:41.032" v="351"/>
          <ac:spMkLst>
            <pc:docMk/>
            <pc:sldMk cId="4139595328" sldId="272"/>
            <ac:spMk id="92" creationId="{55A52C45-1FCB-4636-A80F-2849B8226C01}"/>
          </ac:spMkLst>
        </pc:spChg>
        <pc:spChg chg="add">
          <ac:chgData name="Jayesh Rajendra Chaudhari" userId="S::chaud123@purdue.edu::368b80e3-0879-4a8b-945a-1a31f31b82f4" providerId="AD" clId="Web-{2A23FD10-DF6F-265B-C43A-CA0E1F732EB1}" dt="2024-12-08T23:36:41.032" v="351"/>
          <ac:spMkLst>
            <pc:docMk/>
            <pc:sldMk cId="4139595328" sldId="272"/>
            <ac:spMk id="94" creationId="{768EB4DD-3704-43AD-92B3-C4E0C6EA92CB}"/>
          </ac:spMkLst>
        </pc:spChg>
        <pc:picChg chg="add del mod ord">
          <ac:chgData name="Jayesh Rajendra Chaudhari" userId="S::chaud123@purdue.edu::368b80e3-0879-4a8b-945a-1a31f31b82f4" providerId="AD" clId="Web-{2A23FD10-DF6F-265B-C43A-CA0E1F732EB1}" dt="2024-12-08T23:35:05.073" v="330"/>
          <ac:picMkLst>
            <pc:docMk/>
            <pc:sldMk cId="4139595328" sldId="272"/>
            <ac:picMk id="4" creationId="{316F29BC-AAF6-E0DC-CE05-1FC51E205263}"/>
          </ac:picMkLst>
        </pc:picChg>
        <pc:picChg chg="add del mod">
          <ac:chgData name="Jayesh Rajendra Chaudhari" userId="S::chaud123@purdue.edu::368b80e3-0879-4a8b-945a-1a31f31b82f4" providerId="AD" clId="Web-{2A23FD10-DF6F-265B-C43A-CA0E1F732EB1}" dt="2024-12-08T23:35:02.885" v="329"/>
          <ac:picMkLst>
            <pc:docMk/>
            <pc:sldMk cId="4139595328" sldId="272"/>
            <ac:picMk id="6" creationId="{EF54DDBA-E274-9B0F-B517-B15C5251C170}"/>
          </ac:picMkLst>
        </pc:picChg>
        <pc:picChg chg="add del mod ord">
          <ac:chgData name="Jayesh Rajendra Chaudhari" userId="S::chaud123@purdue.edu::368b80e3-0879-4a8b-945a-1a31f31b82f4" providerId="AD" clId="Web-{2A23FD10-DF6F-265B-C43A-CA0E1F732EB1}" dt="2024-12-08T23:36:48.252" v="352"/>
          <ac:picMkLst>
            <pc:docMk/>
            <pc:sldMk cId="4139595328" sldId="272"/>
            <ac:picMk id="9" creationId="{954FDC0D-1FB7-03DB-D413-16293F3C7F11}"/>
          </ac:picMkLst>
        </pc:picChg>
        <pc:picChg chg="add mod ord">
          <ac:chgData name="Jayesh Rajendra Chaudhari" userId="S::chaud123@purdue.edu::368b80e3-0879-4a8b-945a-1a31f31b82f4" providerId="AD" clId="Web-{2A23FD10-DF6F-265B-C43A-CA0E1F732EB1}" dt="2024-12-08T23:42:34.353" v="425"/>
          <ac:picMkLst>
            <pc:docMk/>
            <pc:sldMk cId="4139595328" sldId="272"/>
            <ac:picMk id="15" creationId="{CF5CC04C-B36B-8614-1FC9-071B3270DA90}"/>
          </ac:picMkLst>
        </pc:picChg>
      </pc:sldChg>
      <pc:sldChg chg="addSp delSp modSp add replId">
        <pc:chgData name="Jayesh Rajendra Chaudhari" userId="S::chaud123@purdue.edu::368b80e3-0879-4a8b-945a-1a31f31b82f4" providerId="AD" clId="Web-{2A23FD10-DF6F-265B-C43A-CA0E1F732EB1}" dt="2024-12-08T23:44:23.907" v="453" actId="20577"/>
        <pc:sldMkLst>
          <pc:docMk/>
          <pc:sldMk cId="220925801" sldId="273"/>
        </pc:sldMkLst>
        <pc:spChg chg="mod">
          <ac:chgData name="Jayesh Rajendra Chaudhari" userId="S::chaud123@purdue.edu::368b80e3-0879-4a8b-945a-1a31f31b82f4" providerId="AD" clId="Web-{2A23FD10-DF6F-265B-C43A-CA0E1F732EB1}" dt="2024-12-08T23:40:13.172" v="388" actId="20577"/>
          <ac:spMkLst>
            <pc:docMk/>
            <pc:sldMk cId="220925801" sldId="273"/>
            <ac:spMk id="2" creationId="{DA98D289-E0ED-8F14-51C8-DFFF9A2A4456}"/>
          </ac:spMkLst>
        </pc:spChg>
        <pc:spChg chg="mod">
          <ac:chgData name="Jayesh Rajendra Chaudhari" userId="S::chaud123@purdue.edu::368b80e3-0879-4a8b-945a-1a31f31b82f4" providerId="AD" clId="Web-{2A23FD10-DF6F-265B-C43A-CA0E1F732EB1}" dt="2024-12-08T23:43:36.857" v="434" actId="1076"/>
          <ac:spMkLst>
            <pc:docMk/>
            <pc:sldMk cId="220925801" sldId="273"/>
            <ac:spMk id="5" creationId="{34F0024B-F8FD-B9E5-E27A-E0B40C365F54}"/>
          </ac:spMkLst>
        </pc:spChg>
        <pc:spChg chg="add del mod">
          <ac:chgData name="Jayesh Rajendra Chaudhari" userId="S::chaud123@purdue.edu::368b80e3-0879-4a8b-945a-1a31f31b82f4" providerId="AD" clId="Web-{2A23FD10-DF6F-265B-C43A-CA0E1F732EB1}" dt="2024-12-08T23:40:26.579" v="394"/>
          <ac:spMkLst>
            <pc:docMk/>
            <pc:sldMk cId="220925801" sldId="273"/>
            <ac:spMk id="7" creationId="{775AB8F3-8612-71BE-DD63-D916E0A469ED}"/>
          </ac:spMkLst>
        </pc:spChg>
        <pc:spChg chg="mod">
          <ac:chgData name="Jayesh Rajendra Chaudhari" userId="S::chaud123@purdue.edu::368b80e3-0879-4a8b-945a-1a31f31b82f4" providerId="AD" clId="Web-{2A23FD10-DF6F-265B-C43A-CA0E1F732EB1}" dt="2024-12-08T23:44:23.907" v="453" actId="20577"/>
          <ac:spMkLst>
            <pc:docMk/>
            <pc:sldMk cId="220925801" sldId="273"/>
            <ac:spMk id="17" creationId="{8E6C24BE-43F7-D248-9EAC-189959245A48}"/>
          </ac:spMkLst>
        </pc:spChg>
        <pc:picChg chg="add del mod">
          <ac:chgData name="Jayesh Rajendra Chaudhari" userId="S::chaud123@purdue.edu::368b80e3-0879-4a8b-945a-1a31f31b82f4" providerId="AD" clId="Web-{2A23FD10-DF6F-265B-C43A-CA0E1F732EB1}" dt="2024-12-08T23:40:19.438" v="390"/>
          <ac:picMkLst>
            <pc:docMk/>
            <pc:sldMk cId="220925801" sldId="273"/>
            <ac:picMk id="3" creationId="{6B42EC7E-DB0D-EE61-0340-5734CBAF7D54}"/>
          </ac:picMkLst>
        </pc:picChg>
        <pc:picChg chg="add del mod">
          <ac:chgData name="Jayesh Rajendra Chaudhari" userId="S::chaud123@purdue.edu::368b80e3-0879-4a8b-945a-1a31f31b82f4" providerId="AD" clId="Web-{2A23FD10-DF6F-265B-C43A-CA0E1F732EB1}" dt="2024-12-08T23:40:23.266" v="392"/>
          <ac:picMkLst>
            <pc:docMk/>
            <pc:sldMk cId="220925801" sldId="273"/>
            <ac:picMk id="4" creationId="{200A4BE2-81FB-4688-393A-EA06E42D71AD}"/>
          </ac:picMkLst>
        </pc:picChg>
        <pc:picChg chg="add mod ord">
          <ac:chgData name="Jayesh Rajendra Chaudhari" userId="S::chaud123@purdue.edu::368b80e3-0879-4a8b-945a-1a31f31b82f4" providerId="AD" clId="Web-{2A23FD10-DF6F-265B-C43A-CA0E1F732EB1}" dt="2024-12-08T23:43:26.122" v="432" actId="1076"/>
          <ac:picMkLst>
            <pc:docMk/>
            <pc:sldMk cId="220925801" sldId="273"/>
            <ac:picMk id="8" creationId="{FCA1D047-5B94-4ECF-AD02-788853F5592C}"/>
          </ac:picMkLst>
        </pc:picChg>
        <pc:picChg chg="del">
          <ac:chgData name="Jayesh Rajendra Chaudhari" userId="S::chaud123@purdue.edu::368b80e3-0879-4a8b-945a-1a31f31b82f4" providerId="AD" clId="Web-{2A23FD10-DF6F-265B-C43A-CA0E1F732EB1}" dt="2024-12-08T23:40:25.391" v="393"/>
          <ac:picMkLst>
            <pc:docMk/>
            <pc:sldMk cId="220925801" sldId="273"/>
            <ac:picMk id="15" creationId="{CF5CC04C-B36B-8614-1FC9-071B3270DA90}"/>
          </ac:picMkLst>
        </pc:picChg>
      </pc:sldChg>
      <pc:sldChg chg="new">
        <pc:chgData name="Jayesh Rajendra Chaudhari" userId="S::chaud123@purdue.edu::368b80e3-0879-4a8b-945a-1a31f31b82f4" providerId="AD" clId="Web-{2A23FD10-DF6F-265B-C43A-CA0E1F732EB1}" dt="2024-12-08T23:44:38.564" v="454"/>
        <pc:sldMkLst>
          <pc:docMk/>
          <pc:sldMk cId="1314946642" sldId="274"/>
        </pc:sldMkLst>
      </pc:sldChg>
      <pc:sldMasterChg chg="add del addSldLayout delSldLayout">
        <pc:chgData name="Jayesh Rajendra Chaudhari" userId="S::chaud123@purdue.edu::368b80e3-0879-4a8b-945a-1a31f31b82f4" providerId="AD" clId="Web-{2A23FD10-DF6F-265B-C43A-CA0E1F732EB1}" dt="2024-12-08T22:40:06.927" v="110"/>
        <pc:sldMasterMkLst>
          <pc:docMk/>
          <pc:sldMasterMk cId="2528809659" sldId="2147483660"/>
        </pc:sldMasterMkLst>
        <pc:sldLayoutChg chg="add del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2528809659" sldId="2147483660"/>
            <pc:sldLayoutMk cId="457952461" sldId="2147483661"/>
          </pc:sldLayoutMkLst>
        </pc:sldLayoutChg>
        <pc:sldLayoutChg chg="add del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2528809659" sldId="2147483660"/>
            <pc:sldLayoutMk cId="2835124018" sldId="2147483662"/>
          </pc:sldLayoutMkLst>
        </pc:sldLayoutChg>
        <pc:sldLayoutChg chg="add del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2528809659" sldId="2147483660"/>
            <pc:sldLayoutMk cId="2672424694" sldId="2147483663"/>
          </pc:sldLayoutMkLst>
        </pc:sldLayoutChg>
        <pc:sldLayoutChg chg="add del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2528809659" sldId="2147483660"/>
            <pc:sldLayoutMk cId="1949624518" sldId="2147483664"/>
          </pc:sldLayoutMkLst>
        </pc:sldLayoutChg>
        <pc:sldLayoutChg chg="add del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2528809659" sldId="2147483660"/>
            <pc:sldLayoutMk cId="3229180931" sldId="2147483665"/>
          </pc:sldLayoutMkLst>
        </pc:sldLayoutChg>
        <pc:sldLayoutChg chg="add del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2528809659" sldId="2147483660"/>
            <pc:sldLayoutMk cId="380802150" sldId="2147483666"/>
          </pc:sldLayoutMkLst>
        </pc:sldLayoutChg>
        <pc:sldLayoutChg chg="add del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2528809659" sldId="2147483660"/>
            <pc:sldLayoutMk cId="2160526854" sldId="2147483667"/>
          </pc:sldLayoutMkLst>
        </pc:sldLayoutChg>
        <pc:sldLayoutChg chg="add del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2528809659" sldId="2147483660"/>
            <pc:sldLayoutMk cId="649231448" sldId="2147483668"/>
          </pc:sldLayoutMkLst>
        </pc:sldLayoutChg>
        <pc:sldLayoutChg chg="add del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2528809659" sldId="2147483660"/>
            <pc:sldLayoutMk cId="2643376867" sldId="2147483669"/>
          </pc:sldLayoutMkLst>
        </pc:sldLayoutChg>
        <pc:sldLayoutChg chg="add del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2528809659" sldId="2147483660"/>
            <pc:sldLayoutMk cId="619923955" sldId="2147483670"/>
          </pc:sldLayoutMkLst>
        </pc:sldLayoutChg>
        <pc:sldLayoutChg chg="add del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2528809659" sldId="2147483660"/>
            <pc:sldLayoutMk cId="671009614" sldId="2147483671"/>
          </pc:sldLayoutMkLst>
        </pc:sldLayoutChg>
      </pc:sldMasterChg>
      <pc:sldMasterChg chg="add del addSldLayout delSldLayout modSldLayout">
        <pc:chgData name="Jayesh Rajendra Chaudhari" userId="S::chaud123@purdue.edu::368b80e3-0879-4a8b-945a-1a31f31b82f4" providerId="AD" clId="Web-{2A23FD10-DF6F-265B-C43A-CA0E1F732EB1}" dt="2024-12-08T22:20:51.742" v="2"/>
        <pc:sldMasterMkLst>
          <pc:docMk/>
          <pc:sldMasterMk cId="3200886069" sldId="2147483672"/>
        </pc:sldMasterMkLst>
        <pc:sldLayoutChg chg="add del mod replId">
          <pc:chgData name="Jayesh Rajendra Chaudhari" userId="S::chaud123@purdue.edu::368b80e3-0879-4a8b-945a-1a31f31b82f4" providerId="AD" clId="Web-{2A23FD10-DF6F-265B-C43A-CA0E1F732EB1}" dt="2024-12-08T22:20:51.742" v="2"/>
          <pc:sldLayoutMkLst>
            <pc:docMk/>
            <pc:sldMasterMk cId="3200886069" sldId="2147483672"/>
            <pc:sldLayoutMk cId="1064913901" sldId="2147483673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20:51.742" v="2"/>
          <pc:sldLayoutMkLst>
            <pc:docMk/>
            <pc:sldMasterMk cId="3200886069" sldId="2147483672"/>
            <pc:sldLayoutMk cId="2829330204" sldId="2147483674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20:51.742" v="2"/>
          <pc:sldLayoutMkLst>
            <pc:docMk/>
            <pc:sldMasterMk cId="3200886069" sldId="2147483672"/>
            <pc:sldLayoutMk cId="1198481309" sldId="2147483675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20:51.742" v="2"/>
          <pc:sldLayoutMkLst>
            <pc:docMk/>
            <pc:sldMasterMk cId="3200886069" sldId="2147483672"/>
            <pc:sldLayoutMk cId="3883545766" sldId="2147483676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20:51.742" v="2"/>
          <pc:sldLayoutMkLst>
            <pc:docMk/>
            <pc:sldMasterMk cId="3200886069" sldId="2147483672"/>
            <pc:sldLayoutMk cId="2165160185" sldId="2147483677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20:51.742" v="2"/>
          <pc:sldLayoutMkLst>
            <pc:docMk/>
            <pc:sldMasterMk cId="3200886069" sldId="2147483672"/>
            <pc:sldLayoutMk cId="4142688178" sldId="2147483678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20:51.742" v="2"/>
          <pc:sldLayoutMkLst>
            <pc:docMk/>
            <pc:sldMasterMk cId="3200886069" sldId="2147483672"/>
            <pc:sldLayoutMk cId="2497498091" sldId="2147483679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20:51.742" v="2"/>
          <pc:sldLayoutMkLst>
            <pc:docMk/>
            <pc:sldMasterMk cId="3200886069" sldId="2147483672"/>
            <pc:sldLayoutMk cId="3834737265" sldId="2147483680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20:51.742" v="2"/>
          <pc:sldLayoutMkLst>
            <pc:docMk/>
            <pc:sldMasterMk cId="3200886069" sldId="2147483672"/>
            <pc:sldLayoutMk cId="2025905114" sldId="2147483681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20:51.742" v="2"/>
          <pc:sldLayoutMkLst>
            <pc:docMk/>
            <pc:sldMasterMk cId="3200886069" sldId="2147483672"/>
            <pc:sldLayoutMk cId="2656348671" sldId="2147483682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20:51.742" v="2"/>
          <pc:sldLayoutMkLst>
            <pc:docMk/>
            <pc:sldMasterMk cId="3200886069" sldId="2147483672"/>
            <pc:sldLayoutMk cId="2258724584" sldId="2147483683"/>
          </pc:sldLayoutMkLst>
        </pc:sldLayoutChg>
      </pc:sldMasterChg>
      <pc:sldMasterChg chg="add del addSldLayout delSldLayout modSldLayout">
        <pc:chgData name="Jayesh Rajendra Chaudhari" userId="S::chaud123@purdue.edu::368b80e3-0879-4a8b-945a-1a31f31b82f4" providerId="AD" clId="Web-{2A23FD10-DF6F-265B-C43A-CA0E1F732EB1}" dt="2024-12-08T22:40:06.927" v="110"/>
        <pc:sldMasterMkLst>
          <pc:docMk/>
          <pc:sldMasterMk cId="3380242245" sldId="2147483672"/>
        </pc:sldMasterMkLst>
        <pc:sldLayoutChg chg="add del mod replId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3380242245" sldId="2147483672"/>
            <pc:sldLayoutMk cId="2456876740" sldId="2147483673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3380242245" sldId="2147483672"/>
            <pc:sldLayoutMk cId="2430812789" sldId="2147483674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3380242245" sldId="2147483672"/>
            <pc:sldLayoutMk cId="4131145595" sldId="2147483675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3380242245" sldId="2147483672"/>
            <pc:sldLayoutMk cId="756742361" sldId="2147483676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3380242245" sldId="2147483672"/>
            <pc:sldLayoutMk cId="2496499228" sldId="2147483677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3380242245" sldId="2147483672"/>
            <pc:sldLayoutMk cId="552149335" sldId="2147483678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3380242245" sldId="2147483672"/>
            <pc:sldLayoutMk cId="1942668522" sldId="2147483679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3380242245" sldId="2147483672"/>
            <pc:sldLayoutMk cId="1369313538" sldId="2147483680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3380242245" sldId="2147483672"/>
            <pc:sldLayoutMk cId="2336630922" sldId="2147483681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3380242245" sldId="2147483672"/>
            <pc:sldLayoutMk cId="417272726" sldId="2147483682"/>
          </pc:sldLayoutMkLst>
        </pc:sldLayoutChg>
        <pc:sldLayoutChg chg="add del mod replId">
          <pc:chgData name="Jayesh Rajendra Chaudhari" userId="S::chaud123@purdue.edu::368b80e3-0879-4a8b-945a-1a31f31b82f4" providerId="AD" clId="Web-{2A23FD10-DF6F-265B-C43A-CA0E1F732EB1}" dt="2024-12-08T22:40:06.927" v="110"/>
          <pc:sldLayoutMkLst>
            <pc:docMk/>
            <pc:sldMasterMk cId="3380242245" sldId="2147483672"/>
            <pc:sldLayoutMk cId="3514931405" sldId="2147483683"/>
          </pc:sldLayoutMkLst>
        </pc:sldLayoutChg>
      </pc:sldMasterChg>
    </pc:docChg>
  </pc:docChgLst>
  <pc:docChgLst>
    <pc:chgData name="Darshan Prafulbhai Upadhyay" userId="S::upadhy33@purdue.edu::2813323b-f15c-48c6-a2a9-9b56cfb52539" providerId="AD" clId="Web-{FCCCEB65-A509-E46D-369C-212C573E2715}"/>
    <pc:docChg chg="modSld">
      <pc:chgData name="Darshan Prafulbhai Upadhyay" userId="S::upadhy33@purdue.edu::2813323b-f15c-48c6-a2a9-9b56cfb52539" providerId="AD" clId="Web-{FCCCEB65-A509-E46D-369C-212C573E2715}" dt="2024-12-08T22:53:55.804" v="0" actId="20577"/>
      <pc:docMkLst>
        <pc:docMk/>
      </pc:docMkLst>
      <pc:sldChg chg="modSp">
        <pc:chgData name="Darshan Prafulbhai Upadhyay" userId="S::upadhy33@purdue.edu::2813323b-f15c-48c6-a2a9-9b56cfb52539" providerId="AD" clId="Web-{FCCCEB65-A509-E46D-369C-212C573E2715}" dt="2024-12-08T22:53:55.804" v="0" actId="20577"/>
        <pc:sldMkLst>
          <pc:docMk/>
          <pc:sldMk cId="162060936" sldId="256"/>
        </pc:sldMkLst>
        <pc:spChg chg="mod">
          <ac:chgData name="Darshan Prafulbhai Upadhyay" userId="S::upadhy33@purdue.edu::2813323b-f15c-48c6-a2a9-9b56cfb52539" providerId="AD" clId="Web-{FCCCEB65-A509-E46D-369C-212C573E2715}" dt="2024-12-08T22:53:55.804" v="0" actId="20577"/>
          <ac:spMkLst>
            <pc:docMk/>
            <pc:sldMk cId="162060936" sldId="256"/>
            <ac:spMk id="3" creationId="{01A65063-F8C9-560A-DA17-1EE9BE362454}"/>
          </ac:spMkLst>
        </pc:spChg>
      </pc:sldChg>
    </pc:docChg>
  </pc:docChgLst>
  <pc:docChgLst>
    <pc:chgData name="Jayesh Rajendra Chaudhari" userId="S::chaud123@purdue.edu::368b80e3-0879-4a8b-945a-1a31f31b82f4" providerId="AD" clId="Web-{8A9B412C-8B69-18DB-B820-F2391B6AE94E}"/>
    <pc:docChg chg="addSld delSld modSld sldOrd">
      <pc:chgData name="Jayesh Rajendra Chaudhari" userId="S::chaud123@purdue.edu::368b80e3-0879-4a8b-945a-1a31f31b82f4" providerId="AD" clId="Web-{8A9B412C-8B69-18DB-B820-F2391B6AE94E}" dt="2024-12-09T01:54:17.687" v="488"/>
      <pc:docMkLst>
        <pc:docMk/>
      </pc:docMkLst>
      <pc:sldChg chg="addSp delSp modSp mod setBg setFolMasterObjs">
        <pc:chgData name="Jayesh Rajendra Chaudhari" userId="S::chaud123@purdue.edu::368b80e3-0879-4a8b-945a-1a31f31b82f4" providerId="AD" clId="Web-{8A9B412C-8B69-18DB-B820-F2391B6AE94E}" dt="2024-12-09T01:10:13.789" v="139" actId="14100"/>
        <pc:sldMkLst>
          <pc:docMk/>
          <pc:sldMk cId="162060936" sldId="256"/>
        </pc:sldMkLst>
        <pc:spChg chg="mod">
          <ac:chgData name="Jayesh Rajendra Chaudhari" userId="S::chaud123@purdue.edu::368b80e3-0879-4a8b-945a-1a31f31b82f4" providerId="AD" clId="Web-{8A9B412C-8B69-18DB-B820-F2391B6AE94E}" dt="2024-12-09T01:05:28.607" v="103"/>
          <ac:spMkLst>
            <pc:docMk/>
            <pc:sldMk cId="162060936" sldId="256"/>
            <ac:spMk id="2" creationId="{E2D5E75D-9ADC-2D7D-9754-CB4B445B2DE0}"/>
          </ac:spMkLst>
        </pc:spChg>
        <pc:spChg chg="mod">
          <ac:chgData name="Jayesh Rajendra Chaudhari" userId="S::chaud123@purdue.edu::368b80e3-0879-4a8b-945a-1a31f31b82f4" providerId="AD" clId="Web-{8A9B412C-8B69-18DB-B820-F2391B6AE94E}" dt="2024-12-09T01:10:13.789" v="139" actId="14100"/>
          <ac:spMkLst>
            <pc:docMk/>
            <pc:sldMk cId="162060936" sldId="256"/>
            <ac:spMk id="3" creationId="{01A65063-F8C9-560A-DA17-1EE9BE362454}"/>
          </ac:spMkLst>
        </pc:spChg>
        <pc:spChg chg="mod">
          <ac:chgData name="Jayesh Rajendra Chaudhari" userId="S::chaud123@purdue.edu::368b80e3-0879-4a8b-945a-1a31f31b82f4" providerId="AD" clId="Web-{8A9B412C-8B69-18DB-B820-F2391B6AE94E}" dt="2024-12-09T01:06:32.656" v="122" actId="14100"/>
          <ac:spMkLst>
            <pc:docMk/>
            <pc:sldMk cId="162060936" sldId="256"/>
            <ac:spMk id="4" creationId="{8C5AE415-3CA2-B3D6-B183-86E83B76C320}"/>
          </ac:spMkLst>
        </pc:spChg>
        <pc:spChg chg="del mod">
          <ac:chgData name="Jayesh Rajendra Chaudhari" userId="S::chaud123@purdue.edu::368b80e3-0879-4a8b-945a-1a31f31b82f4" providerId="AD" clId="Web-{8A9B412C-8B69-18DB-B820-F2391B6AE94E}" dt="2024-12-09T01:06:25.078" v="120"/>
          <ac:spMkLst>
            <pc:docMk/>
            <pc:sldMk cId="162060936" sldId="256"/>
            <ac:spMk id="8" creationId="{6BC42479-6E85-E2B5-922C-5B4925D8CC00}"/>
          </ac:spMkLst>
        </pc:spChg>
        <pc:spChg chg="add">
          <ac:chgData name="Jayesh Rajendra Chaudhari" userId="S::chaud123@purdue.edu::368b80e3-0879-4a8b-945a-1a31f31b82f4" providerId="AD" clId="Web-{8A9B412C-8B69-18DB-B820-F2391B6AE94E}" dt="2024-12-09T01:05:28.607" v="103"/>
          <ac:spMkLst>
            <pc:docMk/>
            <pc:sldMk cId="162060936" sldId="256"/>
            <ac:spMk id="13" creationId="{BAD76F3E-3A97-486B-B402-44400A8B9173}"/>
          </ac:spMkLst>
        </pc:spChg>
        <pc:spChg chg="add">
          <ac:chgData name="Jayesh Rajendra Chaudhari" userId="S::chaud123@purdue.edu::368b80e3-0879-4a8b-945a-1a31f31b82f4" providerId="AD" clId="Web-{8A9B412C-8B69-18DB-B820-F2391B6AE94E}" dt="2024-12-09T01:05:28.607" v="103"/>
          <ac:spMkLst>
            <pc:docMk/>
            <pc:sldMk cId="162060936" sldId="256"/>
            <ac:spMk id="15" creationId="{391F6B52-91F4-4AEB-B6DB-29FEBCF28C8B}"/>
          </ac:spMkLst>
        </pc:spChg>
        <pc:spChg chg="add">
          <ac:chgData name="Jayesh Rajendra Chaudhari" userId="S::chaud123@purdue.edu::368b80e3-0879-4a8b-945a-1a31f31b82f4" providerId="AD" clId="Web-{8A9B412C-8B69-18DB-B820-F2391B6AE94E}" dt="2024-12-09T01:05:28.607" v="103"/>
          <ac:spMkLst>
            <pc:docMk/>
            <pc:sldMk cId="162060936" sldId="256"/>
            <ac:spMk id="17" creationId="{2CD6F061-7C53-44F4-9794-953DB70A451B}"/>
          </ac:spMkLst>
        </pc:spChg>
        <pc:picChg chg="add del mod">
          <ac:chgData name="Jayesh Rajendra Chaudhari" userId="S::chaud123@purdue.edu::368b80e3-0879-4a8b-945a-1a31f31b82f4" providerId="AD" clId="Web-{8A9B412C-8B69-18DB-B820-F2391B6AE94E}" dt="2024-12-09T01:08:13.582" v="129"/>
          <ac:picMkLst>
            <pc:docMk/>
            <pc:sldMk cId="162060936" sldId="256"/>
            <ac:picMk id="5" creationId="{85B6B904-6E20-48CC-5492-8EC551103DE4}"/>
          </ac:picMkLst>
        </pc:picChg>
        <pc:picChg chg="add del mod">
          <ac:chgData name="Jayesh Rajendra Chaudhari" userId="S::chaud123@purdue.edu::368b80e3-0879-4a8b-945a-1a31f31b82f4" providerId="AD" clId="Web-{8A9B412C-8B69-18DB-B820-F2391B6AE94E}" dt="2024-12-09T01:09:31.116" v="135"/>
          <ac:picMkLst>
            <pc:docMk/>
            <pc:sldMk cId="162060936" sldId="256"/>
            <ac:picMk id="6" creationId="{107C100C-7E75-6374-3E83-7C7D56130C70}"/>
          </ac:picMkLst>
        </pc:picChg>
        <pc:picChg chg="add mod">
          <ac:chgData name="Jayesh Rajendra Chaudhari" userId="S::chaud123@purdue.edu::368b80e3-0879-4a8b-945a-1a31f31b82f4" providerId="AD" clId="Web-{8A9B412C-8B69-18DB-B820-F2391B6AE94E}" dt="2024-12-09T01:09:59.117" v="138" actId="14100"/>
          <ac:picMkLst>
            <pc:docMk/>
            <pc:sldMk cId="162060936" sldId="256"/>
            <ac:picMk id="7" creationId="{A2662142-D925-74BC-BF5B-C02C6B1740C6}"/>
          </ac:picMkLst>
        </pc:picChg>
      </pc:sldChg>
      <pc:sldChg chg="modSp">
        <pc:chgData name="Jayesh Rajendra Chaudhari" userId="S::chaud123@purdue.edu::368b80e3-0879-4a8b-945a-1a31f31b82f4" providerId="AD" clId="Web-{8A9B412C-8B69-18DB-B820-F2391B6AE94E}" dt="2024-12-09T01:49:08.052" v="428" actId="20577"/>
        <pc:sldMkLst>
          <pc:docMk/>
          <pc:sldMk cId="675806588" sldId="258"/>
        </pc:sldMkLst>
        <pc:spChg chg="mod">
          <ac:chgData name="Jayesh Rajendra Chaudhari" userId="S::chaud123@purdue.edu::368b80e3-0879-4a8b-945a-1a31f31b82f4" providerId="AD" clId="Web-{8A9B412C-8B69-18DB-B820-F2391B6AE94E}" dt="2024-12-09T01:49:08.052" v="428" actId="20577"/>
          <ac:spMkLst>
            <pc:docMk/>
            <pc:sldMk cId="675806588" sldId="258"/>
            <ac:spMk id="3" creationId="{39C8BC8E-2623-53F5-A212-3E6B4864F0EB}"/>
          </ac:spMkLst>
        </pc:spChg>
      </pc:sldChg>
      <pc:sldChg chg="addSp delSp modSp mod setBg">
        <pc:chgData name="Jayesh Rajendra Chaudhari" userId="S::chaud123@purdue.edu::368b80e3-0879-4a8b-945a-1a31f31b82f4" providerId="AD" clId="Web-{8A9B412C-8B69-18DB-B820-F2391B6AE94E}" dt="2024-12-09T01:54:06.453" v="487" actId="20577"/>
        <pc:sldMkLst>
          <pc:docMk/>
          <pc:sldMk cId="1964222395" sldId="259"/>
        </pc:sldMkLst>
        <pc:spChg chg="mod">
          <ac:chgData name="Jayesh Rajendra Chaudhari" userId="S::chaud123@purdue.edu::368b80e3-0879-4a8b-945a-1a31f31b82f4" providerId="AD" clId="Web-{8A9B412C-8B69-18DB-B820-F2391B6AE94E}" dt="2024-12-09T01:37:25.587" v="291" actId="14100"/>
          <ac:spMkLst>
            <pc:docMk/>
            <pc:sldMk cId="1964222395" sldId="259"/>
            <ac:spMk id="2" creationId="{0C3E9688-788B-A474-47EB-F375251EB666}"/>
          </ac:spMkLst>
        </pc:spChg>
        <pc:spChg chg="del">
          <ac:chgData name="Jayesh Rajendra Chaudhari" userId="S::chaud123@purdue.edu::368b80e3-0879-4a8b-945a-1a31f31b82f4" providerId="AD" clId="Web-{8A9B412C-8B69-18DB-B820-F2391B6AE94E}" dt="2024-12-09T01:35:20.896" v="260"/>
          <ac:spMkLst>
            <pc:docMk/>
            <pc:sldMk cId="1964222395" sldId="259"/>
            <ac:spMk id="3" creationId="{EEB3A463-922A-2A88-B328-B179CA4BB67F}"/>
          </ac:spMkLst>
        </pc:spChg>
        <pc:spChg chg="add mod">
          <ac:chgData name="Jayesh Rajendra Chaudhari" userId="S::chaud123@purdue.edu::368b80e3-0879-4a8b-945a-1a31f31b82f4" providerId="AD" clId="Web-{8A9B412C-8B69-18DB-B820-F2391B6AE94E}" dt="2024-12-09T01:53:07.232" v="463" actId="20577"/>
          <ac:spMkLst>
            <pc:docMk/>
            <pc:sldMk cId="1964222395" sldId="259"/>
            <ac:spMk id="6" creationId="{CC6287F2-A0A3-4EBA-511D-B4D114C49C38}"/>
          </ac:spMkLst>
        </pc:spChg>
        <pc:spChg chg="add mod">
          <ac:chgData name="Jayesh Rajendra Chaudhari" userId="S::chaud123@purdue.edu::368b80e3-0879-4a8b-945a-1a31f31b82f4" providerId="AD" clId="Web-{8A9B412C-8B69-18DB-B820-F2391B6AE94E}" dt="2024-12-09T01:54:06.453" v="487" actId="20577"/>
          <ac:spMkLst>
            <pc:docMk/>
            <pc:sldMk cId="1964222395" sldId="259"/>
            <ac:spMk id="7" creationId="{D2BC4F76-39F6-A9FC-FA3A-08A5FA1220CE}"/>
          </ac:spMkLst>
        </pc:spChg>
        <pc:spChg chg="add">
          <ac:chgData name="Jayesh Rajendra Chaudhari" userId="S::chaud123@purdue.edu::368b80e3-0879-4a8b-945a-1a31f31b82f4" providerId="AD" clId="Web-{8A9B412C-8B69-18DB-B820-F2391B6AE94E}" dt="2024-12-09T01:37:15.556" v="289"/>
          <ac:spMkLst>
            <pc:docMk/>
            <pc:sldMk cId="1964222395" sldId="259"/>
            <ac:spMk id="10" creationId="{88263A24-0C1F-4677-B43C-4AE14E276B27}"/>
          </ac:spMkLst>
        </pc:spChg>
        <pc:spChg chg="add">
          <ac:chgData name="Jayesh Rajendra Chaudhari" userId="S::chaud123@purdue.edu::368b80e3-0879-4a8b-945a-1a31f31b82f4" providerId="AD" clId="Web-{8A9B412C-8B69-18DB-B820-F2391B6AE94E}" dt="2024-12-09T01:37:15.556" v="289"/>
          <ac:spMkLst>
            <pc:docMk/>
            <pc:sldMk cId="1964222395" sldId="259"/>
            <ac:spMk id="12" creationId="{0ADDB668-2CA4-4D2B-9C34-3487CA330BA8}"/>
          </ac:spMkLst>
        </pc:spChg>
        <pc:spChg chg="add">
          <ac:chgData name="Jayesh Rajendra Chaudhari" userId="S::chaud123@purdue.edu::368b80e3-0879-4a8b-945a-1a31f31b82f4" providerId="AD" clId="Web-{8A9B412C-8B69-18DB-B820-F2391B6AE94E}" dt="2024-12-09T01:37:15.556" v="289"/>
          <ac:spMkLst>
            <pc:docMk/>
            <pc:sldMk cId="1964222395" sldId="259"/>
            <ac:spMk id="14" creationId="{2568BC19-F052-4108-93E1-6A3D1DEC072F}"/>
          </ac:spMkLst>
        </pc:spChg>
        <pc:spChg chg="add del">
          <ac:chgData name="Jayesh Rajendra Chaudhari" userId="S::chaud123@purdue.edu::368b80e3-0879-4a8b-945a-1a31f31b82f4" providerId="AD" clId="Web-{8A9B412C-8B69-18DB-B820-F2391B6AE94E}" dt="2024-12-09T01:37:21.634" v="290"/>
          <ac:spMkLst>
            <pc:docMk/>
            <pc:sldMk cId="1964222395" sldId="259"/>
            <ac:spMk id="16" creationId="{D5FD337D-4D6B-4C8B-B6F5-121097E09881}"/>
          </ac:spMkLst>
        </pc:spChg>
        <pc:picChg chg="add mod ord">
          <ac:chgData name="Jayesh Rajendra Chaudhari" userId="S::chaud123@purdue.edu::368b80e3-0879-4a8b-945a-1a31f31b82f4" providerId="AD" clId="Web-{8A9B412C-8B69-18DB-B820-F2391B6AE94E}" dt="2024-12-09T01:52:44.747" v="457" actId="1076"/>
          <ac:picMkLst>
            <pc:docMk/>
            <pc:sldMk cId="1964222395" sldId="259"/>
            <ac:picMk id="4" creationId="{856716E2-9ED0-D7FA-48CE-78A5AEC207C4}"/>
          </ac:picMkLst>
        </pc:picChg>
        <pc:picChg chg="add mod">
          <ac:chgData name="Jayesh Rajendra Chaudhari" userId="S::chaud123@purdue.edu::368b80e3-0879-4a8b-945a-1a31f31b82f4" providerId="AD" clId="Web-{8A9B412C-8B69-18DB-B820-F2391B6AE94E}" dt="2024-12-09T01:52:44.809" v="458" actId="1076"/>
          <ac:picMkLst>
            <pc:docMk/>
            <pc:sldMk cId="1964222395" sldId="259"/>
            <ac:picMk id="5" creationId="{A2CCEC2A-156C-A243-437D-A9C2ED185DCB}"/>
          </ac:picMkLst>
        </pc:picChg>
      </pc:sldChg>
      <pc:sldChg chg="del">
        <pc:chgData name="Jayesh Rajendra Chaudhari" userId="S::chaud123@purdue.edu::368b80e3-0879-4a8b-945a-1a31f31b82f4" providerId="AD" clId="Web-{8A9B412C-8B69-18DB-B820-F2391B6AE94E}" dt="2024-12-09T01:45:15.106" v="325"/>
        <pc:sldMkLst>
          <pc:docMk/>
          <pc:sldMk cId="785273993" sldId="260"/>
        </pc:sldMkLst>
      </pc:sldChg>
      <pc:sldChg chg="ord">
        <pc:chgData name="Jayesh Rajendra Chaudhari" userId="S::chaud123@purdue.edu::368b80e3-0879-4a8b-945a-1a31f31b82f4" providerId="AD" clId="Web-{8A9B412C-8B69-18DB-B820-F2391B6AE94E}" dt="2024-12-09T01:54:17.687" v="488"/>
        <pc:sldMkLst>
          <pc:docMk/>
          <pc:sldMk cId="3444534546" sldId="261"/>
        </pc:sldMkLst>
      </pc:sldChg>
      <pc:sldChg chg="addSp delSp modSp">
        <pc:chgData name="Jayesh Rajendra Chaudhari" userId="S::chaud123@purdue.edu::368b80e3-0879-4a8b-945a-1a31f31b82f4" providerId="AD" clId="Web-{8A9B412C-8B69-18DB-B820-F2391B6AE94E}" dt="2024-12-09T00:37:32.720" v="77" actId="1076"/>
        <pc:sldMkLst>
          <pc:docMk/>
          <pc:sldMk cId="3559292202" sldId="265"/>
        </pc:sldMkLst>
        <pc:spChg chg="mod ord">
          <ac:chgData name="Jayesh Rajendra Chaudhari" userId="S::chaud123@purdue.edu::368b80e3-0879-4a8b-945a-1a31f31b82f4" providerId="AD" clId="Web-{8A9B412C-8B69-18DB-B820-F2391B6AE94E}" dt="2024-12-09T00:17:42.991" v="28" actId="14100"/>
          <ac:spMkLst>
            <pc:docMk/>
            <pc:sldMk cId="3559292202" sldId="265"/>
            <ac:spMk id="3" creationId="{F5EBE7F6-731F-B5B2-2A0E-497C4898F23B}"/>
          </ac:spMkLst>
        </pc:spChg>
        <pc:spChg chg="add mod">
          <ac:chgData name="Jayesh Rajendra Chaudhari" userId="S::chaud123@purdue.edu::368b80e3-0879-4a8b-945a-1a31f31b82f4" providerId="AD" clId="Web-{8A9B412C-8B69-18DB-B820-F2391B6AE94E}" dt="2024-12-09T00:17:38.194" v="27" actId="1076"/>
          <ac:spMkLst>
            <pc:docMk/>
            <pc:sldMk cId="3559292202" sldId="265"/>
            <ac:spMk id="5" creationId="{8FCD25DC-DE1E-7AB0-B321-DFC67AD945A1}"/>
          </ac:spMkLst>
        </pc:spChg>
        <pc:spChg chg="del">
          <ac:chgData name="Jayesh Rajendra Chaudhari" userId="S::chaud123@purdue.edu::368b80e3-0879-4a8b-945a-1a31f31b82f4" providerId="AD" clId="Web-{8A9B412C-8B69-18DB-B820-F2391B6AE94E}" dt="2024-12-09T00:14:43.985" v="11"/>
          <ac:spMkLst>
            <pc:docMk/>
            <pc:sldMk cId="3559292202" sldId="265"/>
            <ac:spMk id="8" creationId="{DAF1966E-FD40-4A4A-B61B-C4DF7FA05F06}"/>
          </ac:spMkLst>
        </pc:spChg>
        <pc:spChg chg="del">
          <ac:chgData name="Jayesh Rajendra Chaudhari" userId="S::chaud123@purdue.edu::368b80e3-0879-4a8b-945a-1a31f31b82f4" providerId="AD" clId="Web-{8A9B412C-8B69-18DB-B820-F2391B6AE94E}" dt="2024-12-09T00:14:43.985" v="11"/>
          <ac:spMkLst>
            <pc:docMk/>
            <pc:sldMk cId="3559292202" sldId="265"/>
            <ac:spMk id="10" creationId="{047BFA19-D45E-416B-A404-7AF2F3F27017}"/>
          </ac:spMkLst>
        </pc:spChg>
        <pc:spChg chg="del">
          <ac:chgData name="Jayesh Rajendra Chaudhari" userId="S::chaud123@purdue.edu::368b80e3-0879-4a8b-945a-1a31f31b82f4" providerId="AD" clId="Web-{8A9B412C-8B69-18DB-B820-F2391B6AE94E}" dt="2024-12-09T00:14:43.985" v="11"/>
          <ac:spMkLst>
            <pc:docMk/>
            <pc:sldMk cId="3559292202" sldId="265"/>
            <ac:spMk id="12" creationId="{8E0105E7-23DB-4CF2-8258-FF47C7620F6E}"/>
          </ac:spMkLst>
        </pc:spChg>
        <pc:spChg chg="del">
          <ac:chgData name="Jayesh Rajendra Chaudhari" userId="S::chaud123@purdue.edu::368b80e3-0879-4a8b-945a-1a31f31b82f4" providerId="AD" clId="Web-{8A9B412C-8B69-18DB-B820-F2391B6AE94E}" dt="2024-12-09T00:14:43.985" v="11"/>
          <ac:spMkLst>
            <pc:docMk/>
            <pc:sldMk cId="3559292202" sldId="265"/>
            <ac:spMk id="14" creationId="{074B4F7D-14B2-478B-8BF5-01E4E0C5D263}"/>
          </ac:spMkLst>
        </pc:spChg>
        <pc:spChg chg="add">
          <ac:chgData name="Jayesh Rajendra Chaudhari" userId="S::chaud123@purdue.edu::368b80e3-0879-4a8b-945a-1a31f31b82f4" providerId="AD" clId="Web-{8A9B412C-8B69-18DB-B820-F2391B6AE94E}" dt="2024-12-09T00:14:43.985" v="11"/>
          <ac:spMkLst>
            <pc:docMk/>
            <pc:sldMk cId="3559292202" sldId="265"/>
            <ac:spMk id="19" creationId="{84ECDE7A-6944-466D-8FFE-149A29BA6BAE}"/>
          </ac:spMkLst>
        </pc:spChg>
        <pc:spChg chg="add">
          <ac:chgData name="Jayesh Rajendra Chaudhari" userId="S::chaud123@purdue.edu::368b80e3-0879-4a8b-945a-1a31f31b82f4" providerId="AD" clId="Web-{8A9B412C-8B69-18DB-B820-F2391B6AE94E}" dt="2024-12-09T00:14:43.985" v="11"/>
          <ac:spMkLst>
            <pc:docMk/>
            <pc:sldMk cId="3559292202" sldId="265"/>
            <ac:spMk id="21" creationId="{B3420082-9415-44EC-802E-C77D71D59C57}"/>
          </ac:spMkLst>
        </pc:spChg>
        <pc:spChg chg="add">
          <ac:chgData name="Jayesh Rajendra Chaudhari" userId="S::chaud123@purdue.edu::368b80e3-0879-4a8b-945a-1a31f31b82f4" providerId="AD" clId="Web-{8A9B412C-8B69-18DB-B820-F2391B6AE94E}" dt="2024-12-09T00:14:43.985" v="11"/>
          <ac:spMkLst>
            <pc:docMk/>
            <pc:sldMk cId="3559292202" sldId="265"/>
            <ac:spMk id="23" creationId="{55A52C45-1FCB-4636-A80F-2849B8226C01}"/>
          </ac:spMkLst>
        </pc:spChg>
        <pc:spChg chg="add">
          <ac:chgData name="Jayesh Rajendra Chaudhari" userId="S::chaud123@purdue.edu::368b80e3-0879-4a8b-945a-1a31f31b82f4" providerId="AD" clId="Web-{8A9B412C-8B69-18DB-B820-F2391B6AE94E}" dt="2024-12-09T00:14:43.985" v="11"/>
          <ac:spMkLst>
            <pc:docMk/>
            <pc:sldMk cId="3559292202" sldId="265"/>
            <ac:spMk id="25" creationId="{768EB4DD-3704-43AD-92B3-C4E0C6EA92CB}"/>
          </ac:spMkLst>
        </pc:spChg>
        <pc:picChg chg="add del mod">
          <ac:chgData name="Jayesh Rajendra Chaudhari" userId="S::chaud123@purdue.edu::368b80e3-0879-4a8b-945a-1a31f31b82f4" providerId="AD" clId="Web-{8A9B412C-8B69-18DB-B820-F2391B6AE94E}" dt="2024-12-09T00:37:21.282" v="74"/>
          <ac:picMkLst>
            <pc:docMk/>
            <pc:sldMk cId="3559292202" sldId="265"/>
            <ac:picMk id="4" creationId="{78AB43F4-336B-35B7-9B18-4015411DDE6F}"/>
          </ac:picMkLst>
        </pc:picChg>
        <pc:picChg chg="add mod">
          <ac:chgData name="Jayesh Rajendra Chaudhari" userId="S::chaud123@purdue.edu::368b80e3-0879-4a8b-945a-1a31f31b82f4" providerId="AD" clId="Web-{8A9B412C-8B69-18DB-B820-F2391B6AE94E}" dt="2024-12-09T00:37:32.720" v="77" actId="1076"/>
          <ac:picMkLst>
            <pc:docMk/>
            <pc:sldMk cId="3559292202" sldId="265"/>
            <ac:picMk id="6" creationId="{62BB8D4B-BC4E-E7BB-E30E-FBB345EE03E0}"/>
          </ac:picMkLst>
        </pc:picChg>
      </pc:sldChg>
      <pc:sldChg chg="del mod modShow">
        <pc:chgData name="Jayesh Rajendra Chaudhari" userId="S::chaud123@purdue.edu::368b80e3-0879-4a8b-945a-1a31f31b82f4" providerId="AD" clId="Web-{8A9B412C-8B69-18DB-B820-F2391B6AE94E}" dt="2024-12-09T01:45:11.325" v="324"/>
        <pc:sldMkLst>
          <pc:docMk/>
          <pc:sldMk cId="1639674204" sldId="266"/>
        </pc:sldMkLst>
      </pc:sldChg>
      <pc:sldChg chg="modSp">
        <pc:chgData name="Jayesh Rajendra Chaudhari" userId="S::chaud123@purdue.edu::368b80e3-0879-4a8b-945a-1a31f31b82f4" providerId="AD" clId="Web-{8A9B412C-8B69-18DB-B820-F2391B6AE94E}" dt="2024-12-09T00:31:35.395" v="73" actId="20577"/>
        <pc:sldMkLst>
          <pc:docMk/>
          <pc:sldMk cId="3842806349" sldId="267"/>
        </pc:sldMkLst>
        <pc:spChg chg="mod">
          <ac:chgData name="Jayesh Rajendra Chaudhari" userId="S::chaud123@purdue.edu::368b80e3-0879-4a8b-945a-1a31f31b82f4" providerId="AD" clId="Web-{8A9B412C-8B69-18DB-B820-F2391B6AE94E}" dt="2024-12-09T00:31:35.395" v="73" actId="20577"/>
          <ac:spMkLst>
            <pc:docMk/>
            <pc:sldMk cId="3842806349" sldId="267"/>
            <ac:spMk id="3" creationId="{9C8C494C-2D89-4664-782B-796C78128B70}"/>
          </ac:spMkLst>
        </pc:spChg>
      </pc:sldChg>
      <pc:sldChg chg="modSp">
        <pc:chgData name="Jayesh Rajendra Chaudhari" userId="S::chaud123@purdue.edu::368b80e3-0879-4a8b-945a-1a31f31b82f4" providerId="AD" clId="Web-{8A9B412C-8B69-18DB-B820-F2391B6AE94E}" dt="2024-12-09T01:27:58.157" v="185" actId="20577"/>
        <pc:sldMkLst>
          <pc:docMk/>
          <pc:sldMk cId="2334132427" sldId="268"/>
        </pc:sldMkLst>
        <pc:spChg chg="mod">
          <ac:chgData name="Jayesh Rajendra Chaudhari" userId="S::chaud123@purdue.edu::368b80e3-0879-4a8b-945a-1a31f31b82f4" providerId="AD" clId="Web-{8A9B412C-8B69-18DB-B820-F2391B6AE94E}" dt="2024-12-09T01:27:58.157" v="185" actId="20577"/>
          <ac:spMkLst>
            <pc:docMk/>
            <pc:sldMk cId="2334132427" sldId="268"/>
            <ac:spMk id="30" creationId="{2921A491-5F6C-D8BC-08AD-873862C0609B}"/>
          </ac:spMkLst>
        </pc:spChg>
        <pc:picChg chg="mod modCrop">
          <ac:chgData name="Jayesh Rajendra Chaudhari" userId="S::chaud123@purdue.edu::368b80e3-0879-4a8b-945a-1a31f31b82f4" providerId="AD" clId="Web-{8A9B412C-8B69-18DB-B820-F2391B6AE94E}" dt="2024-12-09T01:23:20.410" v="180"/>
          <ac:picMkLst>
            <pc:docMk/>
            <pc:sldMk cId="2334132427" sldId="268"/>
            <ac:picMk id="28" creationId="{D821DE9B-6988-3E39-1BFE-2F136C396ECF}"/>
          </ac:picMkLst>
        </pc:picChg>
      </pc:sldChg>
      <pc:sldChg chg="addSp delSp modSp">
        <pc:chgData name="Jayesh Rajendra Chaudhari" userId="S::chaud123@purdue.edu::368b80e3-0879-4a8b-945a-1a31f31b82f4" providerId="AD" clId="Web-{8A9B412C-8B69-18DB-B820-F2391B6AE94E}" dt="2024-12-09T01:18:08.868" v="178" actId="14100"/>
        <pc:sldMkLst>
          <pc:docMk/>
          <pc:sldMk cId="3515206061" sldId="269"/>
        </pc:sldMkLst>
        <pc:spChg chg="mod">
          <ac:chgData name="Jayesh Rajendra Chaudhari" userId="S::chaud123@purdue.edu::368b80e3-0879-4a8b-945a-1a31f31b82f4" providerId="AD" clId="Web-{8A9B412C-8B69-18DB-B820-F2391B6AE94E}" dt="2024-12-09T01:16:59.772" v="161"/>
          <ac:spMkLst>
            <pc:docMk/>
            <pc:sldMk cId="3515206061" sldId="269"/>
            <ac:spMk id="2" creationId="{A22B469F-D6E1-DC66-DAB6-B8146602DBEE}"/>
          </ac:spMkLst>
        </pc:spChg>
        <pc:spChg chg="mod">
          <ac:chgData name="Jayesh Rajendra Chaudhari" userId="S::chaud123@purdue.edu::368b80e3-0879-4a8b-945a-1a31f31b82f4" providerId="AD" clId="Web-{8A9B412C-8B69-18DB-B820-F2391B6AE94E}" dt="2024-12-09T01:15:11.721" v="158" actId="20577"/>
          <ac:spMkLst>
            <pc:docMk/>
            <pc:sldMk cId="3515206061" sldId="269"/>
            <ac:spMk id="9" creationId="{02A499DF-A3B4-9424-ACF2-CBB68967F68B}"/>
          </ac:spMkLst>
        </pc:spChg>
        <pc:spChg chg="del">
          <ac:chgData name="Jayesh Rajendra Chaudhari" userId="S::chaud123@purdue.edu::368b80e3-0879-4a8b-945a-1a31f31b82f4" providerId="AD" clId="Web-{8A9B412C-8B69-18DB-B820-F2391B6AE94E}" dt="2024-12-09T01:16:59.772" v="161"/>
          <ac:spMkLst>
            <pc:docMk/>
            <pc:sldMk cId="3515206061" sldId="269"/>
            <ac:spMk id="20" creationId="{385E1BDC-A9B0-4A87-82E3-F3187F69A802}"/>
          </ac:spMkLst>
        </pc:spChg>
        <pc:spChg chg="del">
          <ac:chgData name="Jayesh Rajendra Chaudhari" userId="S::chaud123@purdue.edu::368b80e3-0879-4a8b-945a-1a31f31b82f4" providerId="AD" clId="Web-{8A9B412C-8B69-18DB-B820-F2391B6AE94E}" dt="2024-12-09T01:16:59.772" v="161"/>
          <ac:spMkLst>
            <pc:docMk/>
            <pc:sldMk cId="3515206061" sldId="269"/>
            <ac:spMk id="22" creationId="{0990C621-3B8B-4820-8328-D47EF7CE823C}"/>
          </ac:spMkLst>
        </pc:spChg>
        <pc:spChg chg="del">
          <ac:chgData name="Jayesh Rajendra Chaudhari" userId="S::chaud123@purdue.edu::368b80e3-0879-4a8b-945a-1a31f31b82f4" providerId="AD" clId="Web-{8A9B412C-8B69-18DB-B820-F2391B6AE94E}" dt="2024-12-09T01:16:59.772" v="161"/>
          <ac:spMkLst>
            <pc:docMk/>
            <pc:sldMk cId="3515206061" sldId="269"/>
            <ac:spMk id="27" creationId="{C1A2385B-1D2A-4E17-84FA-6CB7F0AAE473}"/>
          </ac:spMkLst>
        </pc:spChg>
        <pc:spChg chg="del">
          <ac:chgData name="Jayesh Rajendra Chaudhari" userId="S::chaud123@purdue.edu::368b80e3-0879-4a8b-945a-1a31f31b82f4" providerId="AD" clId="Web-{8A9B412C-8B69-18DB-B820-F2391B6AE94E}" dt="2024-12-09T01:16:59.772" v="161"/>
          <ac:spMkLst>
            <pc:docMk/>
            <pc:sldMk cId="3515206061" sldId="269"/>
            <ac:spMk id="29" creationId="{5E791F2F-79DB-4CC0-9FA1-001E3E91E8B7}"/>
          </ac:spMkLst>
        </pc:spChg>
        <pc:spChg chg="add">
          <ac:chgData name="Jayesh Rajendra Chaudhari" userId="S::chaud123@purdue.edu::368b80e3-0879-4a8b-945a-1a31f31b82f4" providerId="AD" clId="Web-{8A9B412C-8B69-18DB-B820-F2391B6AE94E}" dt="2024-12-09T01:16:59.772" v="161"/>
          <ac:spMkLst>
            <pc:docMk/>
            <pc:sldMk cId="3515206061" sldId="269"/>
            <ac:spMk id="34" creationId="{385E1BDC-A9B0-4A87-82E3-F3187F69A802}"/>
          </ac:spMkLst>
        </pc:spChg>
        <pc:spChg chg="add">
          <ac:chgData name="Jayesh Rajendra Chaudhari" userId="S::chaud123@purdue.edu::368b80e3-0879-4a8b-945a-1a31f31b82f4" providerId="AD" clId="Web-{8A9B412C-8B69-18DB-B820-F2391B6AE94E}" dt="2024-12-09T01:16:59.772" v="161"/>
          <ac:spMkLst>
            <pc:docMk/>
            <pc:sldMk cId="3515206061" sldId="269"/>
            <ac:spMk id="36" creationId="{0990C621-3B8B-4820-8328-D47EF7CE823C}"/>
          </ac:spMkLst>
        </pc:spChg>
        <pc:spChg chg="add">
          <ac:chgData name="Jayesh Rajendra Chaudhari" userId="S::chaud123@purdue.edu::368b80e3-0879-4a8b-945a-1a31f31b82f4" providerId="AD" clId="Web-{8A9B412C-8B69-18DB-B820-F2391B6AE94E}" dt="2024-12-09T01:16:59.772" v="161"/>
          <ac:spMkLst>
            <pc:docMk/>
            <pc:sldMk cId="3515206061" sldId="269"/>
            <ac:spMk id="38" creationId="{C1A2385B-1D2A-4E17-84FA-6CB7F0AAE473}"/>
          </ac:spMkLst>
        </pc:spChg>
        <pc:spChg chg="add">
          <ac:chgData name="Jayesh Rajendra Chaudhari" userId="S::chaud123@purdue.edu::368b80e3-0879-4a8b-945a-1a31f31b82f4" providerId="AD" clId="Web-{8A9B412C-8B69-18DB-B820-F2391B6AE94E}" dt="2024-12-09T01:16:59.772" v="161"/>
          <ac:spMkLst>
            <pc:docMk/>
            <pc:sldMk cId="3515206061" sldId="269"/>
            <ac:spMk id="40" creationId="{5E791F2F-79DB-4CC0-9FA1-001E3E91E8B7}"/>
          </ac:spMkLst>
        </pc:spChg>
        <pc:picChg chg="add mod modCrop">
          <ac:chgData name="Jayesh Rajendra Chaudhari" userId="S::chaud123@purdue.edu::368b80e3-0879-4a8b-945a-1a31f31b82f4" providerId="AD" clId="Web-{8A9B412C-8B69-18DB-B820-F2391B6AE94E}" dt="2024-12-09T01:18:05.774" v="177" actId="14100"/>
          <ac:picMkLst>
            <pc:docMk/>
            <pc:sldMk cId="3515206061" sldId="269"/>
            <ac:picMk id="3" creationId="{B14A59AF-21D0-99B2-EFA9-BC39C6CBDEAB}"/>
          </ac:picMkLst>
        </pc:picChg>
        <pc:picChg chg="del">
          <ac:chgData name="Jayesh Rajendra Chaudhari" userId="S::chaud123@purdue.edu::368b80e3-0879-4a8b-945a-1a31f31b82f4" providerId="AD" clId="Web-{8A9B412C-8B69-18DB-B820-F2391B6AE94E}" dt="2024-12-09T01:16:54.709" v="159"/>
          <ac:picMkLst>
            <pc:docMk/>
            <pc:sldMk cId="3515206061" sldId="269"/>
            <ac:picMk id="5" creationId="{11B1649E-F37A-8F25-CEBD-34535C0AD3E3}"/>
          </ac:picMkLst>
        </pc:picChg>
        <pc:picChg chg="mod">
          <ac:chgData name="Jayesh Rajendra Chaudhari" userId="S::chaud123@purdue.edu::368b80e3-0879-4a8b-945a-1a31f31b82f4" providerId="AD" clId="Web-{8A9B412C-8B69-18DB-B820-F2391B6AE94E}" dt="2024-12-09T01:18:08.868" v="178" actId="14100"/>
          <ac:picMkLst>
            <pc:docMk/>
            <pc:sldMk cId="3515206061" sldId="269"/>
            <ac:picMk id="18" creationId="{DFB0F87E-8C88-9F1B-28D9-9461E88BFB7E}"/>
          </ac:picMkLst>
        </pc:picChg>
      </pc:sldChg>
      <pc:sldChg chg="modSp">
        <pc:chgData name="Jayesh Rajendra Chaudhari" userId="S::chaud123@purdue.edu::368b80e3-0879-4a8b-945a-1a31f31b82f4" providerId="AD" clId="Web-{8A9B412C-8B69-18DB-B820-F2391B6AE94E}" dt="2024-12-09T01:13:57.719" v="146" actId="20577"/>
        <pc:sldMkLst>
          <pc:docMk/>
          <pc:sldMk cId="3651087119" sldId="270"/>
        </pc:sldMkLst>
        <pc:spChg chg="mod">
          <ac:chgData name="Jayesh Rajendra Chaudhari" userId="S::chaud123@purdue.edu::368b80e3-0879-4a8b-945a-1a31f31b82f4" providerId="AD" clId="Web-{8A9B412C-8B69-18DB-B820-F2391B6AE94E}" dt="2024-12-09T01:13:57.719" v="146" actId="20577"/>
          <ac:spMkLst>
            <pc:docMk/>
            <pc:sldMk cId="3651087119" sldId="270"/>
            <ac:spMk id="5" creationId="{4BD3208E-717A-19CD-0FEB-1B6B69AFAA6A}"/>
          </ac:spMkLst>
        </pc:spChg>
      </pc:sldChg>
      <pc:sldChg chg="del">
        <pc:chgData name="Jayesh Rajendra Chaudhari" userId="S::chaud123@purdue.edu::368b80e3-0879-4a8b-945a-1a31f31b82f4" providerId="AD" clId="Web-{8A9B412C-8B69-18DB-B820-F2391B6AE94E}" dt="2024-12-09T00:29:52.626" v="30"/>
        <pc:sldMkLst>
          <pc:docMk/>
          <pc:sldMk cId="1314946642" sldId="274"/>
        </pc:sldMkLst>
      </pc:sldChg>
      <pc:sldChg chg="addSp delSp modSp new">
        <pc:chgData name="Jayesh Rajendra Chaudhari" userId="S::chaud123@purdue.edu::368b80e3-0879-4a8b-945a-1a31f31b82f4" providerId="AD" clId="Web-{8A9B412C-8B69-18DB-B820-F2391B6AE94E}" dt="2024-12-09T01:44:37.839" v="322" actId="20577"/>
        <pc:sldMkLst>
          <pc:docMk/>
          <pc:sldMk cId="4135018718" sldId="274"/>
        </pc:sldMkLst>
        <pc:spChg chg="mod">
          <ac:chgData name="Jayesh Rajendra Chaudhari" userId="S::chaud123@purdue.edu::368b80e3-0879-4a8b-945a-1a31f31b82f4" providerId="AD" clId="Web-{8A9B412C-8B69-18DB-B820-F2391B6AE94E}" dt="2024-12-09T01:03:03.868" v="93" actId="14100"/>
          <ac:spMkLst>
            <pc:docMk/>
            <pc:sldMk cId="4135018718" sldId="274"/>
            <ac:spMk id="2" creationId="{F34891AF-747C-554E-E0A9-36E5B2C784E7}"/>
          </ac:spMkLst>
        </pc:spChg>
        <pc:spChg chg="del mod">
          <ac:chgData name="Jayesh Rajendra Chaudhari" userId="S::chaud123@purdue.edu::368b80e3-0879-4a8b-945a-1a31f31b82f4" providerId="AD" clId="Web-{8A9B412C-8B69-18DB-B820-F2391B6AE94E}" dt="2024-12-09T01:32:19.420" v="254"/>
          <ac:spMkLst>
            <pc:docMk/>
            <pc:sldMk cId="4135018718" sldId="274"/>
            <ac:spMk id="3" creationId="{082F4EC3-903F-2DCA-246E-9AA8DF32A37B}"/>
          </ac:spMkLst>
        </pc:spChg>
        <pc:spChg chg="add del mod">
          <ac:chgData name="Jayesh Rajendra Chaudhari" userId="S::chaud123@purdue.edu::368b80e3-0879-4a8b-945a-1a31f31b82f4" providerId="AD" clId="Web-{8A9B412C-8B69-18DB-B820-F2391B6AE94E}" dt="2024-12-09T01:02:53.649" v="92"/>
          <ac:spMkLst>
            <pc:docMk/>
            <pc:sldMk cId="4135018718" sldId="274"/>
            <ac:spMk id="4" creationId="{E7A3CBBB-0427-1B61-558A-C74EE64793F8}"/>
          </ac:spMkLst>
        </pc:spChg>
        <pc:spChg chg="add mod">
          <ac:chgData name="Jayesh Rajendra Chaudhari" userId="S::chaud123@purdue.edu::368b80e3-0879-4a8b-945a-1a31f31b82f4" providerId="AD" clId="Web-{8A9B412C-8B69-18DB-B820-F2391B6AE94E}" dt="2024-12-09T01:44:37.839" v="322" actId="20577"/>
          <ac:spMkLst>
            <pc:docMk/>
            <pc:sldMk cId="4135018718" sldId="274"/>
            <ac:spMk id="5" creationId="{34981D77-BF23-1384-E548-ACB9B0CA429E}"/>
          </ac:spMkLst>
        </pc:spChg>
        <pc:picChg chg="add mod ord">
          <ac:chgData name="Jayesh Rajendra Chaudhari" userId="S::chaud123@purdue.edu::368b80e3-0879-4a8b-945a-1a31f31b82f4" providerId="AD" clId="Web-{8A9B412C-8B69-18DB-B820-F2391B6AE94E}" dt="2024-12-09T01:40:30.299" v="314" actId="1076"/>
          <ac:picMkLst>
            <pc:docMk/>
            <pc:sldMk cId="4135018718" sldId="274"/>
            <ac:picMk id="6" creationId="{F43D0AB0-6BEB-EFE0-9A4C-84F5DAF98616}"/>
          </ac:picMkLst>
        </pc:picChg>
      </pc:sldChg>
      <pc:sldChg chg="new del">
        <pc:chgData name="Jayesh Rajendra Chaudhari" userId="S::chaud123@purdue.edu::368b80e3-0879-4a8b-945a-1a31f31b82f4" providerId="AD" clId="Web-{8A9B412C-8B69-18DB-B820-F2391B6AE94E}" dt="2024-12-09T01:38:22.029" v="298"/>
        <pc:sldMkLst>
          <pc:docMk/>
          <pc:sldMk cId="683470654" sldId="275"/>
        </pc:sldMkLst>
      </pc:sldChg>
      <pc:sldChg chg="addSp delSp modSp add ord replId">
        <pc:chgData name="Jayesh Rajendra Chaudhari" userId="S::chaud123@purdue.edu::368b80e3-0879-4a8b-945a-1a31f31b82f4" providerId="AD" clId="Web-{8A9B412C-8B69-18DB-B820-F2391B6AE94E}" dt="2024-12-09T01:44:41.698" v="323" actId="20577"/>
        <pc:sldMkLst>
          <pc:docMk/>
          <pc:sldMk cId="1762261354" sldId="275"/>
        </pc:sldMkLst>
        <pc:spChg chg="add del mod">
          <ac:chgData name="Jayesh Rajendra Chaudhari" userId="S::chaud123@purdue.edu::368b80e3-0879-4a8b-945a-1a31f31b82f4" providerId="AD" clId="Web-{8A9B412C-8B69-18DB-B820-F2391B6AE94E}" dt="2024-12-09T01:38:55.405" v="301"/>
          <ac:spMkLst>
            <pc:docMk/>
            <pc:sldMk cId="1762261354" sldId="275"/>
            <ac:spMk id="4" creationId="{5C03E275-DF7C-0D7E-1D2A-E8350EDCFF64}"/>
          </ac:spMkLst>
        </pc:spChg>
        <pc:spChg chg="mod">
          <ac:chgData name="Jayesh Rajendra Chaudhari" userId="S::chaud123@purdue.edu::368b80e3-0879-4a8b-945a-1a31f31b82f4" providerId="AD" clId="Web-{8A9B412C-8B69-18DB-B820-F2391B6AE94E}" dt="2024-12-09T01:44:41.698" v="323" actId="20577"/>
          <ac:spMkLst>
            <pc:docMk/>
            <pc:sldMk cId="1762261354" sldId="275"/>
            <ac:spMk id="5" creationId="{34981D77-BF23-1384-E548-ACB9B0CA429E}"/>
          </ac:spMkLst>
        </pc:spChg>
        <pc:picChg chg="del">
          <ac:chgData name="Jayesh Rajendra Chaudhari" userId="S::chaud123@purdue.edu::368b80e3-0879-4a8b-945a-1a31f31b82f4" providerId="AD" clId="Web-{8A9B412C-8B69-18DB-B820-F2391B6AE94E}" dt="2024-12-09T01:38:52.811" v="300"/>
          <ac:picMkLst>
            <pc:docMk/>
            <pc:sldMk cId="1762261354" sldId="275"/>
            <ac:picMk id="6" creationId="{F43D0AB0-6BEB-EFE0-9A4C-84F5DAF98616}"/>
          </ac:picMkLst>
        </pc:picChg>
        <pc:picChg chg="add mod ord">
          <ac:chgData name="Jayesh Rajendra Chaudhari" userId="S::chaud123@purdue.edu::368b80e3-0879-4a8b-945a-1a31f31b82f4" providerId="AD" clId="Web-{8A9B412C-8B69-18DB-B820-F2391B6AE94E}" dt="2024-12-09T01:40:39.362" v="316" actId="1076"/>
          <ac:picMkLst>
            <pc:docMk/>
            <pc:sldMk cId="1762261354" sldId="275"/>
            <ac:picMk id="7" creationId="{23B4C4A4-D7E3-1E9B-E73A-9E9632809BEB}"/>
          </ac:picMkLst>
        </pc:picChg>
      </pc:sldChg>
      <pc:sldChg chg="addSp delSp modSp add del replId">
        <pc:chgData name="Jayesh Rajendra Chaudhari" userId="S::chaud123@purdue.edu::368b80e3-0879-4a8b-945a-1a31f31b82f4" providerId="AD" clId="Web-{8A9B412C-8B69-18DB-B820-F2391B6AE94E}" dt="2024-12-09T01:38:17.841" v="297"/>
        <pc:sldMkLst>
          <pc:docMk/>
          <pc:sldMk cId="309208753" sldId="276"/>
        </pc:sldMkLst>
        <pc:spChg chg="add del mod">
          <ac:chgData name="Jayesh Rajendra Chaudhari" userId="S::chaud123@purdue.edu::368b80e3-0879-4a8b-945a-1a31f31b82f4" providerId="AD" clId="Web-{8A9B412C-8B69-18DB-B820-F2391B6AE94E}" dt="2024-12-09T01:32:53.625" v="257"/>
          <ac:spMkLst>
            <pc:docMk/>
            <pc:sldMk cId="309208753" sldId="276"/>
            <ac:spMk id="4" creationId="{3E3FD536-7FB3-03DD-2377-A4DDA10F274B}"/>
          </ac:spMkLst>
        </pc:spChg>
        <pc:spChg chg="add del mod">
          <ac:chgData name="Jayesh Rajendra Chaudhari" userId="S::chaud123@purdue.edu::368b80e3-0879-4a8b-945a-1a31f31b82f4" providerId="AD" clId="Web-{8A9B412C-8B69-18DB-B820-F2391B6AE94E}" dt="2024-12-09T01:33:36.392" v="259"/>
          <ac:spMkLst>
            <pc:docMk/>
            <pc:sldMk cId="309208753" sldId="276"/>
            <ac:spMk id="9" creationId="{3D19FC61-1418-0DF5-B421-FF951075F503}"/>
          </ac:spMkLst>
        </pc:spChg>
        <pc:picChg chg="del">
          <ac:chgData name="Jayesh Rajendra Chaudhari" userId="S::chaud123@purdue.edu::368b80e3-0879-4a8b-945a-1a31f31b82f4" providerId="AD" clId="Web-{8A9B412C-8B69-18DB-B820-F2391B6AE94E}" dt="2024-12-09T01:32:46.343" v="256"/>
          <ac:picMkLst>
            <pc:docMk/>
            <pc:sldMk cId="309208753" sldId="276"/>
            <ac:picMk id="6" creationId="{F43D0AB0-6BEB-EFE0-9A4C-84F5DAF98616}"/>
          </ac:picMkLst>
        </pc:picChg>
        <pc:picChg chg="add del mod ord">
          <ac:chgData name="Jayesh Rajendra Chaudhari" userId="S::chaud123@purdue.edu::368b80e3-0879-4a8b-945a-1a31f31b82f4" providerId="AD" clId="Web-{8A9B412C-8B69-18DB-B820-F2391B6AE94E}" dt="2024-12-09T01:33:34.986" v="258"/>
          <ac:picMkLst>
            <pc:docMk/>
            <pc:sldMk cId="309208753" sldId="276"/>
            <ac:picMk id="7" creationId="{DDE9D395-262C-D5B4-5236-4FB0F079DD96}"/>
          </ac:picMkLst>
        </pc:picChg>
        <pc:picChg chg="add mod ord">
          <ac:chgData name="Jayesh Rajendra Chaudhari" userId="S::chaud123@purdue.edu::368b80e3-0879-4a8b-945a-1a31f31b82f4" providerId="AD" clId="Web-{8A9B412C-8B69-18DB-B820-F2391B6AE94E}" dt="2024-12-09T01:33:36.392" v="259"/>
          <ac:picMkLst>
            <pc:docMk/>
            <pc:sldMk cId="309208753" sldId="276"/>
            <ac:picMk id="10" creationId="{B33E7877-9B62-E12E-17DD-992A4CFD946D}"/>
          </ac:picMkLst>
        </pc:picChg>
      </pc:sldChg>
      <pc:sldChg chg="addSp delSp modSp add del replId">
        <pc:chgData name="Jayesh Rajendra Chaudhari" userId="S::chaud123@purdue.edu::368b80e3-0879-4a8b-945a-1a31f31b82f4" providerId="AD" clId="Web-{8A9B412C-8B69-18DB-B820-F2391B6AE94E}" dt="2024-12-09T01:37:52.417" v="296"/>
        <pc:sldMkLst>
          <pc:docMk/>
          <pc:sldMk cId="2491889245" sldId="277"/>
        </pc:sldMkLst>
        <pc:spChg chg="mod">
          <ac:chgData name="Jayesh Rajendra Chaudhari" userId="S::chaud123@purdue.edu::368b80e3-0879-4a8b-945a-1a31f31b82f4" providerId="AD" clId="Web-{8A9B412C-8B69-18DB-B820-F2391B6AE94E}" dt="2024-12-09T01:36:54.493" v="284" actId="20577"/>
          <ac:spMkLst>
            <pc:docMk/>
            <pc:sldMk cId="2491889245" sldId="277"/>
            <ac:spMk id="2" creationId="{0C3E9688-788B-A474-47EB-F375251EB666}"/>
          </ac:spMkLst>
        </pc:spChg>
        <pc:spChg chg="add del mod">
          <ac:chgData name="Jayesh Rajendra Chaudhari" userId="S::chaud123@purdue.edu::368b80e3-0879-4a8b-945a-1a31f31b82f4" providerId="AD" clId="Web-{8A9B412C-8B69-18DB-B820-F2391B6AE94E}" dt="2024-12-09T01:35:35.084" v="263"/>
          <ac:spMkLst>
            <pc:docMk/>
            <pc:sldMk cId="2491889245" sldId="277"/>
            <ac:spMk id="5" creationId="{276B7559-E94D-9374-A806-D133246C7662}"/>
          </ac:spMkLst>
        </pc:spChg>
        <pc:spChg chg="add mod">
          <ac:chgData name="Jayesh Rajendra Chaudhari" userId="S::chaud123@purdue.edu::368b80e3-0879-4a8b-945a-1a31f31b82f4" providerId="AD" clId="Web-{8A9B412C-8B69-18DB-B820-F2391B6AE94E}" dt="2024-12-09T01:37:02.993" v="285"/>
          <ac:spMkLst>
            <pc:docMk/>
            <pc:sldMk cId="2491889245" sldId="277"/>
            <ac:spMk id="8" creationId="{063D4F60-F665-AAC1-B22A-C010BE6C91C1}"/>
          </ac:spMkLst>
        </pc:spChg>
        <pc:picChg chg="del">
          <ac:chgData name="Jayesh Rajendra Chaudhari" userId="S::chaud123@purdue.edu::368b80e3-0879-4a8b-945a-1a31f31b82f4" providerId="AD" clId="Web-{8A9B412C-8B69-18DB-B820-F2391B6AE94E}" dt="2024-12-09T01:35:27.302" v="262"/>
          <ac:picMkLst>
            <pc:docMk/>
            <pc:sldMk cId="2491889245" sldId="277"/>
            <ac:picMk id="4" creationId="{856716E2-9ED0-D7FA-48CE-78A5AEC207C4}"/>
          </ac:picMkLst>
        </pc:picChg>
        <pc:picChg chg="add del mod ord">
          <ac:chgData name="Jayesh Rajendra Chaudhari" userId="S::chaud123@purdue.edu::368b80e3-0879-4a8b-945a-1a31f31b82f4" providerId="AD" clId="Web-{8A9B412C-8B69-18DB-B820-F2391B6AE94E}" dt="2024-12-09T01:37:02.993" v="285"/>
          <ac:picMkLst>
            <pc:docMk/>
            <pc:sldMk cId="2491889245" sldId="277"/>
            <ac:picMk id="6" creationId="{0A233C2B-D5F3-AD43-CA43-9D6014F84CC4}"/>
          </ac:picMkLst>
        </pc:picChg>
      </pc:sldChg>
    </pc:docChg>
  </pc:docChgLst>
  <pc:docChgLst>
    <pc:chgData name="Soutik Banerjee" userId="S::baner101@purdue.edu::ead2db32-3f27-408b-aa4a-05a77a828994" providerId="AD" clId="Web-{8FF02C05-7963-CCE7-FB45-C267710D6873}"/>
    <pc:docChg chg="modSld">
      <pc:chgData name="Soutik Banerjee" userId="S::baner101@purdue.edu::ead2db32-3f27-408b-aa4a-05a77a828994" providerId="AD" clId="Web-{8FF02C05-7963-CCE7-FB45-C267710D6873}" dt="2024-12-09T01:09:07.219" v="32" actId="1076"/>
      <pc:docMkLst>
        <pc:docMk/>
      </pc:docMkLst>
      <pc:sldChg chg="delSp modSp">
        <pc:chgData name="Soutik Banerjee" userId="S::baner101@purdue.edu::ead2db32-3f27-408b-aa4a-05a77a828994" providerId="AD" clId="Web-{8FF02C05-7963-CCE7-FB45-C267710D6873}" dt="2024-12-09T01:09:07.219" v="32" actId="1076"/>
        <pc:sldMkLst>
          <pc:docMk/>
          <pc:sldMk cId="162060936" sldId="256"/>
        </pc:sldMkLst>
        <pc:spChg chg="mod">
          <ac:chgData name="Soutik Banerjee" userId="S::baner101@purdue.edu::ead2db32-3f27-408b-aa4a-05a77a828994" providerId="AD" clId="Web-{8FF02C05-7963-CCE7-FB45-C267710D6873}" dt="2024-12-09T01:06:53.563" v="19" actId="1076"/>
          <ac:spMkLst>
            <pc:docMk/>
            <pc:sldMk cId="162060936" sldId="256"/>
            <ac:spMk id="2" creationId="{E2D5E75D-9ADC-2D7D-9754-CB4B445B2DE0}"/>
          </ac:spMkLst>
        </pc:spChg>
        <pc:spChg chg="mod">
          <ac:chgData name="Soutik Banerjee" userId="S::baner101@purdue.edu::ead2db32-3f27-408b-aa4a-05a77a828994" providerId="AD" clId="Web-{8FF02C05-7963-CCE7-FB45-C267710D6873}" dt="2024-12-09T01:07:35.422" v="30" actId="20577"/>
          <ac:spMkLst>
            <pc:docMk/>
            <pc:sldMk cId="162060936" sldId="256"/>
            <ac:spMk id="3" creationId="{01A65063-F8C9-560A-DA17-1EE9BE362454}"/>
          </ac:spMkLst>
        </pc:spChg>
        <pc:spChg chg="mod">
          <ac:chgData name="Soutik Banerjee" userId="S::baner101@purdue.edu::ead2db32-3f27-408b-aa4a-05a77a828994" providerId="AD" clId="Web-{8FF02C05-7963-CCE7-FB45-C267710D6873}" dt="2024-12-09T01:06:08.672" v="0" actId="1076"/>
          <ac:spMkLst>
            <pc:docMk/>
            <pc:sldMk cId="162060936" sldId="256"/>
            <ac:spMk id="8" creationId="{6BC42479-6E85-E2B5-922C-5B4925D8CC00}"/>
          </ac:spMkLst>
        </pc:spChg>
        <pc:spChg chg="del">
          <ac:chgData name="Soutik Banerjee" userId="S::baner101@purdue.edu::ead2db32-3f27-408b-aa4a-05a77a828994" providerId="AD" clId="Web-{8FF02C05-7963-CCE7-FB45-C267710D6873}" dt="2024-12-09T01:07:58.797" v="31"/>
          <ac:spMkLst>
            <pc:docMk/>
            <pc:sldMk cId="162060936" sldId="256"/>
            <ac:spMk id="17" creationId="{2CD6F061-7C53-44F4-9794-953DB70A451B}"/>
          </ac:spMkLst>
        </pc:spChg>
        <pc:picChg chg="mod">
          <ac:chgData name="Soutik Banerjee" userId="S::baner101@purdue.edu::ead2db32-3f27-408b-aa4a-05a77a828994" providerId="AD" clId="Web-{8FF02C05-7963-CCE7-FB45-C267710D6873}" dt="2024-12-09T01:09:07.219" v="32" actId="1076"/>
          <ac:picMkLst>
            <pc:docMk/>
            <pc:sldMk cId="162060936" sldId="256"/>
            <ac:picMk id="6" creationId="{107C100C-7E75-6374-3E83-7C7D56130C7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2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0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2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2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8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2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3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7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09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5E75D-9ADC-2D7D-9754-CB4B445B2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34752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latin typeface="Aptos Narrow"/>
              </a:rPr>
              <a:t>Customer Engagement and Sales Strategy for Dunnhumby Client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65063-F8C9-560A-DA17-1EE9BE362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4932" y="4812285"/>
            <a:ext cx="2261952" cy="13052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400" b="1" i="1">
                <a:ea typeface="Calibri" panose="020F0502020204030204"/>
                <a:cs typeface="Calibri" panose="020F0502020204030204"/>
              </a:rPr>
              <a:t>       Group 30</a:t>
            </a:r>
          </a:p>
          <a:p>
            <a:pPr algn="r"/>
            <a:r>
              <a:rPr lang="en-US" sz="1400" i="1"/>
              <a:t>Darshan Upadhyay</a:t>
            </a:r>
            <a:endParaRPr lang="en-US" sz="1400" i="1">
              <a:ea typeface="Calibri"/>
              <a:cs typeface="Calibri"/>
            </a:endParaRPr>
          </a:p>
          <a:p>
            <a:pPr algn="r"/>
            <a:r>
              <a:rPr lang="en-US" sz="1400" i="1"/>
              <a:t>Jayesh Chaudhari</a:t>
            </a:r>
            <a:endParaRPr lang="en-US" sz="1400" i="1">
              <a:ea typeface="Calibri" panose="020F0502020204030204"/>
              <a:cs typeface="Calibri" panose="020F0502020204030204"/>
            </a:endParaRPr>
          </a:p>
          <a:p>
            <a:pPr algn="r"/>
            <a:r>
              <a:rPr lang="en-US" sz="1400" i="1"/>
              <a:t>Soutik Banerjee</a:t>
            </a:r>
            <a:endParaRPr lang="en-US" sz="1400" i="1"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AE415-3CA2-B3D6-B183-86E83B76C320}"/>
              </a:ext>
            </a:extLst>
          </p:cNvPr>
          <p:cNvSpPr txBox="1"/>
          <p:nvPr/>
        </p:nvSpPr>
        <p:spPr>
          <a:xfrm>
            <a:off x="711200" y="4621508"/>
            <a:ext cx="5209596" cy="380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ea typeface="Calibri"/>
                <a:cs typeface="Calibri"/>
              </a:rPr>
              <a:t>MGMT 687 – AI For Business Decisions</a:t>
            </a:r>
          </a:p>
        </p:txBody>
      </p:sp>
      <p:pic>
        <p:nvPicPr>
          <p:cNvPr id="7" name="Picture 6" descr="Navigating Uncertainty - The dunnhumby Quarterly January 2023">
            <a:extLst>
              <a:ext uri="{FF2B5EF4-FFF2-40B4-BE49-F238E27FC236}">
                <a16:creationId xmlns:a16="http://schemas.microsoft.com/office/drawing/2014/main" id="{A2662142-D925-74BC-BF5B-C02C6B174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47" y="276549"/>
            <a:ext cx="2331855" cy="71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8D289-E0ED-8F14-51C8-DFFF9A2A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36" y="632589"/>
            <a:ext cx="10168128" cy="753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Which clusters are most responsive to coupons?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0024B-F8FD-B9E5-E27A-E0B40C365F54}"/>
              </a:ext>
            </a:extLst>
          </p:cNvPr>
          <p:cNvSpPr txBox="1"/>
          <p:nvPr/>
        </p:nvSpPr>
        <p:spPr>
          <a:xfrm>
            <a:off x="1482644" y="5133475"/>
            <a:ext cx="9322480" cy="14026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fitted a linear regression model with sales value as the target, having interaction terms between the clusters and the coupon discount field, using the ‘</a:t>
            </a:r>
            <a:r>
              <a:rPr lang="en-US" dirty="0" err="1"/>
              <a:t>transaction_data</a:t>
            </a:r>
            <a:r>
              <a:rPr lang="en-US" dirty="0"/>
              <a:t>’ table</a:t>
            </a:r>
            <a:br>
              <a:rPr lang="en-US" dirty="0"/>
            </a:b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model tells us that Clusters 2 and 3 are the most responsive to coupon discounts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F5CC04C-B36B-8614-1FC9-071B3270D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442" y="2312660"/>
            <a:ext cx="8242516" cy="266305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6C24BE-43F7-D248-9EAC-189959245A48}"/>
              </a:ext>
            </a:extLst>
          </p:cNvPr>
          <p:cNvSpPr txBox="1"/>
          <p:nvPr/>
        </p:nvSpPr>
        <p:spPr>
          <a:xfrm>
            <a:off x="878236" y="1491711"/>
            <a:ext cx="9570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Model 2: Linear Regression model for sales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9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8D289-E0ED-8F14-51C8-DFFF9A2A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36" y="632589"/>
            <a:ext cx="10168128" cy="753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Which clusters are loyal to brand 177?</a:t>
            </a:r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0024B-F8FD-B9E5-E27A-E0B40C365F54}"/>
              </a:ext>
            </a:extLst>
          </p:cNvPr>
          <p:cNvSpPr txBox="1"/>
          <p:nvPr/>
        </p:nvSpPr>
        <p:spPr>
          <a:xfrm>
            <a:off x="1434760" y="5354059"/>
            <a:ext cx="9322480" cy="10378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34290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We fitted another linear regression model, with sales value as the target, having interaction terms between the clusters and manufacturer identity (focal / competitor)</a:t>
            </a:r>
          </a:p>
          <a:p>
            <a:pPr marL="342900" indent="-285750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 marL="34290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This model tells us that Clusters 1 contains the households which are most loyal to brand 177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6C24BE-43F7-D248-9EAC-189959245A48}"/>
              </a:ext>
            </a:extLst>
          </p:cNvPr>
          <p:cNvSpPr txBox="1"/>
          <p:nvPr/>
        </p:nvSpPr>
        <p:spPr>
          <a:xfrm>
            <a:off x="878236" y="1491711"/>
            <a:ext cx="9570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Model 3: Linear Regression model for sales</a:t>
            </a:r>
            <a:endParaRPr lang="en-US"/>
          </a:p>
        </p:txBody>
      </p:sp>
      <p:pic>
        <p:nvPicPr>
          <p:cNvPr id="8" name="Content Placeholder 7" descr="A white paper with black text&#10;&#10;Description automatically generated">
            <a:extLst>
              <a:ext uri="{FF2B5EF4-FFF2-40B4-BE49-F238E27FC236}">
                <a16:creationId xmlns:a16="http://schemas.microsoft.com/office/drawing/2014/main" id="{FCA1D047-5B94-4ECF-AD02-788853F55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171" y="2298310"/>
            <a:ext cx="9909337" cy="2652368"/>
          </a:xfrm>
        </p:spPr>
      </p:pic>
    </p:spTree>
    <p:extLst>
      <p:ext uri="{BB962C8B-B14F-4D97-AF65-F5344CB8AC3E}">
        <p14:creationId xmlns:p14="http://schemas.microsoft.com/office/powerpoint/2010/main" val="22092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0764D-598E-EF44-2A63-EAAE613E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Churn Prediction</a:t>
            </a:r>
            <a:endParaRPr lang="en-US" sz="4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E7F6-731F-B5B2-2A0E-497C4898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979" y="3846286"/>
            <a:ext cx="4104717" cy="2325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u="sng">
                <a:ea typeface="+mn-lt"/>
                <a:cs typeface="+mn-lt"/>
              </a:rPr>
              <a:t>Features: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>
                <a:latin typeface="Calibri"/>
                <a:ea typeface="+mn-lt"/>
                <a:cs typeface="+mn-lt"/>
              </a:rPr>
              <a:t>Recency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>
                <a:latin typeface="Calibri"/>
                <a:ea typeface="+mn-lt"/>
                <a:cs typeface="+mn-lt"/>
              </a:rPr>
              <a:t>Frequency</a:t>
            </a:r>
            <a:r>
              <a:rPr lang="en-US" sz="1800">
                <a:ea typeface="+mn-lt"/>
                <a:cs typeface="+mn-lt"/>
              </a:rPr>
              <a:t>, and campaign engagement.</a:t>
            </a:r>
          </a:p>
          <a:p>
            <a:r>
              <a:rPr lang="en-US" sz="1800" u="sng">
                <a:ea typeface="+mn-lt"/>
                <a:cs typeface="+mn-lt"/>
              </a:rPr>
              <a:t>Performance</a:t>
            </a:r>
            <a:r>
              <a:rPr lang="en-US" sz="1800">
                <a:ea typeface="+mn-lt"/>
                <a:cs typeface="+mn-lt"/>
              </a:rPr>
              <a:t>: High ROC-AUC.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r>
              <a:rPr lang="en-US" sz="1800" u="sng">
                <a:ea typeface="+mn-lt"/>
                <a:cs typeface="+mn-lt"/>
              </a:rPr>
              <a:t>Insights</a:t>
            </a:r>
            <a:r>
              <a:rPr lang="en-US" sz="1800">
                <a:ea typeface="+mn-lt"/>
                <a:cs typeface="+mn-lt"/>
              </a:rPr>
              <a:t>: </a:t>
            </a:r>
            <a:r>
              <a:rPr lang="en-US" sz="1800">
                <a:latin typeface="Calibri"/>
                <a:ea typeface="+mn-lt"/>
                <a:cs typeface="+mn-lt"/>
              </a:rPr>
              <a:t>TYPEB_CAMPAIGNS</a:t>
            </a:r>
            <a:r>
              <a:rPr lang="en-US" sz="1800">
                <a:ea typeface="+mn-lt"/>
                <a:cs typeface="+mn-lt"/>
              </a:rPr>
              <a:t> and lack of recent transactions are top churn drivers.</a:t>
            </a:r>
          </a:p>
          <a:p>
            <a:endParaRPr lang="en-US" sz="180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D25DC-DE1E-7AB0-B321-DFC67AD945A1}"/>
              </a:ext>
            </a:extLst>
          </p:cNvPr>
          <p:cNvSpPr txBox="1"/>
          <p:nvPr/>
        </p:nvSpPr>
        <p:spPr>
          <a:xfrm>
            <a:off x="7275153" y="2786584"/>
            <a:ext cx="39156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Defined churn as customers with no transactions in the last 12 weeks.</a:t>
            </a:r>
            <a:endParaRPr lang="en-US"/>
          </a:p>
        </p:txBody>
      </p:sp>
      <p:pic>
        <p:nvPicPr>
          <p:cNvPr id="6" name="Picture 5" descr="A graph with blue bars and white text&#10;&#10;Description automatically generated">
            <a:extLst>
              <a:ext uri="{FF2B5EF4-FFF2-40B4-BE49-F238E27FC236}">
                <a16:creationId xmlns:a16="http://schemas.microsoft.com/office/drawing/2014/main" id="{62BB8D4B-BC4E-E7BB-E30E-FBB345EE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2684384"/>
            <a:ext cx="6001446" cy="33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9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91AF-747C-554E-E0A9-36E5B2C7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70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Time Series Forecasting with Causal Factors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81D77-BF23-1384-E548-ACB9B0CA429E}"/>
              </a:ext>
            </a:extLst>
          </p:cNvPr>
          <p:cNvSpPr txBox="1"/>
          <p:nvPr/>
        </p:nvSpPr>
        <p:spPr>
          <a:xfrm>
            <a:off x="839868" y="1117970"/>
            <a:ext cx="9800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ARIMA -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Autoregressive Integrated Moving Average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B4C4A4-D7E3-1E9B-E73A-9E9632809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727" y="2294517"/>
            <a:ext cx="6534251" cy="3565951"/>
          </a:xfrm>
        </p:spPr>
      </p:pic>
    </p:spTree>
    <p:extLst>
      <p:ext uri="{BB962C8B-B14F-4D97-AF65-F5344CB8AC3E}">
        <p14:creationId xmlns:p14="http://schemas.microsoft.com/office/powerpoint/2010/main" val="176226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91AF-747C-554E-E0A9-36E5B2C7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70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Time Series Forecasting with Causal Factors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3D0AB0-6BEB-EFE0-9A4C-84F5DAF98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230" y="2418579"/>
            <a:ext cx="6661103" cy="357257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981D77-BF23-1384-E548-ACB9B0CA429E}"/>
              </a:ext>
            </a:extLst>
          </p:cNvPr>
          <p:cNvSpPr txBox="1"/>
          <p:nvPr/>
        </p:nvSpPr>
        <p:spPr>
          <a:xfrm>
            <a:off x="839868" y="1117970"/>
            <a:ext cx="9800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ARIMA  -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Autoregressive Integrated Moving Average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3501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2365-13C8-9DE8-281F-3A6455A7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494C-2D89-4664-782B-796C7812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From clustering and regression:</a:t>
            </a:r>
            <a:endParaRPr lang="en-US">
              <a:ea typeface="+mn-lt"/>
              <a:cs typeface="+mn-lt"/>
            </a:endParaRPr>
          </a:p>
          <a:p>
            <a:pPr marL="971550" lvl="1" indent="-514350">
              <a:buAutoNum type="alphaLcPeriod"/>
            </a:pPr>
            <a:r>
              <a:rPr lang="en-US">
                <a:ea typeface="+mn-lt"/>
                <a:cs typeface="+mn-lt"/>
              </a:rPr>
              <a:t>Target Clusters 2 and 3 with discount coupons, they are buying competitor’s products but are known to be responsive to coupons</a:t>
            </a:r>
          </a:p>
          <a:p>
            <a:pPr marL="971550" lvl="1" indent="-514350">
              <a:buAutoNum type="alphaLcPeriod"/>
            </a:pPr>
            <a:r>
              <a:rPr lang="en-US">
                <a:ea typeface="+mn-lt"/>
                <a:cs typeface="+mn-lt"/>
              </a:rPr>
              <a:t>Focus retention efforts on Cluster 1, who are loyal customers of Brand 177</a:t>
            </a:r>
          </a:p>
          <a:p>
            <a:pPr marL="971550" lvl="1" indent="-514350">
              <a:buAutoNum type="alphaLcPeriod"/>
            </a:pPr>
            <a:r>
              <a:rPr lang="en-US">
                <a:ea typeface="+mn-lt"/>
                <a:cs typeface="+mn-lt"/>
              </a:rPr>
              <a:t>Retention effort could be sending a product catalog pamphlet, or tickets to an amusement park on scanning a certain number of QR codes inside packaging</a:t>
            </a:r>
            <a:endParaRPr lang="en-US">
              <a:ea typeface="Calibri"/>
              <a:cs typeface="Calibri"/>
            </a:endParaRPr>
          </a:p>
          <a:p>
            <a:pPr marL="971550" lvl="1" indent="-514350">
              <a:buAutoNum type="alphaLcPeriod"/>
            </a:pPr>
            <a:endParaRPr lang="en-US">
              <a:ea typeface="Calibri"/>
              <a:cs typeface="Calibri"/>
            </a:endParaRPr>
          </a:p>
          <a:p>
            <a:pPr marL="971550" lvl="1" indent="-514350">
              <a:buAutoNum type="alphaLcPeriod"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280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6DB0-EEA4-42B6-3076-905881B7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99" y="448555"/>
            <a:ext cx="5690717" cy="1340095"/>
          </a:xfrm>
          <a:ln>
            <a:solidFill>
              <a:schemeClr val="tx1"/>
            </a:solidFill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/>
              <a:t> Executive Summary 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3666-507F-A91E-43F6-299DB9C4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98" y="2401492"/>
            <a:ext cx="5690717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ea typeface="Calibri"/>
                <a:cs typeface="Calibri"/>
              </a:rPr>
              <a:t>Aim:</a:t>
            </a:r>
            <a:r>
              <a:rPr lang="en-US" sz="2000" dirty="0">
                <a:ea typeface="Calibri"/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To</a:t>
            </a:r>
            <a:r>
              <a:rPr lang="en-US" sz="2000" dirty="0">
                <a:ea typeface="+mn-lt"/>
                <a:cs typeface="+mn-lt"/>
              </a:rPr>
              <a:t> identify opportunities for growth and targeted customer engagement</a:t>
            </a:r>
            <a:r>
              <a:rPr lang="en-US" sz="2000" dirty="0">
                <a:ea typeface="Calibri"/>
                <a:cs typeface="Calibri"/>
              </a:rPr>
              <a:t> for Manufacturer 177 in the Baby Foods space.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u="sng" dirty="0">
                <a:ea typeface="Calibri"/>
                <a:cs typeface="Calibri"/>
              </a:rPr>
              <a:t>Focal Brand:</a:t>
            </a:r>
            <a:r>
              <a:rPr lang="en-US" sz="2000" dirty="0">
                <a:ea typeface="Calibri"/>
                <a:cs typeface="Calibri"/>
              </a:rPr>
              <a:t> Manufacturer 177</a:t>
            </a:r>
          </a:p>
          <a:p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u="sng" dirty="0">
                <a:ea typeface="Calibri"/>
                <a:cs typeface="Calibri"/>
              </a:rPr>
              <a:t>Product Category:</a:t>
            </a:r>
            <a:r>
              <a:rPr lang="en-US" sz="2000" dirty="0">
                <a:ea typeface="Calibri"/>
                <a:cs typeface="Calibri"/>
              </a:rPr>
              <a:t> Baby Foods</a:t>
            </a:r>
          </a:p>
          <a:p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7" name="Picture 6" descr="Background with cute little baby and food items Stock Vector Image ...">
            <a:extLst>
              <a:ext uri="{FF2B5EF4-FFF2-40B4-BE49-F238E27FC236}">
                <a16:creationId xmlns:a16="http://schemas.microsoft.com/office/drawing/2014/main" id="{7AACDC0F-BFB0-ABE7-4404-4248F79907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49" r="930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77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45DF5-D69C-70BE-3B8C-89FE6E4B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86" y="592384"/>
            <a:ext cx="426663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Why Baby Foods and why Manufacturer 177?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3208E-717A-19CD-0FEB-1B6B69AFAA6A}"/>
              </a:ext>
            </a:extLst>
          </p:cNvPr>
          <p:cNvSpPr txBox="1"/>
          <p:nvPr/>
        </p:nvSpPr>
        <p:spPr>
          <a:xfrm>
            <a:off x="5149386" y="453049"/>
            <a:ext cx="6722534" cy="19134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3210" indent="-228600">
              <a:lnSpc>
                <a:spcPct val="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Baby Foods is non-seasonal (has year-long demand) and will never become obsolete</a:t>
            </a:r>
          </a:p>
          <a:p>
            <a:pPr marL="283210" indent="-228600">
              <a:lnSpc>
                <a:spcPct val="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3210" indent="-228600">
              <a:lnSpc>
                <a:spcPct val="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Has a good number of players in the market</a:t>
            </a:r>
          </a:p>
          <a:p>
            <a:pPr marL="283210" indent="-228600">
              <a:lnSpc>
                <a:spcPct val="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3210" indent="-228600">
              <a:lnSpc>
                <a:spcPct val="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Below code output shows that 177 is the dominant player, with 72.3% market share</a:t>
            </a:r>
          </a:p>
          <a:p>
            <a:pPr marL="283210" indent="-228600">
              <a:lnSpc>
                <a:spcPct val="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3210" indent="-228600">
              <a:lnSpc>
                <a:spcPct val="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Brand 1282 is the closest competitor with 24.4% market share</a:t>
            </a:r>
            <a:endParaRPr lang="en-US" sz="1400" dirty="0">
              <a:ea typeface="Calibri"/>
              <a:cs typeface="Calibri"/>
            </a:endParaRPr>
          </a:p>
        </p:txBody>
      </p:sp>
      <p:pic>
        <p:nvPicPr>
          <p:cNvPr id="4" name="Content Placeholder 3" descr="A white background with black text and numbers&#10;&#10;Description automatically generated">
            <a:extLst>
              <a:ext uri="{FF2B5EF4-FFF2-40B4-BE49-F238E27FC236}">
                <a16:creationId xmlns:a16="http://schemas.microsoft.com/office/drawing/2014/main" id="{183AAA05-79FD-2BFA-908C-7036A82C0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850" y="3195752"/>
            <a:ext cx="8347150" cy="32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8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B469F-D6E1-DC66-DAB6-B8146602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16" y="614844"/>
            <a:ext cx="4536440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Product Portfolio of 177</a:t>
            </a:r>
            <a:endParaRPr lang="en-US" sz="3200" kern="1200" dirty="0">
              <a:latin typeface="+mj-lt"/>
              <a:ea typeface="Calibri Light"/>
              <a:cs typeface="Calibri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A499DF-A3B4-9424-ACF2-CBB68967F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latin typeface="Calisto MT"/>
              </a:rPr>
              <a:t>Baby Foods is the ‘Star’ product, having the largest sales share category, and growing fast.</a:t>
            </a:r>
            <a:endParaRPr lang="en-US" sz="1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sz="1800" dirty="0">
                <a:latin typeface="Calisto MT"/>
              </a:rPr>
              <a:t>So, it makes sense for Manufacturer 177 to focus on the </a:t>
            </a:r>
            <a:r>
              <a:rPr lang="en-US" sz="1800" kern="1200" dirty="0">
                <a:latin typeface="Calisto MT"/>
              </a:rPr>
              <a:t>sales </a:t>
            </a:r>
            <a:r>
              <a:rPr lang="en-US" sz="1800" dirty="0">
                <a:latin typeface="Calisto MT"/>
              </a:rPr>
              <a:t>of </a:t>
            </a:r>
            <a:r>
              <a:rPr lang="en-US" sz="1800" kern="1200" dirty="0">
                <a:latin typeface="Calisto MT"/>
              </a:rPr>
              <a:t>Baby Foods</a:t>
            </a:r>
            <a:endParaRPr lang="en-US" sz="1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8" name="Picture 17" descr="A screenshot of a chart&#10;&#10;Description automatically generated">
            <a:extLst>
              <a:ext uri="{FF2B5EF4-FFF2-40B4-BE49-F238E27FC236}">
                <a16:creationId xmlns:a16="http://schemas.microsoft.com/office/drawing/2014/main" id="{DFB0F87E-8C88-9F1B-28D9-9461E88B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27" y="2575003"/>
            <a:ext cx="5291118" cy="4162433"/>
          </a:xfrm>
          <a:prstGeom prst="rect">
            <a:avLst/>
          </a:prstGeom>
        </p:spPr>
      </p:pic>
      <p:pic>
        <p:nvPicPr>
          <p:cNvPr id="5" name="Picture 4" descr="A graph with numbers and text&#10;&#10;Description automatically generated">
            <a:extLst>
              <a:ext uri="{FF2B5EF4-FFF2-40B4-BE49-F238E27FC236}">
                <a16:creationId xmlns:a16="http://schemas.microsoft.com/office/drawing/2014/main" id="{18B96897-1178-C317-2EE6-06FCB5B7F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5" y="2575003"/>
            <a:ext cx="6093700" cy="41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0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Business Competition PowerPoint Template, Backgrounds &amp; Google Slides ...">
            <a:extLst>
              <a:ext uri="{FF2B5EF4-FFF2-40B4-BE49-F238E27FC236}">
                <a16:creationId xmlns:a16="http://schemas.microsoft.com/office/drawing/2014/main" id="{AFF0729C-4805-54A0-52F9-C80D17390F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00" r="23441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BBDBDC-69BC-9E7E-124E-7982586B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924" y="149831"/>
            <a:ext cx="5910718" cy="848379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dirty="0"/>
              <a:t> Competition in the market</a:t>
            </a:r>
          </a:p>
        </p:txBody>
      </p:sp>
      <p:pic>
        <p:nvPicPr>
          <p:cNvPr id="28" name="Content Placeholder 27" descr="A screenshot of a computer&#10;&#10;Description automatically generated">
            <a:extLst>
              <a:ext uri="{FF2B5EF4-FFF2-40B4-BE49-F238E27FC236}">
                <a16:creationId xmlns:a16="http://schemas.microsoft.com/office/drawing/2014/main" id="{D821DE9B-6988-3E39-1BFE-2F136C396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21" b="5402"/>
          <a:stretch/>
        </p:blipFill>
        <p:spPr>
          <a:xfrm>
            <a:off x="6781805" y="2672705"/>
            <a:ext cx="4566478" cy="3802457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21A491-5F6C-D8BC-08AD-873862C0609B}"/>
              </a:ext>
            </a:extLst>
          </p:cNvPr>
          <p:cNvSpPr txBox="1"/>
          <p:nvPr/>
        </p:nvSpPr>
        <p:spPr>
          <a:xfrm>
            <a:off x="5886450" y="984250"/>
            <a:ext cx="5918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Out of 5 sub-commodities that 177 sells, it is the biggest manufacturer by sales in 4, maintaining huge margins over the next manufacturers.</a:t>
            </a:r>
          </a:p>
          <a:p>
            <a:br>
              <a:rPr lang="en-US" dirty="0">
                <a:ea typeface="Calibri"/>
                <a:cs typeface="Calibri"/>
              </a:rPr>
            </a:br>
            <a:r>
              <a:rPr lang="en-US" dirty="0">
                <a:ea typeface="Calibri"/>
                <a:cs typeface="Calibri"/>
              </a:rPr>
              <a:t>Main competitors : 1282 and 131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FBE7F-FDF2-528E-2C97-C3D27883F342}"/>
              </a:ext>
            </a:extLst>
          </p:cNvPr>
          <p:cNvSpPr/>
          <p:nvPr/>
        </p:nvSpPr>
        <p:spPr>
          <a:xfrm>
            <a:off x="5817898" y="372656"/>
            <a:ext cx="122364" cy="40046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3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B2974-3207-FB29-ED10-68E728B0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/>
              <a:t>Business problem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BC8E-2623-53F5-A212-3E6B4864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752876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Key business insights for Manufacturer 177 :</a:t>
            </a:r>
          </a:p>
          <a:p>
            <a:pPr marL="0" indent="0">
              <a:buNone/>
            </a:pPr>
            <a:endParaRPr lang="en-US" sz="22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Predicting customer behavior (e.g., loyalty and churn)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Identifying the most responsive customer groups to coupons/ campaigns/ discounts</a:t>
            </a:r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Forecasting sales for the next year under current conditions to help in planning</a:t>
            </a:r>
          </a:p>
        </p:txBody>
      </p:sp>
    </p:spTree>
    <p:extLst>
      <p:ext uri="{BB962C8B-B14F-4D97-AF65-F5344CB8AC3E}">
        <p14:creationId xmlns:p14="http://schemas.microsoft.com/office/powerpoint/2010/main" val="67580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858D1-A292-3CA8-E2D7-C82962C4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Solution overview</a:t>
            </a:r>
            <a:endParaRPr lang="en-US" sz="4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B776-D38B-CD45-B7BC-4995A3900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Calibri"/>
                <a:cs typeface="Calibri"/>
              </a:rPr>
              <a:t>Customer Segmentation: K-Means to classify customers into actionable groups.</a:t>
            </a:r>
            <a:endParaRPr lang="en-US" sz="2200"/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Churn Prediction: Random Forest Classifier for churn analysis.</a:t>
            </a:r>
            <a:endParaRPr lang="en-US" sz="22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4453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E9688-788B-A474-47EB-F375251E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8528592" cy="13458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Effect of promotion and placement on sales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graph showing a display type&#10;&#10;Description automatically generated">
            <a:extLst>
              <a:ext uri="{FF2B5EF4-FFF2-40B4-BE49-F238E27FC236}">
                <a16:creationId xmlns:a16="http://schemas.microsoft.com/office/drawing/2014/main" id="{856716E2-9ED0-D7FA-48CE-78A5AEC20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58" y="2080838"/>
            <a:ext cx="5431536" cy="2960187"/>
          </a:xfrm>
          <a:prstGeom prst="rect">
            <a:avLst/>
          </a:prstGeom>
        </p:spPr>
      </p:pic>
      <p:pic>
        <p:nvPicPr>
          <p:cNvPr id="5" name="Picture 4" descr="A graph of a baby food&#10;&#10;Description automatically generated">
            <a:extLst>
              <a:ext uri="{FF2B5EF4-FFF2-40B4-BE49-F238E27FC236}">
                <a16:creationId xmlns:a16="http://schemas.microsoft.com/office/drawing/2014/main" id="{A2CCEC2A-156C-A243-437D-A9C2ED185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2075824"/>
            <a:ext cx="5431536" cy="2960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287F2-A0A3-4EBA-511D-B4D114C49C38}"/>
              </a:ext>
            </a:extLst>
          </p:cNvPr>
          <p:cNvSpPr txBox="1"/>
          <p:nvPr/>
        </p:nvSpPr>
        <p:spPr>
          <a:xfrm>
            <a:off x="555171" y="5196015"/>
            <a:ext cx="542682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Calibri"/>
                <a:cs typeface="Calibri"/>
              </a:rPr>
              <a:t>Display Impact: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Calibri"/>
                <a:cs typeface="Calibri"/>
              </a:rPr>
              <a:t>Display Type 0 (Not on Display) dominates sales with $431.71.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Calibri"/>
                <a:cs typeface="Calibri"/>
              </a:rPr>
              <a:t>Rear End Cap (Type 5) shows the second-highest sales, contributing $35.16.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Calibri"/>
                <a:cs typeface="Calibri"/>
              </a:rPr>
              <a:t>Secondary Location Display (Type 9) has a moderate impact with $19.17.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C4F76-39F6-A9FC-FA3A-08A5FA1220CE}"/>
              </a:ext>
            </a:extLst>
          </p:cNvPr>
          <p:cNvSpPr txBox="1"/>
          <p:nvPr/>
        </p:nvSpPr>
        <p:spPr>
          <a:xfrm>
            <a:off x="6223833" y="5196015"/>
            <a:ext cx="5426823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Calibri"/>
                <a:cs typeface="Calibri"/>
              </a:rPr>
              <a:t>Mailer Impact: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Calibri"/>
                <a:cs typeface="Calibri"/>
              </a:rPr>
              <a:t>Presence of Mailer Type "A" drives most sales, accounting for $436.51.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Calibri"/>
                <a:cs typeface="Calibri"/>
              </a:rPr>
              <a:t>Absence of mailer (Type 0) results in significantly lower sales, totaling $84.92.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6422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9633C-2981-B063-B57B-A854C0F7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42" y="715501"/>
            <a:ext cx="10168128" cy="584438"/>
          </a:xfrm>
        </p:spPr>
        <p:txBody>
          <a:bodyPr>
            <a:normAutofit fontScale="90000"/>
          </a:bodyPr>
          <a:lstStyle/>
          <a:p>
            <a:r>
              <a:rPr lang="en-US" sz="4000">
                <a:ea typeface="Calibri Light"/>
                <a:cs typeface="Calibri Light"/>
              </a:rPr>
              <a:t>Customer Segmentation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graph with a blue line and green line&#10;&#10;Description automatically generated">
            <a:extLst>
              <a:ext uri="{FF2B5EF4-FFF2-40B4-BE49-F238E27FC236}">
                <a16:creationId xmlns:a16="http://schemas.microsoft.com/office/drawing/2014/main" id="{E1BCFE66-BB8C-50D8-F844-2995D9CA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93" y="2158192"/>
            <a:ext cx="5481509" cy="3412239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711E7FB-7061-BDB3-C741-510ED6054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601405"/>
              </p:ext>
            </p:extLst>
          </p:nvPr>
        </p:nvGraphicFramePr>
        <p:xfrm>
          <a:off x="6392510" y="2527992"/>
          <a:ext cx="5161448" cy="2956564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2201640">
                  <a:extLst>
                    <a:ext uri="{9D8B030D-6E8A-4147-A177-3AD203B41FA5}">
                      <a16:colId xmlns:a16="http://schemas.microsoft.com/office/drawing/2014/main" val="3273243516"/>
                    </a:ext>
                  </a:extLst>
                </a:gridCol>
                <a:gridCol w="2959808">
                  <a:extLst>
                    <a:ext uri="{9D8B030D-6E8A-4147-A177-3AD203B41FA5}">
                      <a16:colId xmlns:a16="http://schemas.microsoft.com/office/drawing/2014/main" val="1733884073"/>
                    </a:ext>
                  </a:extLst>
                </a:gridCol>
              </a:tblGrid>
              <a:tr h="509324"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US" sz="2000" b="0" u="none" strike="noStrike" kern="1200" cap="none" spc="0">
                          <a:solidFill>
                            <a:schemeClr val="tx1"/>
                          </a:solidFill>
                          <a:effectLst/>
                        </a:rPr>
                        <a:t>Cluster number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601" marR="234601" marT="90864" marB="90864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US" sz="2000" b="0" u="none" strike="noStrike" kern="1200" cap="none" spc="0">
                          <a:solidFill>
                            <a:schemeClr val="tx1"/>
                          </a:solidFill>
                          <a:effectLst/>
                        </a:rPr>
                        <a:t>Number of households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601" marR="234601" marT="90864" marB="90864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681070"/>
                  </a:ext>
                </a:extLst>
              </a:tr>
              <a:tr h="509324"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US" sz="2000" b="0" u="none" strike="noStrike" kern="12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601" marR="234601" marT="90864" marB="90864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US" sz="2000" b="0" u="none" strike="noStrike" kern="1200" cap="none" spc="0">
                          <a:solidFill>
                            <a:schemeClr val="tx1"/>
                          </a:solidFill>
                          <a:effectLst/>
                        </a:rPr>
                        <a:t>142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601" marR="234601" marT="90864" marB="90864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30922"/>
                  </a:ext>
                </a:extLst>
              </a:tr>
              <a:tr h="459634"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US" sz="1700" b="0" u="none" strike="noStrike" kern="12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601" marR="234601" marT="90864" marB="908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US" sz="1700" b="0" u="none" strike="noStrike" kern="1200" cap="none" spc="0">
                          <a:solidFill>
                            <a:schemeClr val="tx1"/>
                          </a:solidFill>
                          <a:effectLst/>
                        </a:rPr>
                        <a:t>77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601" marR="234601" marT="90864" marB="908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895344"/>
                  </a:ext>
                </a:extLst>
              </a:tr>
              <a:tr h="509324"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US" sz="2000" b="0" u="none" strike="noStrike" kern="12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601" marR="234601" marT="90864" marB="90864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US" sz="2000" b="0" u="none" strike="noStrike" kern="1200" cap="none" spc="0">
                          <a:solidFill>
                            <a:schemeClr val="tx1"/>
                          </a:solidFill>
                          <a:effectLst/>
                        </a:rPr>
                        <a:t>172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601" marR="234601" marT="90864" marB="90864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154342"/>
                  </a:ext>
                </a:extLst>
              </a:tr>
              <a:tr h="459634"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US" sz="1700" b="0" u="none" strike="noStrike" kern="12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601" marR="234601" marT="90864" marB="908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US" sz="1700" b="0" u="none" strike="noStrike" kern="1200" cap="none" spc="0">
                          <a:solidFill>
                            <a:schemeClr val="tx1"/>
                          </a:solidFill>
                          <a:effectLst/>
                        </a:rPr>
                        <a:t>232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601" marR="234601" marT="90864" marB="908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05159"/>
                  </a:ext>
                </a:extLst>
              </a:tr>
              <a:tr h="509324"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US" sz="2000" b="0" u="none" strike="noStrike" kern="12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601" marR="234601" marT="90864" marB="90864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lang="en-US" sz="2000" b="0" u="none" strike="noStrike" kern="1200" cap="none" spc="0">
                          <a:solidFill>
                            <a:schemeClr val="tx1"/>
                          </a:solidFill>
                          <a:effectLst/>
                        </a:rPr>
                        <a:t>178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601" marR="234601" marT="90864" marB="90864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8389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3C72D75-CF4A-CE6E-D85C-99BEA5872BAE}"/>
              </a:ext>
            </a:extLst>
          </p:cNvPr>
          <p:cNvSpPr txBox="1"/>
          <p:nvPr/>
        </p:nvSpPr>
        <p:spPr>
          <a:xfrm>
            <a:off x="619931" y="5850609"/>
            <a:ext cx="5553559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b="1" err="1">
                <a:ea typeface="Calibri"/>
                <a:cs typeface="Calibri"/>
              </a:rPr>
              <a:t>KElbowVisualizer</a:t>
            </a:r>
            <a:r>
              <a:rPr lang="en-US" b="1">
                <a:ea typeface="Calibri"/>
                <a:cs typeface="Calibri"/>
              </a:rPr>
              <a:t> under the </a:t>
            </a:r>
            <a:r>
              <a:rPr lang="en-US" b="1" err="1">
                <a:ea typeface="Calibri"/>
                <a:cs typeface="Calibri"/>
              </a:rPr>
              <a:t>Yellowbrick</a:t>
            </a:r>
            <a:r>
              <a:rPr lang="en-US" b="1">
                <a:ea typeface="Calibri"/>
                <a:cs typeface="Calibri"/>
              </a:rPr>
              <a:t> package gives us the optimum number of clusters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F2BE8-F55D-A910-0DB3-27D3BB71F994}"/>
              </a:ext>
            </a:extLst>
          </p:cNvPr>
          <p:cNvSpPr txBox="1"/>
          <p:nvPr/>
        </p:nvSpPr>
        <p:spPr>
          <a:xfrm>
            <a:off x="7008175" y="5762277"/>
            <a:ext cx="44496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K-Means clustering yields the below clusters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6142E-CD52-B189-C8C8-4CC2470A6FBB}"/>
              </a:ext>
            </a:extLst>
          </p:cNvPr>
          <p:cNvSpPr txBox="1"/>
          <p:nvPr/>
        </p:nvSpPr>
        <p:spPr>
          <a:xfrm>
            <a:off x="828744" y="1462817"/>
            <a:ext cx="94888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Clustering the households using K-Means: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5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658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 Narrow</vt:lpstr>
      <vt:lpstr>Arial</vt:lpstr>
      <vt:lpstr>Calibri</vt:lpstr>
      <vt:lpstr>Calibri Light</vt:lpstr>
      <vt:lpstr>Calisto MT</vt:lpstr>
      <vt:lpstr>Office Theme</vt:lpstr>
      <vt:lpstr>Customer Engagement and Sales Strategy for Dunnhumby Client</vt:lpstr>
      <vt:lpstr> Executive Summary </vt:lpstr>
      <vt:lpstr>Why Baby Foods and why Manufacturer 177?</vt:lpstr>
      <vt:lpstr>Product Portfolio of 177</vt:lpstr>
      <vt:lpstr> Competition in the market</vt:lpstr>
      <vt:lpstr>Business problem</vt:lpstr>
      <vt:lpstr>Solution overview</vt:lpstr>
      <vt:lpstr>Effect of promotion and placement on sales</vt:lpstr>
      <vt:lpstr>Customer Segmentation</vt:lpstr>
      <vt:lpstr>Which clusters are most responsive to coupons?</vt:lpstr>
      <vt:lpstr>Which clusters are loyal to brand 177?</vt:lpstr>
      <vt:lpstr>Churn Prediction</vt:lpstr>
      <vt:lpstr>Time Series Forecasting with Causal Factors</vt:lpstr>
      <vt:lpstr>Time Series Forecasting with Causal Factors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Jayesh Chaudhari</dc:creator>
  <cp:lastModifiedBy>Soutik Banerjee</cp:lastModifiedBy>
  <cp:revision>3</cp:revision>
  <dcterms:created xsi:type="dcterms:W3CDTF">2024-12-08T19:22:54Z</dcterms:created>
  <dcterms:modified xsi:type="dcterms:W3CDTF">2024-12-09T03:04:54Z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2024-12-08T19:34:40Z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9320db0d-2c7c-4411-8613-961ee17f222e</vt:lpwstr>
  </property>
  <property fmtid="{D5CDD505-2E9C-101B-9397-08002B2CF9AE}" pid="8" name="MSIP_Label_4044bd30-2ed7-4c9d-9d12-46200872a97b_ContentBits">
    <vt:lpwstr>0</vt:lpwstr>
  </property>
</Properties>
</file>