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68" r:id="rId2"/>
    <p:sldId id="257" r:id="rId3"/>
    <p:sldId id="269" r:id="rId4"/>
    <p:sldId id="271" r:id="rId5"/>
    <p:sldId id="272" r:id="rId6"/>
    <p:sldId id="273" r:id="rId7"/>
    <p:sldId id="274" r:id="rId8"/>
    <p:sldId id="282" r:id="rId9"/>
    <p:sldId id="276" r:id="rId10"/>
    <p:sldId id="283" r:id="rId11"/>
    <p:sldId id="277" r:id="rId12"/>
    <p:sldId id="279" r:id="rId13"/>
    <p:sldId id="280" r:id="rId14"/>
    <p:sldId id="284" r:id="rId15"/>
    <p:sldId id="275" r:id="rId16"/>
    <p:sldId id="281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6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8E67-F8F1-86EA-BC5E-20071DE85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B3501-1E4B-0920-02A0-3D2E6774B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94924-8BD4-4DBB-65AA-C4F8EEE5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EDDE-0AFF-4F29-A1C0-4E153CA2B834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DE148-913D-AA80-9B65-E4BB97C4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F6F08-35B3-B3B9-2F94-934B7EB9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8A31-4EF5-4146-A99C-D3DD9F6FF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19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AD71-0E8D-0579-614F-5EC1021D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1723C-B8F2-A105-D89D-22D72033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55897-D039-983B-927C-F63841AC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EDDE-0AFF-4F29-A1C0-4E153CA2B834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427EE-8B58-5C18-9F45-203C725C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E32E-59B8-FB2E-0F70-6DA48B12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8A31-4EF5-4146-A99C-D3DD9F6FF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27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38E69-675A-FAF0-058D-C4C00AA41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3DAFA-0E54-CB4B-1173-945C88296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EE64C-184A-E114-C060-F8B4A36C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EDDE-0AFF-4F29-A1C0-4E153CA2B834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B4F67-600E-5E6D-B8DE-CAE345D8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E0E36-8A81-F58C-FF43-DAC4B189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8A31-4EF5-4146-A99C-D3DD9F6FF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46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E220-FF8A-0E66-4579-3061314B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B8BC-708B-31AF-F2C0-C06934375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0A5BE-D943-BAFF-F15B-F9B485AF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EDDE-0AFF-4F29-A1C0-4E153CA2B834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A1314-98D9-61FF-3E86-E5544F18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3A364-8ACA-F928-9E85-5A33730A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8A31-4EF5-4146-A99C-D3DD9F6FF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85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52CE-A8A8-6E2A-E5FF-DE898ADE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05853-9D16-DB47-AB72-04320A597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307C1-2583-2DBC-D7C3-F0CB55B2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EDDE-0AFF-4F29-A1C0-4E153CA2B834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2EE3-3479-F0CB-C859-27625BAD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14067-2A42-A0F9-58C5-B249C3D1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8A31-4EF5-4146-A99C-D3DD9F6FF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64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6021-A40D-FB89-467E-F13B735B0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8F5AF-0100-195B-2AAB-9FF348683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D022E-C7E4-25EA-7135-BBB829223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D753C-A1E8-29B1-E959-47B9D8E4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EDDE-0AFF-4F29-A1C0-4E153CA2B834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8EE32-6FD8-E1EB-9D4C-FC8EBE70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5276A-1D2F-10E9-F69F-EE9A4937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8A31-4EF5-4146-A99C-D3DD9F6FF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78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241D-447C-74F4-3E2A-501F5019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DDD4B-A51F-9DD5-023E-929FDE43B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84600-AF7F-79DB-798A-528A1722A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37284-A733-531D-DF97-1D0690922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EA225-B761-6F67-B13E-F2CB4BFEC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A71A0-02C8-C4C1-7B3A-2E688084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EDDE-0AFF-4F29-A1C0-4E153CA2B834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9C2622-5452-9A9E-F8A3-93F85977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BC814-623F-6C93-BAE3-51036ADC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8A31-4EF5-4146-A99C-D3DD9F6FF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41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F738-151F-9B6A-4191-5FC4EA2D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E076D-1D94-56FD-C869-CB7A4AA6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EDDE-0AFF-4F29-A1C0-4E153CA2B834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39013-3668-34FB-0B47-560305F6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95E1F-726F-2577-238C-B96E2645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8A31-4EF5-4146-A99C-D3DD9F6FF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18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F758A-99E0-3EFA-DE5D-F466BD71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EDDE-0AFF-4F29-A1C0-4E153CA2B834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F2E02-9D76-6A2D-4B8F-08512A14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03D5A-4C54-FBDE-483C-63C1125D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8A31-4EF5-4146-A99C-D3DD9F6FF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06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0198-8D60-D521-20B7-8C281E49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20B59-6EF8-B392-1CC0-F9A498C79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21C34-BE4B-AA2E-4DF5-DD8C38ACA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0B3A4-300C-C0C6-6C1E-00343F4D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EDDE-0AFF-4F29-A1C0-4E153CA2B834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681B3-0473-830D-0DE3-CFC5F1C4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DA54D-5F53-9092-3DAF-78925CC0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8A31-4EF5-4146-A99C-D3DD9F6FF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1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D8EE-A80D-033F-022C-95A87B03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86214-1739-135B-FDF0-6077D778E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92E7E-C9E1-2379-15B5-F9DD7964F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89F7D-2A07-768D-00EA-C295BE94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DEDDE-0AFF-4F29-A1C0-4E153CA2B834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0CBDF-411E-E1C1-86E3-494EE42D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382AA-1AF0-E2FB-E0BD-A2C31D11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8A31-4EF5-4146-A99C-D3DD9F6FF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47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F81476-E170-F8C2-4217-B9E76C47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528D-EE17-C478-84C2-1E25CA15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58A6E-F21E-9205-15C0-8DF881614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DEDDE-0AFF-4F29-A1C0-4E153CA2B834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2059C-C746-BB9D-B508-90E6E2381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9CC2F-4B8E-1383-BEFE-33056BF50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E8A31-4EF5-4146-A99C-D3DD9F6FF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37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455728-27E1-6E3E-362B-1E665DAAFEE6}"/>
              </a:ext>
            </a:extLst>
          </p:cNvPr>
          <p:cNvSpPr txBox="1"/>
          <p:nvPr/>
        </p:nvSpPr>
        <p:spPr>
          <a:xfrm>
            <a:off x="324092" y="3278959"/>
            <a:ext cx="86115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u="sng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JOHN CLOTHING'S ANNUAL SALES 2022 DATA ANALYSIS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en-IN" sz="2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026" name="Picture 2" descr="Data Analytics Logo Images - Free Download on Freepik">
            <a:extLst>
              <a:ext uri="{FF2B5EF4-FFF2-40B4-BE49-F238E27FC236}">
                <a16:creationId xmlns:a16="http://schemas.microsoft.com/office/drawing/2014/main" id="{2459EB70-A5CB-A40F-B1C0-42662DE5B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8" y="616292"/>
            <a:ext cx="2731625" cy="273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BFED7F-C7B2-E7C4-79B6-BEC24B322372}"/>
              </a:ext>
            </a:extLst>
          </p:cNvPr>
          <p:cNvSpPr txBox="1"/>
          <p:nvPr/>
        </p:nvSpPr>
        <p:spPr>
          <a:xfrm>
            <a:off x="5714936" y="431626"/>
            <a:ext cx="322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Darshan Rajeev Naik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naikdarshan221@gmail.com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96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AFD92-0238-B1DA-9256-A450E3C8F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E04FB7-B004-398A-1DF5-BB64C61C87EF}"/>
              </a:ext>
            </a:extLst>
          </p:cNvPr>
          <p:cNvSpPr txBox="1"/>
          <p:nvPr/>
        </p:nvSpPr>
        <p:spPr>
          <a:xfrm>
            <a:off x="324092" y="3278959"/>
            <a:ext cx="86115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u="sng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REGIONAL DISTRINUTION OF SALES</a:t>
            </a:r>
            <a:endParaRPr lang="en-IN" sz="2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026" name="Picture 2" descr="Data Analytics Logo Images - Free Download on Freepik">
            <a:extLst>
              <a:ext uri="{FF2B5EF4-FFF2-40B4-BE49-F238E27FC236}">
                <a16:creationId xmlns:a16="http://schemas.microsoft.com/office/drawing/2014/main" id="{DF1D6DE6-CE17-8216-753F-887F01ED8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8" y="616292"/>
            <a:ext cx="2731625" cy="273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D73BF7-1A40-53D6-525B-5A7F003BD6FA}"/>
              </a:ext>
            </a:extLst>
          </p:cNvPr>
          <p:cNvSpPr txBox="1"/>
          <p:nvPr/>
        </p:nvSpPr>
        <p:spPr>
          <a:xfrm>
            <a:off x="5714936" y="431626"/>
            <a:ext cx="322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Darshan Rajeev Naik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naikdarshan221@gmail.com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76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8C441-12C0-70B5-C5E7-B3D7E6EA5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ata Analytics Logo Images - Free Download on Freepik">
            <a:extLst>
              <a:ext uri="{FF2B5EF4-FFF2-40B4-BE49-F238E27FC236}">
                <a16:creationId xmlns:a16="http://schemas.microsoft.com/office/drawing/2014/main" id="{061C7B4B-13F0-F743-FB82-AFEE40C5F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56639" cy="105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142F3C-E783-E141-90CC-2E243D642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1056640"/>
            <a:ext cx="8006080" cy="52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6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3EE10-9360-7702-2F04-DE79C5BEF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ata Analytics Logo Images - Free Download on Freepik">
            <a:extLst>
              <a:ext uri="{FF2B5EF4-FFF2-40B4-BE49-F238E27FC236}">
                <a16:creationId xmlns:a16="http://schemas.microsoft.com/office/drawing/2014/main" id="{7BED2234-C0A3-DD44-52C9-C16307736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56639" cy="105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A92B87-55BD-8C66-2570-B6D8FA6F5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46" y="1056640"/>
            <a:ext cx="7879908" cy="512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9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9532-FAB4-F5A0-C867-B5623E591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ata Analytics Logo Images - Free Download on Freepik">
            <a:extLst>
              <a:ext uri="{FF2B5EF4-FFF2-40B4-BE49-F238E27FC236}">
                <a16:creationId xmlns:a16="http://schemas.microsoft.com/office/drawing/2014/main" id="{8AC8231B-D183-B7CB-1E25-3A71DDB03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56639" cy="105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E3A294-455E-84EA-265B-881DC1F92012}"/>
              </a:ext>
            </a:extLst>
          </p:cNvPr>
          <p:cNvSpPr txBox="1"/>
          <p:nvPr/>
        </p:nvSpPr>
        <p:spPr>
          <a:xfrm>
            <a:off x="538480" y="1127760"/>
            <a:ext cx="772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INSIGHTS:</a:t>
            </a:r>
          </a:p>
          <a:p>
            <a:endParaRPr lang="en-US" sz="2000" b="1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 case of top 5 states: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Strengthen distribution networks and Inventory Management. </a:t>
            </a:r>
          </a:p>
          <a:p>
            <a:pPr lvl="1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 case of bottom 5 states: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Hilly Areas, Difficulty in  delivery, thus Physical store establishment with the essential products that the areas demand is a better option.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50D2B-BFA6-75D8-A82A-0A80279347C7}"/>
              </a:ext>
            </a:extLst>
          </p:cNvPr>
          <p:cNvSpPr/>
          <p:nvPr/>
        </p:nvSpPr>
        <p:spPr>
          <a:xfrm>
            <a:off x="883920" y="1778000"/>
            <a:ext cx="252984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5235F3-3840-0EB4-9D1E-F84915E890E3}"/>
              </a:ext>
            </a:extLst>
          </p:cNvPr>
          <p:cNvSpPr/>
          <p:nvPr/>
        </p:nvSpPr>
        <p:spPr>
          <a:xfrm>
            <a:off x="883920" y="2727264"/>
            <a:ext cx="283464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58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FC7DC-F629-B6D9-36F1-AD0869C91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3C4A61-40CF-042E-F55D-C9EF6FC8A6B5}"/>
              </a:ext>
            </a:extLst>
          </p:cNvPr>
          <p:cNvSpPr txBox="1"/>
          <p:nvPr/>
        </p:nvSpPr>
        <p:spPr>
          <a:xfrm>
            <a:off x="324092" y="3278959"/>
            <a:ext cx="86115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u="sng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ORDER STATUS AND DELIVERY CHANNELS</a:t>
            </a:r>
            <a:endParaRPr lang="en-IN" sz="2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026" name="Picture 2" descr="Data Analytics Logo Images - Free Download on Freepik">
            <a:extLst>
              <a:ext uri="{FF2B5EF4-FFF2-40B4-BE49-F238E27FC236}">
                <a16:creationId xmlns:a16="http://schemas.microsoft.com/office/drawing/2014/main" id="{2BF97E00-A42B-6B08-D35C-22F43A834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8" y="616292"/>
            <a:ext cx="2731625" cy="273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4C83E3-ECA9-7535-77C4-786A68A9E851}"/>
              </a:ext>
            </a:extLst>
          </p:cNvPr>
          <p:cNvSpPr txBox="1"/>
          <p:nvPr/>
        </p:nvSpPr>
        <p:spPr>
          <a:xfrm>
            <a:off x="5714936" y="431626"/>
            <a:ext cx="322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Darshan Rajeev Naik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naikdarshan221@gmail.com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232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4AFCB-4787-C49C-F18D-AA38BD498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ata Analytics Logo Images - Free Download on Freepik">
            <a:extLst>
              <a:ext uri="{FF2B5EF4-FFF2-40B4-BE49-F238E27FC236}">
                <a16:creationId xmlns:a16="http://schemas.microsoft.com/office/drawing/2014/main" id="{03A22A8C-DC27-6D0F-837D-1EE1E9497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56639" cy="105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2F89AE-F578-7283-11BF-E573ACC9D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10" y="962479"/>
            <a:ext cx="4772850" cy="2994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D21CC6-D367-363C-F820-9F9386270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34" y="3956558"/>
            <a:ext cx="4381465" cy="2783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77F281-DEB6-E676-40F5-A036C0848A59}"/>
              </a:ext>
            </a:extLst>
          </p:cNvPr>
          <p:cNvSpPr txBox="1"/>
          <p:nvPr/>
        </p:nvSpPr>
        <p:spPr>
          <a:xfrm>
            <a:off x="1234440" y="281185"/>
            <a:ext cx="7406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u="sng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Order Status and Delivery Channels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en-IN" sz="2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95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B283E-5E87-B521-2393-DEA33FBFB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ata Analytics Logo Images - Free Download on Freepik">
            <a:extLst>
              <a:ext uri="{FF2B5EF4-FFF2-40B4-BE49-F238E27FC236}">
                <a16:creationId xmlns:a16="http://schemas.microsoft.com/office/drawing/2014/main" id="{F36F7919-E2FA-CA73-BDF3-C4E95D1F2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56639" cy="105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D6965C-F3D8-F191-F6E7-590B9F6C9E27}"/>
              </a:ext>
            </a:extLst>
          </p:cNvPr>
          <p:cNvSpPr txBox="1"/>
          <p:nvPr/>
        </p:nvSpPr>
        <p:spPr>
          <a:xfrm>
            <a:off x="538480" y="1127760"/>
            <a:ext cx="7721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INSIGHTS:</a:t>
            </a:r>
          </a:p>
          <a:p>
            <a:endParaRPr lang="en-US" sz="2000" b="1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Delivery Channels: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Amazon, Myntra and Flipkart are our top 3 delivery partners thus having good relation with them ensure smooth transaction of business.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Order Status: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92% of orders are delivered where as 8% of orders either returned, cancelled or refunded and the issue lies in delivering wrong products, size issues.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1531F8-81AA-3A0E-C513-08AA1B51664A}"/>
              </a:ext>
            </a:extLst>
          </p:cNvPr>
          <p:cNvSpPr/>
          <p:nvPr/>
        </p:nvSpPr>
        <p:spPr>
          <a:xfrm>
            <a:off x="883920" y="1742440"/>
            <a:ext cx="2092960" cy="381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A28AC4-7F7D-6D44-6BAD-66335C6EDE11}"/>
              </a:ext>
            </a:extLst>
          </p:cNvPr>
          <p:cNvSpPr/>
          <p:nvPr/>
        </p:nvSpPr>
        <p:spPr>
          <a:xfrm>
            <a:off x="782320" y="3238500"/>
            <a:ext cx="1645920" cy="381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65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2CF45-904A-490C-FF8E-4BD00C101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AA024F-4DD9-F934-CE6A-42D8BB057BB9}"/>
              </a:ext>
            </a:extLst>
          </p:cNvPr>
          <p:cNvSpPr txBox="1"/>
          <p:nvPr/>
        </p:nvSpPr>
        <p:spPr>
          <a:xfrm>
            <a:off x="324092" y="3278959"/>
            <a:ext cx="86115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u="sng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THANK YOU</a:t>
            </a:r>
            <a:endParaRPr lang="en-IN" sz="2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026" name="Picture 2" descr="Data Analytics Logo Images - Free Download on Freepik">
            <a:extLst>
              <a:ext uri="{FF2B5EF4-FFF2-40B4-BE49-F238E27FC236}">
                <a16:creationId xmlns:a16="http://schemas.microsoft.com/office/drawing/2014/main" id="{CD5554DD-2221-B7BA-7CB9-96C339127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8" y="616292"/>
            <a:ext cx="2731625" cy="273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93E9AF-6626-86DA-D98B-4AD41F713A18}"/>
              </a:ext>
            </a:extLst>
          </p:cNvPr>
          <p:cNvSpPr txBox="1"/>
          <p:nvPr/>
        </p:nvSpPr>
        <p:spPr>
          <a:xfrm>
            <a:off x="5714936" y="431626"/>
            <a:ext cx="322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Darshan Rajeev Naik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naikdarshan221@gmail.com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215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40747-5D3B-9061-B30A-E2BFC556A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4946FB-403A-8C2F-9E3B-75399E928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86" y="335280"/>
            <a:ext cx="7918627" cy="57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7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742EE-407E-05B4-7812-49CCDAACC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5D86C3-0A14-6E89-46D6-99275A791EEF}"/>
              </a:ext>
            </a:extLst>
          </p:cNvPr>
          <p:cNvSpPr txBox="1"/>
          <p:nvPr/>
        </p:nvSpPr>
        <p:spPr>
          <a:xfrm>
            <a:off x="327468" y="1183512"/>
            <a:ext cx="729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C71FD9-13AE-5D33-D496-1E097CCAFBDE}"/>
              </a:ext>
            </a:extLst>
          </p:cNvPr>
          <p:cNvSpPr/>
          <p:nvPr/>
        </p:nvSpPr>
        <p:spPr>
          <a:xfrm>
            <a:off x="304318" y="1183512"/>
            <a:ext cx="775504" cy="42826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7E908C-D692-08FE-A8C9-08F462E9DC56}"/>
              </a:ext>
            </a:extLst>
          </p:cNvPr>
          <p:cNvSpPr/>
          <p:nvPr/>
        </p:nvSpPr>
        <p:spPr>
          <a:xfrm>
            <a:off x="692070" y="2092124"/>
            <a:ext cx="1410182" cy="4282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KURTA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81CC32-9FA5-7A63-3D36-2FCFCC183708}"/>
              </a:ext>
            </a:extLst>
          </p:cNvPr>
          <p:cNvSpPr/>
          <p:nvPr/>
        </p:nvSpPr>
        <p:spPr>
          <a:xfrm>
            <a:off x="1397161" y="3000736"/>
            <a:ext cx="2361235" cy="4282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WESTERN 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BC1CD4-18B4-728F-6E37-EAF8D71E522F}"/>
              </a:ext>
            </a:extLst>
          </p:cNvPr>
          <p:cNvSpPr/>
          <p:nvPr/>
        </p:nvSpPr>
        <p:spPr>
          <a:xfrm>
            <a:off x="3349906" y="4114800"/>
            <a:ext cx="816981" cy="4282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AE08DD-79B3-244C-B2D9-BAD3E850B109}"/>
              </a:ext>
            </a:extLst>
          </p:cNvPr>
          <p:cNvSpPr/>
          <p:nvPr/>
        </p:nvSpPr>
        <p:spPr>
          <a:xfrm>
            <a:off x="4719094" y="4114800"/>
            <a:ext cx="1172420" cy="4282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9EBC77-5499-2ADA-12FE-CEC8964CCEA2}"/>
              </a:ext>
            </a:extLst>
          </p:cNvPr>
          <p:cNvSpPr/>
          <p:nvPr/>
        </p:nvSpPr>
        <p:spPr>
          <a:xfrm>
            <a:off x="5305304" y="3000736"/>
            <a:ext cx="2361234" cy="4282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ETHNIC DRESS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B183A7-0BB8-ABBC-7849-3D32683630A2}"/>
              </a:ext>
            </a:extLst>
          </p:cNvPr>
          <p:cNvSpPr/>
          <p:nvPr/>
        </p:nvSpPr>
        <p:spPr>
          <a:xfrm>
            <a:off x="6015218" y="2100804"/>
            <a:ext cx="2361234" cy="4282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BLOUSE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B2CC44-B98C-1205-9255-9460835732CE}"/>
              </a:ext>
            </a:extLst>
          </p:cNvPr>
          <p:cNvSpPr/>
          <p:nvPr/>
        </p:nvSpPr>
        <p:spPr>
          <a:xfrm>
            <a:off x="6628676" y="1169435"/>
            <a:ext cx="2361234" cy="4282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BOTTOM</a:t>
            </a:r>
          </a:p>
        </p:txBody>
      </p:sp>
      <p:pic>
        <p:nvPicPr>
          <p:cNvPr id="14" name="Picture 2" descr="Data Analytics Logo Images - Free Download on Freepik">
            <a:extLst>
              <a:ext uri="{FF2B5EF4-FFF2-40B4-BE49-F238E27FC236}">
                <a16:creationId xmlns:a16="http://schemas.microsoft.com/office/drawing/2014/main" id="{724AD238-DD85-ECCF-3A92-3012A25EE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246" y="118581"/>
            <a:ext cx="2731625" cy="273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4D130E-3DCC-9379-B0E7-1521AD4C9DD0}"/>
              </a:ext>
            </a:extLst>
          </p:cNvPr>
          <p:cNvSpPr txBox="1"/>
          <p:nvPr/>
        </p:nvSpPr>
        <p:spPr>
          <a:xfrm>
            <a:off x="5585475" y="271551"/>
            <a:ext cx="322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Darshan Rajeev Naik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naikdarshan221@gmail.com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35604-4843-BF08-9E58-F302E006F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ata Analytics Logo Images - Free Download on Freepik">
            <a:extLst>
              <a:ext uri="{FF2B5EF4-FFF2-40B4-BE49-F238E27FC236}">
                <a16:creationId xmlns:a16="http://schemas.microsoft.com/office/drawing/2014/main" id="{623EB455-814E-02EC-ACC6-3ACD5C8C5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31625" cy="273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8810C9-7984-5201-BCA5-F23CBCCF1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09" y="113083"/>
            <a:ext cx="4039164" cy="18862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5960F6-30E1-2C37-A03E-217037BEA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20" y="2404822"/>
            <a:ext cx="3886742" cy="17242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0D518C-24E8-1939-F5E2-BC1225B91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9745" y="4534614"/>
            <a:ext cx="4772691" cy="1800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E44AFA-4D40-530A-A3D2-8F16867C91DE}"/>
              </a:ext>
            </a:extLst>
          </p:cNvPr>
          <p:cNvSpPr txBox="1"/>
          <p:nvPr/>
        </p:nvSpPr>
        <p:spPr>
          <a:xfrm>
            <a:off x="7055460" y="113083"/>
            <a:ext cx="2088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Darshan Rajeev Naik</a:t>
            </a:r>
          </a:p>
          <a:p>
            <a:r>
              <a:rPr lang="en-US" sz="1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naikdarshan221@gmail.com</a:t>
            </a:r>
            <a:endParaRPr lang="en-IN" sz="11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48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FE463-5D60-3274-1F93-FB83EADC2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ata Analytics Logo Images - Free Download on Freepik">
            <a:extLst>
              <a:ext uri="{FF2B5EF4-FFF2-40B4-BE49-F238E27FC236}">
                <a16:creationId xmlns:a16="http://schemas.microsoft.com/office/drawing/2014/main" id="{2A4C08DA-04F5-E779-09A1-7AAC12E88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56639" cy="105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C10552-4C7B-F293-6C3B-09FD45C0F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74" y="916664"/>
            <a:ext cx="7776606" cy="52862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46D2D2-1FF9-CF55-F14E-7665B8788674}"/>
              </a:ext>
            </a:extLst>
          </p:cNvPr>
          <p:cNvSpPr txBox="1"/>
          <p:nvPr/>
        </p:nvSpPr>
        <p:spPr>
          <a:xfrm>
            <a:off x="5585475" y="205154"/>
            <a:ext cx="322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Darshan Rajeev Naik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naikdarshan221@gmail.com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99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BB12A-8593-8904-2F68-25C093092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ata Analytics Logo Images - Free Download on Freepik">
            <a:extLst>
              <a:ext uri="{FF2B5EF4-FFF2-40B4-BE49-F238E27FC236}">
                <a16:creationId xmlns:a16="http://schemas.microsoft.com/office/drawing/2014/main" id="{D14BED62-3FFC-A692-DD68-2BC0EB958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56639" cy="105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C02505-00B5-FD89-E90D-E0F579581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79" y="1038972"/>
            <a:ext cx="7547537" cy="49046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6665E7-CB53-CE9E-2E45-ECA71EAB799F}"/>
              </a:ext>
            </a:extLst>
          </p:cNvPr>
          <p:cNvSpPr txBox="1"/>
          <p:nvPr/>
        </p:nvSpPr>
        <p:spPr>
          <a:xfrm>
            <a:off x="5759095" y="89407"/>
            <a:ext cx="322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Darshan Rajeev Naik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naikdarshan221@gmail.com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66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3AE33-095B-3A6E-8A70-4A38BBBF2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ata Analytics Logo Images - Free Download on Freepik">
            <a:extLst>
              <a:ext uri="{FF2B5EF4-FFF2-40B4-BE49-F238E27FC236}">
                <a16:creationId xmlns:a16="http://schemas.microsoft.com/office/drawing/2014/main" id="{671A7A18-BA3A-1F7B-FCE9-00F2628BB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56639" cy="105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A5CE37-907B-6791-AD7C-F9F8E8460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00" y="1056640"/>
            <a:ext cx="7549200" cy="501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7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5686F-A7E4-35E8-14A3-DAEE436BC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ata Analytics Logo Images - Free Download on Freepik">
            <a:extLst>
              <a:ext uri="{FF2B5EF4-FFF2-40B4-BE49-F238E27FC236}">
                <a16:creationId xmlns:a16="http://schemas.microsoft.com/office/drawing/2014/main" id="{F72BDC2E-AAF2-479E-7620-FE00FA600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56639" cy="105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45B9144-2FBB-6762-BEDE-7A989FC81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75" y="1056640"/>
            <a:ext cx="7859250" cy="49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44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E117C-7DBB-4EEE-DB93-DBCC5B903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ata Analytics Logo Images - Free Download on Freepik">
            <a:extLst>
              <a:ext uri="{FF2B5EF4-FFF2-40B4-BE49-F238E27FC236}">
                <a16:creationId xmlns:a16="http://schemas.microsoft.com/office/drawing/2014/main" id="{002222EE-A158-BFD7-4CC2-3DB37FB1E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056639" cy="105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4FBC58-7326-B996-0AD0-C58D779F97C2}"/>
              </a:ext>
            </a:extLst>
          </p:cNvPr>
          <p:cNvSpPr txBox="1"/>
          <p:nvPr/>
        </p:nvSpPr>
        <p:spPr>
          <a:xfrm>
            <a:off x="538480" y="1127760"/>
            <a:ext cx="7721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Segoe UI Black" panose="020B0A02040204020203" pitchFamily="34" charset="0"/>
                <a:ea typeface="Segoe UI Black" panose="020B0A02040204020203" pitchFamily="34" charset="0"/>
              </a:rPr>
              <a:t>INSIGHTS:</a:t>
            </a:r>
          </a:p>
          <a:p>
            <a:endParaRPr lang="en-US" sz="2000" b="1" u="sng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Focus on Traditional Outfits: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Middle-aged customers(Women: 5.15M, Men:2.89M), especially women are the highest contributors. Thus, Marketing for traditional outfits should target this demographic using middle-aged models.</a:t>
            </a:r>
          </a:p>
          <a:p>
            <a:pPr lvl="1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Youth-Oriented Western Outfits: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Youth(Women:4.48M, Men:2.53) are catching up with middle-aged customers in western outfits, Diversifying western styles can attract more youth.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A3E79B-FF71-3909-A32F-4D6D4FCE1124}"/>
              </a:ext>
            </a:extLst>
          </p:cNvPr>
          <p:cNvSpPr/>
          <p:nvPr/>
        </p:nvSpPr>
        <p:spPr>
          <a:xfrm>
            <a:off x="883920" y="1778000"/>
            <a:ext cx="30988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C0DC6D-A32F-433F-33CD-AC7698D4011A}"/>
              </a:ext>
            </a:extLst>
          </p:cNvPr>
          <p:cNvSpPr/>
          <p:nvPr/>
        </p:nvSpPr>
        <p:spPr>
          <a:xfrm>
            <a:off x="782320" y="3581400"/>
            <a:ext cx="361696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71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1287</TotalTime>
  <Words>277</Words>
  <Application>Microsoft Office PowerPoint</Application>
  <PresentationFormat>On-screen Show (4:3)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Segoe UI Black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Darshan Naik</dc:creator>
  <cp:lastModifiedBy>Darshan Naik</cp:lastModifiedBy>
  <cp:revision>9</cp:revision>
  <dcterms:created xsi:type="dcterms:W3CDTF">2025-01-08T11:26:43Z</dcterms:created>
  <dcterms:modified xsi:type="dcterms:W3CDTF">2025-02-28T14:26:44Z</dcterms:modified>
</cp:coreProperties>
</file>