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6" r:id="rId4"/>
    <p:sldId id="267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0403-B8BE-4314-B4A4-4458E77414E9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6ED6B-2392-4E2F-9405-710B3C2B8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77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CE2A-FF2A-804E-CEA2-8E77093C5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70A09-A267-0C14-8A10-950718050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83C43-5F31-EE8D-EE5F-81B81070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F978-164A-ABDC-4D1B-1E23915FA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4622-815B-B123-D38A-A41D29E9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EB93-032A-4C74-E92A-07081D0E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BAC6C-7719-60AC-A5F6-CF7554BB9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473C-646D-05BF-801B-6B4A9065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BB62-2F0D-605F-B821-0F670FD8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0448-B7C0-AD30-A226-DE316B05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2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DCA38-9D30-C8CC-437C-D791F34A1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7EDE8-35A9-FAB4-1341-E389F3D8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14918-A219-8C35-72C8-12B157B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FB52-C9B7-F0E4-ADAC-B6125D62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B327-E210-0C96-73B2-7C13E2D2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4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3DDE-0CB7-8398-9245-17F2F052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3C9E-E389-8546-DF23-B434223C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DFBE-5702-29C9-B36A-59BC35D2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575F-2DB3-01B4-F23F-89790C15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7B8C-1B45-C6B5-7C67-2072DA54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0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A2BC-9B70-D0C2-1015-AB54C1B2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75275-6126-7590-BB8B-6F73A139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F5EA-3667-4C99-8DA6-FF50A9A8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A6048-2E7B-21E2-7D4F-80EFE2A7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B97E-B844-B0CF-AA88-3D180DA4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8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29D3-3B1C-F45B-8B0C-BCD33C5E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6687-C9DA-1720-E8A2-57DF9945B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2A35-FEEC-2D5B-5CA8-95A423546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65907-3766-4F7E-5E5F-541ECD65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446BA-5D22-DECC-CDF9-D9E3F163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7C309-AF97-ECE1-508B-C696D77F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4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64DB-8841-8D15-9ABA-94EDD7FD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C9BB1-0A2D-A0F7-B3E3-B126FD75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56C1D-84F1-F768-DABE-BAE9D266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96643-37A1-6F5E-9AFE-12AF3409B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4A46F-4725-C21E-9AB3-C644EE6F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4CA8D-1042-9BFF-301A-8EE9CFE1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63292-C28D-208B-BE23-78987B8E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A6C4B-FDEF-866D-D931-D132106B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8C0E-3DDE-799A-6AAB-A45ABA1A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BCC87-4A27-D77B-7794-250A425C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4CAC2-54D9-6CE8-B01D-84BE2766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2C84D-1AFC-D503-8989-09C8B923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EC838-5658-F72A-711A-3F8131B3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2DD3A-DC67-2B73-5BDA-EE0AC557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65296-7BBB-EB72-7219-3C3B093D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5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9E28-1B6C-7B61-8205-54096DDC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11C1-718F-3997-5F48-2931E10F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7F304-B728-478F-F06F-BA5304894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51E1F-F18C-48F5-D6CF-03389614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E2CBF-7F58-A430-B42D-E404FEF3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BE86-E2E2-2AC1-4E47-DA3A8944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9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64CE-8B89-09F4-2F33-49C599F1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05EDE-47FA-B749-EEBE-757FA8855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2AA3E-29F7-6A14-419D-E6D52D4F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13B2F-EC25-ED54-FA15-3A5F431D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82B6-57F3-9F15-EF8F-DF45A0E8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7850-0C3A-F529-683D-78C2A376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993C5-4E72-7066-4B80-83FE7072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D299-BB83-87B4-5B72-B1587309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AFD9-80C4-4299-166C-815C40123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A181-3E05-4F97-AB40-9F6B6269578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BAE82-DF27-9FFB-E2E9-91E65F571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6288-8068-8D9F-D0EB-BCFEED42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252E-7BDE-4145-BBD9-B946F8830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40610-4013-4DBF-E187-AD874ECF6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8468D-BAA6-B10C-C90C-0E462DC5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3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22F2A-5E41-8A9C-84D5-61A61B3B797F}"/>
              </a:ext>
            </a:extLst>
          </p:cNvPr>
          <p:cNvSpPr txBox="1"/>
          <p:nvPr/>
        </p:nvSpPr>
        <p:spPr>
          <a:xfrm>
            <a:off x="1066800" y="477520"/>
            <a:ext cx="1014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🚖 </a:t>
            </a:r>
            <a:r>
              <a:rPr lang="en-IN" sz="3600" b="1" dirty="0">
                <a:latin typeface="Algerian" panose="04020705040A02060702" pitchFamily="82" charset="0"/>
              </a:rPr>
              <a:t>OLA Bookings for the month July-2024 </a:t>
            </a:r>
            <a:br>
              <a:rPr lang="en-IN" sz="3600" b="1" dirty="0">
                <a:latin typeface="Algerian" panose="04020705040A02060702" pitchFamily="82" charset="0"/>
              </a:rPr>
            </a:br>
            <a:r>
              <a:rPr lang="en-IN" sz="3600" b="1" dirty="0">
                <a:latin typeface="Algerian" panose="04020705040A02060702" pitchFamily="82" charset="0"/>
              </a:rPr>
              <a:t>			       SQL QUERYING </a:t>
            </a:r>
          </a:p>
        </p:txBody>
      </p:sp>
    </p:spTree>
    <p:extLst>
      <p:ext uri="{BB962C8B-B14F-4D97-AF65-F5344CB8AC3E}">
        <p14:creationId xmlns:p14="http://schemas.microsoft.com/office/powerpoint/2010/main" val="12925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C2BCCB-1F24-0B79-0E69-A52BE267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8E8005-6388-17E5-AD3A-63C83496BADA}"/>
              </a:ext>
            </a:extLst>
          </p:cNvPr>
          <p:cNvSpPr txBox="1"/>
          <p:nvPr/>
        </p:nvSpPr>
        <p:spPr>
          <a:xfrm>
            <a:off x="0" y="0"/>
            <a:ext cx="3058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🚖 </a:t>
            </a:r>
            <a:r>
              <a:rPr lang="en-US" sz="1000" b="1" i="0" dirty="0">
                <a:solidFill>
                  <a:srgbClr val="A7B305"/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sz="1000" b="1" dirty="0">
              <a:solidFill>
                <a:srgbClr val="A7B305"/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F226D-E002-0076-C4A9-81F8E24B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8" y="704448"/>
            <a:ext cx="4401164" cy="5753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51F1F-1C2F-0EAF-F8C3-874EE863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541" y="2208128"/>
            <a:ext cx="6703881" cy="19676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8A8A5F-9F3B-3C46-21EA-95866BC30378}"/>
              </a:ext>
            </a:extLst>
          </p:cNvPr>
          <p:cNvSpPr txBox="1"/>
          <p:nvPr/>
        </p:nvSpPr>
        <p:spPr>
          <a:xfrm>
            <a:off x="3830320" y="214983"/>
            <a:ext cx="530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2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Data Base Creation, Data Importing and Alteration</a:t>
            </a:r>
          </a:p>
        </p:txBody>
      </p:sp>
    </p:spTree>
    <p:extLst>
      <p:ext uri="{BB962C8B-B14F-4D97-AF65-F5344CB8AC3E}">
        <p14:creationId xmlns:p14="http://schemas.microsoft.com/office/powerpoint/2010/main" val="22255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CB710-511F-051E-F70C-F61CCC79C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615ED9-C7B1-8F28-2385-78449E2F952D}"/>
              </a:ext>
            </a:extLst>
          </p:cNvPr>
          <p:cNvSpPr txBox="1"/>
          <p:nvPr/>
        </p:nvSpPr>
        <p:spPr>
          <a:xfrm>
            <a:off x="0" y="0"/>
            <a:ext cx="3058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🚖 </a:t>
            </a:r>
            <a:r>
              <a:rPr lang="en-US" sz="1000" b="1" i="0" dirty="0">
                <a:solidFill>
                  <a:srgbClr val="A7B305"/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sz="1000" b="1" dirty="0">
              <a:solidFill>
                <a:srgbClr val="A7B305"/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8DB3F-3784-18F9-587C-9DAC15B27205}"/>
              </a:ext>
            </a:extLst>
          </p:cNvPr>
          <p:cNvSpPr txBox="1"/>
          <p:nvPr/>
        </p:nvSpPr>
        <p:spPr>
          <a:xfrm>
            <a:off x="3830320" y="214983"/>
            <a:ext cx="530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2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Data Exploration and Basic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602C1-F275-EF36-FC1E-1A6D0DE2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" y="771365"/>
            <a:ext cx="3971583" cy="23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DAFCAB-14F9-0843-4BB1-65425D2F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93" y="3692003"/>
            <a:ext cx="11931727" cy="1862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FAFF62-231B-5AD6-4876-BA9FCF96F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86" y="807912"/>
            <a:ext cx="4372473" cy="16528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92A97F-B62A-1824-FD5B-52A196DB8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476" y="1968681"/>
            <a:ext cx="2926293" cy="14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1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D7ABE-4B8F-9DDC-F0D8-48CD27683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306E91-295E-C21E-0544-CDDB488116C9}"/>
              </a:ext>
            </a:extLst>
          </p:cNvPr>
          <p:cNvSpPr txBox="1"/>
          <p:nvPr/>
        </p:nvSpPr>
        <p:spPr>
          <a:xfrm>
            <a:off x="0" y="0"/>
            <a:ext cx="3058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🚖 </a:t>
            </a:r>
            <a:r>
              <a:rPr lang="en-US" sz="1000" b="1" i="0" dirty="0">
                <a:solidFill>
                  <a:srgbClr val="A7B305"/>
                </a:solidFill>
                <a:effectLst/>
                <a:latin typeface="Bookman Old Style" panose="02050604050505020204" pitchFamily="18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Analysis of OLA Bookings for July 2024</a:t>
            </a:r>
            <a:endParaRPr lang="en-IN" sz="1000" b="1" dirty="0">
              <a:solidFill>
                <a:srgbClr val="A7B305"/>
              </a:solidFill>
              <a:latin typeface="Bookman Old Style" panose="02050604050505020204" pitchFamily="18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F5118-B081-6965-DAA8-6F6A4853E2C0}"/>
              </a:ext>
            </a:extLst>
          </p:cNvPr>
          <p:cNvSpPr txBox="1"/>
          <p:nvPr/>
        </p:nvSpPr>
        <p:spPr>
          <a:xfrm>
            <a:off x="5212080" y="228955"/>
            <a:ext cx="30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chemeClr val="bg2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Data Cleaning and Updates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19CCF-29FB-66C2-A037-79D15645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5" y="742757"/>
            <a:ext cx="5431270" cy="1175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5460DD-C5E8-5BF7-3EB5-E31A8CED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35" y="2076622"/>
            <a:ext cx="4105265" cy="4604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B64C64-3853-B07F-F769-1133A9491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045" y="2076622"/>
            <a:ext cx="6895339" cy="46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6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4BBFE1-80A6-662A-947F-E436DE75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8B1837-90EB-970D-F0C5-4A0BABC1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3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9B1D-3A37-131A-E1C2-CBB4822F6B85}"/>
              </a:ext>
            </a:extLst>
          </p:cNvPr>
          <p:cNvSpPr txBox="1"/>
          <p:nvPr/>
        </p:nvSpPr>
        <p:spPr>
          <a:xfrm>
            <a:off x="1066800" y="477520"/>
            <a:ext cx="10142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effectLst/>
                <a:latin typeface="-apple-system"/>
              </a:rPr>
              <a:t>🚖 </a:t>
            </a:r>
            <a:r>
              <a:rPr lang="en-IN" sz="3600" b="1" dirty="0">
                <a:latin typeface="Algerian" panose="04020705040A02060702" pitchFamily="82" charset="0"/>
              </a:rPr>
              <a:t>OLA Bookings for the month July-2024 </a:t>
            </a:r>
            <a:br>
              <a:rPr lang="en-IN" sz="3600" b="1" dirty="0">
                <a:latin typeface="Algerian" panose="04020705040A02060702" pitchFamily="82" charset="0"/>
              </a:rPr>
            </a:br>
            <a:r>
              <a:rPr lang="en-IN" sz="3600" b="1" dirty="0">
                <a:latin typeface="Algerian" panose="04020705040A02060702" pitchFamily="82" charset="0"/>
              </a:rPr>
              <a:t>			       SQL QUERYING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ACBB2-2454-C3D7-567B-9E6484DE74FA}"/>
              </a:ext>
            </a:extLst>
          </p:cNvPr>
          <p:cNvSpPr txBox="1"/>
          <p:nvPr/>
        </p:nvSpPr>
        <p:spPr>
          <a:xfrm>
            <a:off x="9695480" y="4601958"/>
            <a:ext cx="240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39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Algerian</vt:lpstr>
      <vt:lpstr>-apple-system</vt:lpstr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Naik</dc:creator>
  <cp:lastModifiedBy>Darshan Naik</cp:lastModifiedBy>
  <cp:revision>7</cp:revision>
  <dcterms:created xsi:type="dcterms:W3CDTF">2025-02-27T18:57:15Z</dcterms:created>
  <dcterms:modified xsi:type="dcterms:W3CDTF">2025-03-05T22:01:19Z</dcterms:modified>
</cp:coreProperties>
</file>