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60403-B8BE-4314-B4A4-4458E77414E9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6ED6B-2392-4E2F-9405-710B3C2B8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777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CE2A-FF2A-804E-CEA2-8E77093C5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70A09-A267-0C14-8A10-950718050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83C43-5F31-EE8D-EE5F-81B81070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A181-3E05-4F97-AB40-9F6B6269578A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8F978-164A-ABDC-4D1B-1E23915F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44622-815B-B123-D38A-A41D29E9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252E-7BDE-4145-BBD9-B946F88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43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EB93-032A-4C74-E92A-07081D0E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BAC6C-7719-60AC-A5F6-CF7554BB9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0473C-646D-05BF-801B-6B4A9065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A181-3E05-4F97-AB40-9F6B6269578A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BBB62-2F0D-605F-B821-0F670FD8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80448-B7C0-AD30-A226-DE316B05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252E-7BDE-4145-BBD9-B946F88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62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DCA38-9D30-C8CC-437C-D791F34A1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7EDE8-35A9-FAB4-1341-E389F3D8E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14918-A219-8C35-72C8-12B157BC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A181-3E05-4F97-AB40-9F6B6269578A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7FB52-C9B7-F0E4-ADAC-B6125D62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BB327-E210-0C96-73B2-7C13E2D2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252E-7BDE-4145-BBD9-B946F88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74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3DDE-0CB7-8398-9245-17F2F052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93C9E-E389-8546-DF23-B434223CB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ADFBE-5702-29C9-B36A-59BC35D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A181-3E05-4F97-AB40-9F6B6269578A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8575F-2DB3-01B4-F23F-89790C15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C7B8C-1B45-C6B5-7C67-2072DA54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252E-7BDE-4145-BBD9-B946F88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20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A2BC-9B70-D0C2-1015-AB54C1B2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75275-6126-7590-BB8B-6F73A139E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FF5EA-3667-4C99-8DA6-FF50A9A8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A181-3E05-4F97-AB40-9F6B6269578A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A6048-2E7B-21E2-7D4F-80EFE2A73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8B97E-B844-B0CF-AA88-3D180DA4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252E-7BDE-4145-BBD9-B946F88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28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29D3-3B1C-F45B-8B0C-BCD33C5E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56687-C9DA-1720-E8A2-57DF9945B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E2A35-FEEC-2D5B-5CA8-95A423546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65907-3766-4F7E-5E5F-541ECD65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A181-3E05-4F97-AB40-9F6B6269578A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446BA-5D22-DECC-CDF9-D9E3F1635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7C309-AF97-ECE1-508B-C696D77F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252E-7BDE-4145-BBD9-B946F88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64DB-8841-8D15-9ABA-94EDD7FDE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C9BB1-0A2D-A0F7-B3E3-B126FD756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56C1D-84F1-F768-DABE-BAE9D266A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96643-37A1-6F5E-9AFE-12AF3409B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4A46F-4725-C21E-9AB3-C644EE6FE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4CA8D-1042-9BFF-301A-8EE9CFE1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A181-3E05-4F97-AB40-9F6B6269578A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363292-C28D-208B-BE23-78987B8E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A6C4B-FDEF-866D-D931-D132106B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252E-7BDE-4145-BBD9-B946F88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9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8C0E-3DDE-799A-6AAB-A45ABA1A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BCC87-4A27-D77B-7794-250A425C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A181-3E05-4F97-AB40-9F6B6269578A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4CAC2-54D9-6CE8-B01D-84BE2766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2C84D-1AFC-D503-8989-09C8B923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252E-7BDE-4145-BBD9-B946F88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49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EC838-5658-F72A-711A-3F8131B3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A181-3E05-4F97-AB40-9F6B6269578A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2DD3A-DC67-2B73-5BDA-EE0AC557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65296-7BBB-EB72-7219-3C3B093D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252E-7BDE-4145-BBD9-B946F88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25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9E28-1B6C-7B61-8205-54096DDC0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011C1-718F-3997-5F48-2931E10FA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7F304-B728-478F-F06F-BA5304894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51E1F-F18C-48F5-D6CF-03389614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A181-3E05-4F97-AB40-9F6B6269578A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E2CBF-7F58-A430-B42D-E404FEF3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9BE86-E2E2-2AC1-4E47-DA3A8944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252E-7BDE-4145-BBD9-B946F88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39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64CE-8B89-09F4-2F33-49C599F1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05EDE-47FA-B749-EEBE-757FA8855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2AA3E-29F7-6A14-419D-E6D52D4FA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13B2F-EC25-ED54-FA15-3A5F431D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A181-3E05-4F97-AB40-9F6B6269578A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82B6-57F3-9F15-EF8F-DF45A0E8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37850-0C3A-F529-683D-78C2A376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252E-7BDE-4145-BBD9-B946F88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3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2993C5-4E72-7066-4B80-83FE70727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7D299-BB83-87B4-5B72-B15873092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5AFD9-80C4-4299-166C-815C40123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2A181-3E05-4F97-AB40-9F6B6269578A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BAE82-DF27-9FFB-E2E9-91E65F571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D6288-8068-8D9F-D0EB-BCFEED42C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F252E-7BDE-4145-BBD9-B946F88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7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840610-4013-4DBF-E187-AD874ECF6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18468D-BAA6-B10C-C90C-0E462DC51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03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422F2A-5E41-8A9C-84D5-61A61B3B797F}"/>
              </a:ext>
            </a:extLst>
          </p:cNvPr>
          <p:cNvSpPr txBox="1"/>
          <p:nvPr/>
        </p:nvSpPr>
        <p:spPr>
          <a:xfrm>
            <a:off x="1066800" y="477520"/>
            <a:ext cx="10257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>
                <a:effectLst/>
                <a:latin typeface="-apple-system"/>
              </a:rPr>
              <a:t>🚖 </a:t>
            </a:r>
            <a:r>
              <a:rPr lang="en-IN" sz="3600" b="1" dirty="0">
                <a:latin typeface="Algerian" panose="04020705040A02060702" pitchFamily="82" charset="0"/>
              </a:rPr>
              <a:t>OLA Bookings for the month July-2024  </a:t>
            </a:r>
          </a:p>
        </p:txBody>
      </p:sp>
    </p:spTree>
    <p:extLst>
      <p:ext uri="{BB962C8B-B14F-4D97-AF65-F5344CB8AC3E}">
        <p14:creationId xmlns:p14="http://schemas.microsoft.com/office/powerpoint/2010/main" val="129258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719986-DA1E-342A-4ECF-DB546C76D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6E2E51-EA4C-7F91-687D-CF8D3A5543C5}"/>
              </a:ext>
            </a:extLst>
          </p:cNvPr>
          <p:cNvSpPr txBox="1"/>
          <p:nvPr/>
        </p:nvSpPr>
        <p:spPr>
          <a:xfrm>
            <a:off x="589280" y="0"/>
            <a:ext cx="543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🚖 </a:t>
            </a:r>
            <a:r>
              <a:rPr lang="en-US" b="1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Bookman Old Style" panose="02050604050505020204" pitchFamily="18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Analysis of OLA Bookings for July 2024</a:t>
            </a:r>
            <a:endParaRPr lang="en-IN" b="1" dirty="0">
              <a:solidFill>
                <a:schemeClr val="tx2">
                  <a:lumMod val="20000"/>
                  <a:lumOff val="80000"/>
                </a:schemeClr>
              </a:solidFill>
              <a:latin typeface="Bookman Old Style" panose="02050604050505020204" pitchFamily="18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2A4C91-B0F7-CEEC-4B60-60A535E4A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59" y="460772"/>
            <a:ext cx="10898121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8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375489-7987-DB78-8092-385046DE5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1296AC-CF0C-11C7-A912-19AD646EC07F}"/>
              </a:ext>
            </a:extLst>
          </p:cNvPr>
          <p:cNvSpPr txBox="1"/>
          <p:nvPr/>
        </p:nvSpPr>
        <p:spPr>
          <a:xfrm>
            <a:off x="589280" y="0"/>
            <a:ext cx="543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🚖 </a:t>
            </a:r>
            <a:r>
              <a:rPr lang="en-US" b="1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Bookman Old Style" panose="02050604050505020204" pitchFamily="18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Analysis of OLA Bookings for July 2024</a:t>
            </a:r>
            <a:endParaRPr lang="en-IN" b="1" dirty="0">
              <a:solidFill>
                <a:schemeClr val="tx2">
                  <a:lumMod val="20000"/>
                  <a:lumOff val="80000"/>
                </a:schemeClr>
              </a:solidFill>
              <a:latin typeface="Bookman Old Style" panose="02050604050505020204" pitchFamily="18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24783E-DF56-DC82-CF67-86A9D9DF6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93" y="460772"/>
            <a:ext cx="10897200" cy="620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4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98C4C0-34FD-680C-D8EF-D9B6D5E27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A360E2-983D-54C9-7AF4-AF4DC9889E91}"/>
              </a:ext>
            </a:extLst>
          </p:cNvPr>
          <p:cNvSpPr txBox="1"/>
          <p:nvPr/>
        </p:nvSpPr>
        <p:spPr>
          <a:xfrm>
            <a:off x="589280" y="0"/>
            <a:ext cx="543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🚖 </a:t>
            </a:r>
            <a:r>
              <a:rPr lang="en-US" b="1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Bookman Old Style" panose="02050604050505020204" pitchFamily="18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Analysis of OLA Bookings for July 2024</a:t>
            </a:r>
            <a:endParaRPr lang="en-IN" b="1" dirty="0">
              <a:solidFill>
                <a:schemeClr val="tx2">
                  <a:lumMod val="20000"/>
                  <a:lumOff val="80000"/>
                </a:schemeClr>
              </a:solidFill>
              <a:latin typeface="Bookman Old Style" panose="02050604050505020204" pitchFamily="18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633A27-0E30-D399-EF6D-C43C4DC4F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00" y="460772"/>
            <a:ext cx="10897200" cy="620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8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7095E2-7EE4-CE7C-F7BC-06CF1A258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FD6F0E-B8AE-2442-0C92-C6EFF5779B5B}"/>
              </a:ext>
            </a:extLst>
          </p:cNvPr>
          <p:cNvSpPr txBox="1"/>
          <p:nvPr/>
        </p:nvSpPr>
        <p:spPr>
          <a:xfrm>
            <a:off x="589280" y="0"/>
            <a:ext cx="543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🚖 </a:t>
            </a:r>
            <a:r>
              <a:rPr lang="en-US" b="1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Bookman Old Style" panose="02050604050505020204" pitchFamily="18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Analysis of OLA Bookings for July 2024</a:t>
            </a:r>
            <a:endParaRPr lang="en-IN" b="1" dirty="0">
              <a:solidFill>
                <a:schemeClr val="tx2">
                  <a:lumMod val="20000"/>
                  <a:lumOff val="80000"/>
                </a:schemeClr>
              </a:solidFill>
              <a:latin typeface="Bookman Old Style" panose="02050604050505020204" pitchFamily="18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20168-F640-E314-8194-2B37456C0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7" y="450733"/>
            <a:ext cx="10911099" cy="62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3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B1B54F-E858-FC91-58F3-A801D3DBF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211B4A-CD4A-9C47-46C8-7A8ED83C9950}"/>
              </a:ext>
            </a:extLst>
          </p:cNvPr>
          <p:cNvSpPr txBox="1"/>
          <p:nvPr/>
        </p:nvSpPr>
        <p:spPr>
          <a:xfrm>
            <a:off x="589280" y="0"/>
            <a:ext cx="543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🚖 </a:t>
            </a:r>
            <a:r>
              <a:rPr lang="en-US" b="1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Bookman Old Style" panose="02050604050505020204" pitchFamily="18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Analysis of OLA Bookings for July 2024</a:t>
            </a:r>
            <a:endParaRPr lang="en-IN" b="1" dirty="0">
              <a:solidFill>
                <a:schemeClr val="tx2">
                  <a:lumMod val="20000"/>
                  <a:lumOff val="80000"/>
                </a:schemeClr>
              </a:solidFill>
              <a:latin typeface="Bookman Old Style" panose="02050604050505020204" pitchFamily="18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DD07A5-2748-68B8-FC46-FDDD92848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59" y="460893"/>
            <a:ext cx="10873081" cy="62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44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938E7D-91E7-5D2B-418F-0494358D5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582514-1710-AB7F-DA66-BB02977B3A69}"/>
              </a:ext>
            </a:extLst>
          </p:cNvPr>
          <p:cNvSpPr txBox="1"/>
          <p:nvPr/>
        </p:nvSpPr>
        <p:spPr>
          <a:xfrm>
            <a:off x="223520" y="0"/>
            <a:ext cx="543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🚖 </a:t>
            </a:r>
            <a:r>
              <a:rPr lang="en-US" b="1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Bookman Old Style" panose="02050604050505020204" pitchFamily="18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Analysis of OLA Bookings for July 2024</a:t>
            </a:r>
            <a:endParaRPr lang="en-IN" b="1" dirty="0">
              <a:solidFill>
                <a:schemeClr val="tx2">
                  <a:lumMod val="20000"/>
                  <a:lumOff val="80000"/>
                </a:schemeClr>
              </a:solidFill>
              <a:latin typeface="Bookman Old Style" panose="02050604050505020204" pitchFamily="18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F68D4E-B64C-E656-9356-C4839C88B182}"/>
              </a:ext>
            </a:extLst>
          </p:cNvPr>
          <p:cNvSpPr txBox="1"/>
          <p:nvPr/>
        </p:nvSpPr>
        <p:spPr>
          <a:xfrm>
            <a:off x="335280" y="352584"/>
            <a:ext cx="1152144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accent1"/>
                </a:solidFill>
              </a:rPr>
              <a:t>Purpose:  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aims to optimize revenue, reduce cancellations, and enhance customer experience for OLA in July 2024.”</a:t>
            </a:r>
          </a:p>
          <a:p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u="sng" dirty="0">
                <a:solidFill>
                  <a:schemeClr val="accent1"/>
                </a:solidFill>
              </a:rPr>
              <a:t>Process: 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Cleaned and processed data from multiple sources, primarily using "Excel" for data cleaning.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"SQL queries" for data manipulation and visualized trends using "Power BI".</a:t>
            </a:r>
          </a:p>
          <a:p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u="sng" dirty="0">
                <a:solidFill>
                  <a:schemeClr val="accent1"/>
                </a:solidFill>
              </a:rPr>
              <a:t>📊 Key Highlights: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Achieved a revenue of ₹35.8M with a 62.09% booking confirmation rate.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Faced a 37.91% cancellation rate, resulting in a ₹21.45M loss of money value.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Peaked booking on July 30 (3.43K) as a highest bookings in a day in July and July 31st(3.07K) provided the lowest bookings of July month  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an average of 3.32K bookings per day. 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daily bookings deviate by Standard Deviation 69.19 from the mean of 3323.35 suggesting that the bookings are fairly consistent on a daily basis with moderate variation 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the average.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 Sedan, E-bike, and Auto generated 43.70% of total revenue, indicating key areas for targeted marketing.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Cash remains the top transaction method (₹19.3M), followed by UPI (₹14.2M).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400" b="1" u="sng" dirty="0">
                <a:solidFill>
                  <a:schemeClr val="accent1"/>
                </a:solidFill>
              </a:rPr>
              <a:t>❌ Cancellation Analysis: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of 103.02K bookings, 39.06K were cancelled.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 Unavailability: 10.12K cancellations.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 Cancellations: 18.44K cancellations.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Cancellations: 10.51K cancellations.</a:t>
            </a:r>
          </a:p>
          <a:p>
            <a:endParaRPr lang="en-US" sz="1400" b="1" u="sng" dirty="0">
              <a:solidFill>
                <a:schemeClr val="accent1"/>
              </a:solidFill>
            </a:endParaRPr>
          </a:p>
          <a:p>
            <a:r>
              <a:rPr lang="en-US" sz="1400" b="1" u="sng" dirty="0">
                <a:solidFill>
                  <a:schemeClr val="accent1"/>
                </a:solidFill>
              </a:rPr>
              <a:t>🔍 Top Reasons for Cancellations: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Conflict between Driver and Customer: 14.92K cancellations.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 Technical Issues: 9.63K cancellations.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Change of Plans: 3.09K cancellations.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Passenger Limit Exceeded: 2.83K cancellations.</a:t>
            </a:r>
          </a:p>
          <a:p>
            <a:endParaRPr lang="en-US" sz="1400" b="1" u="sng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35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548E7A-66B3-7CA2-29F7-38BDDCFE8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0B0E443-0DC9-94B6-7651-537C3D79B2C2}"/>
              </a:ext>
            </a:extLst>
          </p:cNvPr>
          <p:cNvSpPr txBox="1"/>
          <p:nvPr/>
        </p:nvSpPr>
        <p:spPr>
          <a:xfrm>
            <a:off x="223520" y="0"/>
            <a:ext cx="543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🚖 </a:t>
            </a:r>
            <a:r>
              <a:rPr lang="en-US" b="1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Bookman Old Style" panose="02050604050505020204" pitchFamily="18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Analysis of OLA Bookings for July 2024</a:t>
            </a:r>
            <a:endParaRPr lang="en-IN" b="1" dirty="0">
              <a:solidFill>
                <a:schemeClr val="tx2">
                  <a:lumMod val="20000"/>
                  <a:lumOff val="80000"/>
                </a:schemeClr>
              </a:solidFill>
              <a:latin typeface="Bookman Old Style" panose="02050604050505020204" pitchFamily="18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CFCE8A-61BC-48DA-9CB6-04625DF35A84}"/>
              </a:ext>
            </a:extLst>
          </p:cNvPr>
          <p:cNvSpPr txBox="1"/>
          <p:nvPr/>
        </p:nvSpPr>
        <p:spPr>
          <a:xfrm>
            <a:off x="7853680" y="3794326"/>
            <a:ext cx="354584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are in the Last slide of the Presentation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 your views on analysis </a:t>
            </a:r>
          </a:p>
          <a:p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Darshan.Rajeev.Naik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Email:naikdarshan221@gmail.com</a:t>
            </a:r>
          </a:p>
          <a:p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E8F9F-CB6C-812B-95B1-820E58E2C294}"/>
              </a:ext>
            </a:extLst>
          </p:cNvPr>
          <p:cNvSpPr txBox="1"/>
          <p:nvPr/>
        </p:nvSpPr>
        <p:spPr>
          <a:xfrm>
            <a:off x="7680960" y="5130800"/>
            <a:ext cx="3600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Thank You!!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485FE5-25FE-1644-3516-572A7A284A10}"/>
              </a:ext>
            </a:extLst>
          </p:cNvPr>
          <p:cNvSpPr txBox="1"/>
          <p:nvPr/>
        </p:nvSpPr>
        <p:spPr>
          <a:xfrm>
            <a:off x="426721" y="701041"/>
            <a:ext cx="93980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accent1"/>
                </a:solidFill>
              </a:rPr>
              <a:t>💡 Actionable Insights: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Optimise Revenue: Top 3 Vehicles such as Prime Sedan, E-bike, and Auto owns 43.70% of  Total revenue thus targeted locations with these vehicles can further enhance their revenue share.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 Efficiency: Encourage digital payments to reduce cash handling cost.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Reducing Cancellations and enhance customer experience: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 Management: Incentivize drivers, long term partner ships with drivers and enhance driver-customer matching algorithms over region.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&amp; Driver Issues: Provide training on code of conduct on duty, steps to follow in case of disagreements with customer make a riding process system driven to the extent possible (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If customer needs an AC, then customer have to enable that option while booking a ride).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 rewards, Discounts to users who have maintained their travel streak with ola on a daily basis for x no of days.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Maintenance: Implement regular vehicle checks to avoid technical issues.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turnout booking cancellations positive: Improve booking information and refund policies such as turning booking value to vouchers incase of cancellation of booking after 5 mins of Booking by customer.</a:t>
            </a:r>
          </a:p>
          <a:p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these insights, I aim to contribute to data-driven decisions that drive business success, enhance operational efficiency, and improve customer satisfaction.</a:t>
            </a:r>
            <a:endParaRPr lang="en-IN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979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584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Algerian</vt:lpstr>
      <vt:lpstr>-apple-system</vt:lpstr>
      <vt:lpstr>Arial</vt:lpstr>
      <vt:lpstr>Bookman Old Style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Darshan Naik</dc:creator>
  <cp:lastModifiedBy>Darshan Naik</cp:lastModifiedBy>
  <cp:revision>6</cp:revision>
  <dcterms:created xsi:type="dcterms:W3CDTF">2025-02-27T18:57:15Z</dcterms:created>
  <dcterms:modified xsi:type="dcterms:W3CDTF">2025-03-05T18:49:55Z</dcterms:modified>
</cp:coreProperties>
</file>