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IBM Plex Sans" charset="1" panose="020B0503050203000203"/>
      <p:regular r:id="rId28"/>
    </p:embeddedFont>
    <p:embeddedFont>
      <p:font typeface="IBM Plex Sans Bold" charset="1" panose="020B08030502030002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42.png" Type="http://schemas.openxmlformats.org/officeDocument/2006/relationships/image"/><Relationship Id="rId4" Target="../media/image4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44.pn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46.png" Type="http://schemas.openxmlformats.org/officeDocument/2006/relationships/image"/><Relationship Id="rId4" Target="../media/image4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48.png" Type="http://schemas.openxmlformats.org/officeDocument/2006/relationships/image"/><Relationship Id="rId4" Target="../media/image49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56" t="0" r="-325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753851" y="8884206"/>
            <a:ext cx="4505449" cy="374094"/>
            <a:chOff x="0" y="0"/>
            <a:chExt cx="6007265" cy="4987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8793" cy="498793"/>
            </a:xfrm>
            <a:custGeom>
              <a:avLst/>
              <a:gdLst/>
              <a:ahLst/>
              <a:cxnLst/>
              <a:rect r="r" b="b" t="t" l="l"/>
              <a:pathLst>
                <a:path h="498793" w="498793">
                  <a:moveTo>
                    <a:pt x="0" y="0"/>
                  </a:moveTo>
                  <a:lnTo>
                    <a:pt x="498793" y="0"/>
                  </a:lnTo>
                  <a:lnTo>
                    <a:pt x="498793" y="498793"/>
                  </a:lnTo>
                  <a:lnTo>
                    <a:pt x="0" y="498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698499" y="54240"/>
              <a:ext cx="5308766" cy="382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40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9600F2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Automatic video captions available.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74319" y="2572884"/>
            <a:ext cx="3103228" cy="885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7"/>
              </a:lnSpc>
            </a:pPr>
            <a:r>
              <a:rPr lang="en-US" sz="2297" b="true">
                <a:solidFill>
                  <a:srgbClr val="FFFEFE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Data-Driven Insights &amp; Analytics for Pizza Sales Using SQL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74319" y="360161"/>
            <a:ext cx="3024377" cy="1881697"/>
          </a:xfrm>
          <a:custGeom>
            <a:avLst/>
            <a:gdLst/>
            <a:ahLst/>
            <a:cxnLst/>
            <a:rect r="r" b="b" t="t" l="l"/>
            <a:pathLst>
              <a:path h="1881697" w="3024377">
                <a:moveTo>
                  <a:pt x="0" y="0"/>
                </a:moveTo>
                <a:lnTo>
                  <a:pt x="3024377" y="0"/>
                </a:lnTo>
                <a:lnTo>
                  <a:pt x="3024377" y="1881696"/>
                </a:lnTo>
                <a:lnTo>
                  <a:pt x="0" y="18816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319" y="2759833"/>
            <a:ext cx="11027285" cy="4358550"/>
          </a:xfrm>
          <a:custGeom>
            <a:avLst/>
            <a:gdLst/>
            <a:ahLst/>
            <a:cxnLst/>
            <a:rect r="r" b="b" t="t" l="l"/>
            <a:pathLst>
              <a:path h="4358550" w="11027285">
                <a:moveTo>
                  <a:pt x="0" y="0"/>
                </a:moveTo>
                <a:lnTo>
                  <a:pt x="11027285" y="0"/>
                </a:lnTo>
                <a:lnTo>
                  <a:pt x="11027285" y="4358550"/>
                </a:lnTo>
                <a:lnTo>
                  <a:pt x="0" y="43585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77674" y="7419956"/>
            <a:ext cx="4535886" cy="2382915"/>
          </a:xfrm>
          <a:custGeom>
            <a:avLst/>
            <a:gdLst/>
            <a:ahLst/>
            <a:cxnLst/>
            <a:rect r="r" b="b" t="t" l="l"/>
            <a:pathLst>
              <a:path h="2382915" w="4535886">
                <a:moveTo>
                  <a:pt x="0" y="0"/>
                </a:moveTo>
                <a:lnTo>
                  <a:pt x="4535886" y="0"/>
                </a:lnTo>
                <a:lnTo>
                  <a:pt x="4535886" y="2382915"/>
                </a:lnTo>
                <a:lnTo>
                  <a:pt x="0" y="23829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817" r="0" b="-581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14681" y="358775"/>
            <a:ext cx="1086301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Business Insights &amp; Sales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121477" y="2027921"/>
            <a:ext cx="710943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Profit from Pizza Sales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24209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319" y="2761346"/>
            <a:ext cx="9229259" cy="4729042"/>
          </a:xfrm>
          <a:custGeom>
            <a:avLst/>
            <a:gdLst/>
            <a:ahLst/>
            <a:cxnLst/>
            <a:rect r="r" b="b" t="t" l="l"/>
            <a:pathLst>
              <a:path h="4729042" w="9229259">
                <a:moveTo>
                  <a:pt x="0" y="0"/>
                </a:moveTo>
                <a:lnTo>
                  <a:pt x="9229259" y="0"/>
                </a:lnTo>
                <a:lnTo>
                  <a:pt x="9229259" y="4729042"/>
                </a:lnTo>
                <a:lnTo>
                  <a:pt x="0" y="47290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04562" y="6796419"/>
            <a:ext cx="6554501" cy="2849783"/>
          </a:xfrm>
          <a:custGeom>
            <a:avLst/>
            <a:gdLst/>
            <a:ahLst/>
            <a:cxnLst/>
            <a:rect r="r" b="b" t="t" l="l"/>
            <a:pathLst>
              <a:path h="2849783" w="6554501">
                <a:moveTo>
                  <a:pt x="0" y="0"/>
                </a:moveTo>
                <a:lnTo>
                  <a:pt x="6554501" y="0"/>
                </a:lnTo>
                <a:lnTo>
                  <a:pt x="6554501" y="2849783"/>
                </a:lnTo>
                <a:lnTo>
                  <a:pt x="0" y="284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14681" y="358775"/>
            <a:ext cx="1086301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Business Insights &amp; Sales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507970" y="2028677"/>
            <a:ext cx="710943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Highest Sold Pizza Size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24209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5816" y="2761346"/>
            <a:ext cx="9487340" cy="3682149"/>
          </a:xfrm>
          <a:custGeom>
            <a:avLst/>
            <a:gdLst/>
            <a:ahLst/>
            <a:cxnLst/>
            <a:rect r="r" b="b" t="t" l="l"/>
            <a:pathLst>
              <a:path h="3682149" w="9487340">
                <a:moveTo>
                  <a:pt x="0" y="0"/>
                </a:moveTo>
                <a:lnTo>
                  <a:pt x="9487339" y="0"/>
                </a:lnTo>
                <a:lnTo>
                  <a:pt x="9487339" y="3682149"/>
                </a:lnTo>
                <a:lnTo>
                  <a:pt x="0" y="36821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60117" y="6577090"/>
            <a:ext cx="8999183" cy="3393760"/>
          </a:xfrm>
          <a:custGeom>
            <a:avLst/>
            <a:gdLst/>
            <a:ahLst/>
            <a:cxnLst/>
            <a:rect r="r" b="b" t="t" l="l"/>
            <a:pathLst>
              <a:path h="3393760" w="8999183">
                <a:moveTo>
                  <a:pt x="0" y="0"/>
                </a:moveTo>
                <a:lnTo>
                  <a:pt x="8999183" y="0"/>
                </a:lnTo>
                <a:lnTo>
                  <a:pt x="8999183" y="3393759"/>
                </a:lnTo>
                <a:lnTo>
                  <a:pt x="0" y="33937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14681" y="358775"/>
            <a:ext cx="1086301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Business Insights &amp; Sales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485460" y="2027921"/>
            <a:ext cx="710943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Highest-Priced Pizza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24209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319" y="2762102"/>
            <a:ext cx="10539030" cy="5832808"/>
          </a:xfrm>
          <a:custGeom>
            <a:avLst/>
            <a:gdLst/>
            <a:ahLst/>
            <a:cxnLst/>
            <a:rect r="r" b="b" t="t" l="l"/>
            <a:pathLst>
              <a:path h="5832808" w="10539030">
                <a:moveTo>
                  <a:pt x="0" y="0"/>
                </a:moveTo>
                <a:lnTo>
                  <a:pt x="10539030" y="0"/>
                </a:lnTo>
                <a:lnTo>
                  <a:pt x="10539030" y="5832808"/>
                </a:lnTo>
                <a:lnTo>
                  <a:pt x="0" y="58328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06524" y="3660487"/>
            <a:ext cx="6902318" cy="3441270"/>
          </a:xfrm>
          <a:custGeom>
            <a:avLst/>
            <a:gdLst/>
            <a:ahLst/>
            <a:cxnLst/>
            <a:rect r="r" b="b" t="t" l="l"/>
            <a:pathLst>
              <a:path h="3441270" w="6902318">
                <a:moveTo>
                  <a:pt x="0" y="0"/>
                </a:moveTo>
                <a:lnTo>
                  <a:pt x="6902318" y="0"/>
                </a:lnTo>
                <a:lnTo>
                  <a:pt x="6902318" y="3441270"/>
                </a:lnTo>
                <a:lnTo>
                  <a:pt x="0" y="3441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14681" y="358775"/>
            <a:ext cx="1086301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Business Insights &amp; Sales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147809" y="2029055"/>
            <a:ext cx="710943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Top 5 Most Sold Pizza Types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24209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319" y="2911944"/>
            <a:ext cx="13861817" cy="4175872"/>
          </a:xfrm>
          <a:custGeom>
            <a:avLst/>
            <a:gdLst/>
            <a:ahLst/>
            <a:cxnLst/>
            <a:rect r="r" b="b" t="t" l="l"/>
            <a:pathLst>
              <a:path h="4175872" w="13861817">
                <a:moveTo>
                  <a:pt x="0" y="0"/>
                </a:moveTo>
                <a:lnTo>
                  <a:pt x="13861817" y="0"/>
                </a:lnTo>
                <a:lnTo>
                  <a:pt x="13861817" y="4175873"/>
                </a:lnTo>
                <a:lnTo>
                  <a:pt x="0" y="41758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00680" y="7272075"/>
            <a:ext cx="6912119" cy="2532685"/>
          </a:xfrm>
          <a:custGeom>
            <a:avLst/>
            <a:gdLst/>
            <a:ahLst/>
            <a:cxnLst/>
            <a:rect r="r" b="b" t="t" l="l"/>
            <a:pathLst>
              <a:path h="2532685" w="6912119">
                <a:moveTo>
                  <a:pt x="0" y="0"/>
                </a:moveTo>
                <a:lnTo>
                  <a:pt x="6912119" y="0"/>
                </a:lnTo>
                <a:lnTo>
                  <a:pt x="6912119" y="2532684"/>
                </a:lnTo>
                <a:lnTo>
                  <a:pt x="0" y="25326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14681" y="358775"/>
            <a:ext cx="1086301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Intermediate Analysis &amp; Trends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337448" y="2019152"/>
            <a:ext cx="7109439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Category wise Pizza’s sold and Revenue generated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24209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319" y="2902332"/>
            <a:ext cx="11030866" cy="5412234"/>
          </a:xfrm>
          <a:custGeom>
            <a:avLst/>
            <a:gdLst/>
            <a:ahLst/>
            <a:cxnLst/>
            <a:rect r="r" b="b" t="t" l="l"/>
            <a:pathLst>
              <a:path h="5412234" w="11030866">
                <a:moveTo>
                  <a:pt x="0" y="0"/>
                </a:moveTo>
                <a:lnTo>
                  <a:pt x="11030866" y="0"/>
                </a:lnTo>
                <a:lnTo>
                  <a:pt x="11030866" y="5412233"/>
                </a:lnTo>
                <a:lnTo>
                  <a:pt x="0" y="54122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99360" y="4024439"/>
            <a:ext cx="6226979" cy="3058867"/>
          </a:xfrm>
          <a:custGeom>
            <a:avLst/>
            <a:gdLst/>
            <a:ahLst/>
            <a:cxnLst/>
            <a:rect r="r" b="b" t="t" l="l"/>
            <a:pathLst>
              <a:path h="3058867" w="6226979">
                <a:moveTo>
                  <a:pt x="0" y="0"/>
                </a:moveTo>
                <a:lnTo>
                  <a:pt x="6226978" y="0"/>
                </a:lnTo>
                <a:lnTo>
                  <a:pt x="6226978" y="3058866"/>
                </a:lnTo>
                <a:lnTo>
                  <a:pt x="0" y="3058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14681" y="358775"/>
            <a:ext cx="1086301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Intermediate Analysis &amp; Trends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979191" y="2099170"/>
            <a:ext cx="710943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Daily average orders received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24209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319" y="2694942"/>
            <a:ext cx="11062805" cy="4974989"/>
          </a:xfrm>
          <a:custGeom>
            <a:avLst/>
            <a:gdLst/>
            <a:ahLst/>
            <a:cxnLst/>
            <a:rect r="r" b="b" t="t" l="l"/>
            <a:pathLst>
              <a:path h="4974989" w="11062805">
                <a:moveTo>
                  <a:pt x="0" y="0"/>
                </a:moveTo>
                <a:lnTo>
                  <a:pt x="11062805" y="0"/>
                </a:lnTo>
                <a:lnTo>
                  <a:pt x="11062805" y="4974989"/>
                </a:lnTo>
                <a:lnTo>
                  <a:pt x="0" y="49749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22803" y="3483833"/>
            <a:ext cx="6090116" cy="3397208"/>
          </a:xfrm>
          <a:custGeom>
            <a:avLst/>
            <a:gdLst/>
            <a:ahLst/>
            <a:cxnLst/>
            <a:rect r="r" b="b" t="t" l="l"/>
            <a:pathLst>
              <a:path h="3397208" w="6090116">
                <a:moveTo>
                  <a:pt x="0" y="0"/>
                </a:moveTo>
                <a:lnTo>
                  <a:pt x="6090117" y="0"/>
                </a:lnTo>
                <a:lnTo>
                  <a:pt x="6090117" y="3397207"/>
                </a:lnTo>
                <a:lnTo>
                  <a:pt x="0" y="33972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14681" y="358775"/>
            <a:ext cx="1086301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Intermediate Analysis &amp; Trends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814092" y="1995475"/>
            <a:ext cx="710943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Daily average Pizza quantity sold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24209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319" y="2762480"/>
            <a:ext cx="13516215" cy="3900323"/>
          </a:xfrm>
          <a:custGeom>
            <a:avLst/>
            <a:gdLst/>
            <a:ahLst/>
            <a:cxnLst/>
            <a:rect r="r" b="b" t="t" l="l"/>
            <a:pathLst>
              <a:path h="3900323" w="13516215">
                <a:moveTo>
                  <a:pt x="0" y="0"/>
                </a:moveTo>
                <a:lnTo>
                  <a:pt x="13516214" y="0"/>
                </a:lnTo>
                <a:lnTo>
                  <a:pt x="13516214" y="3900324"/>
                </a:lnTo>
                <a:lnTo>
                  <a:pt x="0" y="39003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01457" y="2762480"/>
            <a:ext cx="3042524" cy="6340009"/>
          </a:xfrm>
          <a:custGeom>
            <a:avLst/>
            <a:gdLst/>
            <a:ahLst/>
            <a:cxnLst/>
            <a:rect r="r" b="b" t="t" l="l"/>
            <a:pathLst>
              <a:path h="6340009" w="3042524">
                <a:moveTo>
                  <a:pt x="0" y="0"/>
                </a:moveTo>
                <a:lnTo>
                  <a:pt x="3042524" y="0"/>
                </a:lnTo>
                <a:lnTo>
                  <a:pt x="3042524" y="6340009"/>
                </a:lnTo>
                <a:lnTo>
                  <a:pt x="0" y="63400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14681" y="358775"/>
            <a:ext cx="1086301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Intermediate Analysis &amp; Trends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305379" y="2029055"/>
            <a:ext cx="710943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Order distribution by hour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24209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319" y="2762102"/>
            <a:ext cx="8869704" cy="5425302"/>
          </a:xfrm>
          <a:custGeom>
            <a:avLst/>
            <a:gdLst/>
            <a:ahLst/>
            <a:cxnLst/>
            <a:rect r="r" b="b" t="t" l="l"/>
            <a:pathLst>
              <a:path h="5425302" w="8869704">
                <a:moveTo>
                  <a:pt x="0" y="0"/>
                </a:moveTo>
                <a:lnTo>
                  <a:pt x="8869704" y="0"/>
                </a:lnTo>
                <a:lnTo>
                  <a:pt x="8869704" y="5425302"/>
                </a:lnTo>
                <a:lnTo>
                  <a:pt x="0" y="54253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68887" y="4050119"/>
            <a:ext cx="8204095" cy="2593800"/>
          </a:xfrm>
          <a:custGeom>
            <a:avLst/>
            <a:gdLst/>
            <a:ahLst/>
            <a:cxnLst/>
            <a:rect r="r" b="b" t="t" l="l"/>
            <a:pathLst>
              <a:path h="2593800" w="8204095">
                <a:moveTo>
                  <a:pt x="0" y="0"/>
                </a:moveTo>
                <a:lnTo>
                  <a:pt x="8204095" y="0"/>
                </a:lnTo>
                <a:lnTo>
                  <a:pt x="8204095" y="2593801"/>
                </a:lnTo>
                <a:lnTo>
                  <a:pt x="0" y="25938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14681" y="358775"/>
            <a:ext cx="1086301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Intermediate Analysis &amp; Trends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979191" y="2029055"/>
            <a:ext cx="710943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Top 3 Pizza Types by Revenue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24209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319" y="2762480"/>
            <a:ext cx="12313662" cy="3563781"/>
          </a:xfrm>
          <a:custGeom>
            <a:avLst/>
            <a:gdLst/>
            <a:ahLst/>
            <a:cxnLst/>
            <a:rect r="r" b="b" t="t" l="l"/>
            <a:pathLst>
              <a:path h="3563781" w="12313662">
                <a:moveTo>
                  <a:pt x="0" y="0"/>
                </a:moveTo>
                <a:lnTo>
                  <a:pt x="12313662" y="0"/>
                </a:lnTo>
                <a:lnTo>
                  <a:pt x="12313662" y="3563782"/>
                </a:lnTo>
                <a:lnTo>
                  <a:pt x="0" y="35637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212208" y="2762480"/>
            <a:ext cx="4047092" cy="6256130"/>
          </a:xfrm>
          <a:custGeom>
            <a:avLst/>
            <a:gdLst/>
            <a:ahLst/>
            <a:cxnLst/>
            <a:rect r="r" b="b" t="t" l="l"/>
            <a:pathLst>
              <a:path h="6256130" w="4047092">
                <a:moveTo>
                  <a:pt x="0" y="0"/>
                </a:moveTo>
                <a:lnTo>
                  <a:pt x="4047092" y="0"/>
                </a:lnTo>
                <a:lnTo>
                  <a:pt x="4047092" y="6256131"/>
                </a:lnTo>
                <a:lnTo>
                  <a:pt x="0" y="62561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14681" y="358775"/>
            <a:ext cx="1086301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Advanced Analytics &amp; Revenue 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979191" y="2029245"/>
            <a:ext cx="710943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Daily Cumulative Order Count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24209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4399" y="1973541"/>
            <a:ext cx="6912271" cy="7824846"/>
          </a:xfrm>
          <a:custGeom>
            <a:avLst/>
            <a:gdLst/>
            <a:ahLst/>
            <a:cxnLst/>
            <a:rect r="r" b="b" t="t" l="l"/>
            <a:pathLst>
              <a:path h="7824846" w="6912271">
                <a:moveTo>
                  <a:pt x="0" y="0"/>
                </a:moveTo>
                <a:lnTo>
                  <a:pt x="6912271" y="0"/>
                </a:lnTo>
                <a:lnTo>
                  <a:pt x="6912271" y="7824846"/>
                </a:lnTo>
                <a:lnTo>
                  <a:pt x="0" y="78248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75055" y="1973541"/>
            <a:ext cx="10155793" cy="4069120"/>
          </a:xfrm>
          <a:custGeom>
            <a:avLst/>
            <a:gdLst/>
            <a:ahLst/>
            <a:cxnLst/>
            <a:rect r="r" b="b" t="t" l="l"/>
            <a:pathLst>
              <a:path h="4069120" w="10155793">
                <a:moveTo>
                  <a:pt x="0" y="0"/>
                </a:moveTo>
                <a:lnTo>
                  <a:pt x="10155792" y="0"/>
                </a:lnTo>
                <a:lnTo>
                  <a:pt x="10155792" y="4069120"/>
                </a:lnTo>
                <a:lnTo>
                  <a:pt x="0" y="40691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239" t="0" r="-3239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50545" y="672509"/>
            <a:ext cx="8747071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Database Creation &amp; Schema Design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24209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319" y="2762480"/>
            <a:ext cx="12671759" cy="4329650"/>
          </a:xfrm>
          <a:custGeom>
            <a:avLst/>
            <a:gdLst/>
            <a:ahLst/>
            <a:cxnLst/>
            <a:rect r="r" b="b" t="t" l="l"/>
            <a:pathLst>
              <a:path h="4329650" w="12671759">
                <a:moveTo>
                  <a:pt x="0" y="0"/>
                </a:moveTo>
                <a:lnTo>
                  <a:pt x="12671759" y="0"/>
                </a:lnTo>
                <a:lnTo>
                  <a:pt x="12671759" y="4329650"/>
                </a:lnTo>
                <a:lnTo>
                  <a:pt x="0" y="4329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296549" y="2762480"/>
            <a:ext cx="4323502" cy="5868724"/>
          </a:xfrm>
          <a:custGeom>
            <a:avLst/>
            <a:gdLst/>
            <a:ahLst/>
            <a:cxnLst/>
            <a:rect r="r" b="b" t="t" l="l"/>
            <a:pathLst>
              <a:path h="5868724" w="4323502">
                <a:moveTo>
                  <a:pt x="0" y="0"/>
                </a:moveTo>
                <a:lnTo>
                  <a:pt x="4323502" y="0"/>
                </a:lnTo>
                <a:lnTo>
                  <a:pt x="4323502" y="5868725"/>
                </a:lnTo>
                <a:lnTo>
                  <a:pt x="0" y="58687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14681" y="358775"/>
            <a:ext cx="1086301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Advanced Analytics &amp; Revenue 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844131" y="2029245"/>
            <a:ext cx="710943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Cumulative Revenue Over Time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24209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319" y="2594271"/>
            <a:ext cx="10449878" cy="3317836"/>
          </a:xfrm>
          <a:custGeom>
            <a:avLst/>
            <a:gdLst/>
            <a:ahLst/>
            <a:cxnLst/>
            <a:rect r="r" b="b" t="t" l="l"/>
            <a:pathLst>
              <a:path h="3317836" w="10449878">
                <a:moveTo>
                  <a:pt x="0" y="0"/>
                </a:moveTo>
                <a:lnTo>
                  <a:pt x="10449878" y="0"/>
                </a:lnTo>
                <a:lnTo>
                  <a:pt x="10449878" y="3317836"/>
                </a:lnTo>
                <a:lnTo>
                  <a:pt x="0" y="33178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77102" y="2594271"/>
            <a:ext cx="6377928" cy="5281194"/>
          </a:xfrm>
          <a:custGeom>
            <a:avLst/>
            <a:gdLst/>
            <a:ahLst/>
            <a:cxnLst/>
            <a:rect r="r" b="b" t="t" l="l"/>
            <a:pathLst>
              <a:path h="5281194" w="6377928">
                <a:moveTo>
                  <a:pt x="0" y="0"/>
                </a:moveTo>
                <a:lnTo>
                  <a:pt x="6377928" y="0"/>
                </a:lnTo>
                <a:lnTo>
                  <a:pt x="6377928" y="5281194"/>
                </a:lnTo>
                <a:lnTo>
                  <a:pt x="0" y="52811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14681" y="358775"/>
            <a:ext cx="1086301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Advanced Analytics &amp; Revenue 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9259" y="1945140"/>
            <a:ext cx="710943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Top 3 Pizza Types by Revenue for Each Category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24209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88998" y="6188875"/>
            <a:ext cx="10863015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Thank you for your attention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comment your views on querying and analysis on Pizza Hut database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366995" y="2232825"/>
            <a:ext cx="10863015" cy="3994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</a:pPr>
            <a:r>
              <a:rPr lang="en-US" b="true" sz="3499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4549"/>
              </a:lnSpc>
            </a:pPr>
            <a:r>
              <a:rPr lang="en-US" b="true" sz="3499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  <a:p>
            <a:pPr algn="ctr">
              <a:lnSpc>
                <a:spcPts val="4549"/>
              </a:lnSpc>
            </a:pPr>
            <a:r>
              <a:rPr lang="en-US" b="true" sz="3499" u="sng">
                <a:solidFill>
                  <a:srgbClr val="004AAD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https://www.linkedin.com/in/darshan-naik-730b3a250</a:t>
            </a:r>
          </a:p>
          <a:p>
            <a:pPr algn="ctr">
              <a:lnSpc>
                <a:spcPts val="4549"/>
              </a:lnSpc>
            </a:pPr>
            <a:r>
              <a:rPr lang="en-US" b="true" sz="3499" u="sng">
                <a:solidFill>
                  <a:srgbClr val="004AAD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https://github.com/Darshan2908221?tab=repositories</a:t>
            </a:r>
          </a:p>
          <a:p>
            <a:pPr algn="ctr">
              <a:lnSpc>
                <a:spcPts val="454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724209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9379" y="3270372"/>
            <a:ext cx="14223982" cy="2816396"/>
          </a:xfrm>
          <a:custGeom>
            <a:avLst/>
            <a:gdLst/>
            <a:ahLst/>
            <a:cxnLst/>
            <a:rect r="r" b="b" t="t" l="l"/>
            <a:pathLst>
              <a:path h="2816396" w="14223982">
                <a:moveTo>
                  <a:pt x="0" y="0"/>
                </a:moveTo>
                <a:lnTo>
                  <a:pt x="14223982" y="0"/>
                </a:lnTo>
                <a:lnTo>
                  <a:pt x="14223982" y="2816396"/>
                </a:lnTo>
                <a:lnTo>
                  <a:pt x="0" y="28163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21370" y="6621734"/>
            <a:ext cx="9919044" cy="2085780"/>
          </a:xfrm>
          <a:custGeom>
            <a:avLst/>
            <a:gdLst/>
            <a:ahLst/>
            <a:cxnLst/>
            <a:rect r="r" b="b" t="t" l="l"/>
            <a:pathLst>
              <a:path h="2085780" w="9919044">
                <a:moveTo>
                  <a:pt x="0" y="0"/>
                </a:moveTo>
                <a:lnTo>
                  <a:pt x="9919044" y="0"/>
                </a:lnTo>
                <a:lnTo>
                  <a:pt x="9919044" y="2085781"/>
                </a:lnTo>
                <a:lnTo>
                  <a:pt x="0" y="20857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14681" y="358775"/>
            <a:ext cx="10863015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Database Modification: Updating and Altering Table Structures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4319" y="1911715"/>
            <a:ext cx="7109439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Altering  Pizzas table and modifying Price column to decimal data type and restricting it to 2 decimal places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24209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319" y="2960553"/>
            <a:ext cx="9648617" cy="7012248"/>
          </a:xfrm>
          <a:custGeom>
            <a:avLst/>
            <a:gdLst/>
            <a:ahLst/>
            <a:cxnLst/>
            <a:rect r="r" b="b" t="t" l="l"/>
            <a:pathLst>
              <a:path h="7012248" w="9648617">
                <a:moveTo>
                  <a:pt x="0" y="0"/>
                </a:moveTo>
                <a:lnTo>
                  <a:pt x="9648617" y="0"/>
                </a:lnTo>
                <a:lnTo>
                  <a:pt x="9648617" y="7012248"/>
                </a:lnTo>
                <a:lnTo>
                  <a:pt x="0" y="7012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257" t="-1086" r="0" b="-108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62376" y="2960553"/>
            <a:ext cx="7047746" cy="1109857"/>
          </a:xfrm>
          <a:custGeom>
            <a:avLst/>
            <a:gdLst/>
            <a:ahLst/>
            <a:cxnLst/>
            <a:rect r="r" b="b" t="t" l="l"/>
            <a:pathLst>
              <a:path h="1109857" w="7047746">
                <a:moveTo>
                  <a:pt x="0" y="0"/>
                </a:moveTo>
                <a:lnTo>
                  <a:pt x="7047746" y="0"/>
                </a:lnTo>
                <a:lnTo>
                  <a:pt x="7047746" y="1109857"/>
                </a:lnTo>
                <a:lnTo>
                  <a:pt x="0" y="11098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996" t="0" r="-1022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62376" y="4486393"/>
            <a:ext cx="2089355" cy="5202067"/>
          </a:xfrm>
          <a:custGeom>
            <a:avLst/>
            <a:gdLst/>
            <a:ahLst/>
            <a:cxnLst/>
            <a:rect r="r" b="b" t="t" l="l"/>
            <a:pathLst>
              <a:path h="5202067" w="2089355">
                <a:moveTo>
                  <a:pt x="0" y="0"/>
                </a:moveTo>
                <a:lnTo>
                  <a:pt x="2089354" y="0"/>
                </a:lnTo>
                <a:lnTo>
                  <a:pt x="2089354" y="5202067"/>
                </a:lnTo>
                <a:lnTo>
                  <a:pt x="0" y="52020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14681" y="358775"/>
            <a:ext cx="10863015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Database Modification: Updating and Altering Table Structures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1942543"/>
            <a:ext cx="7109439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Adding “COG” column and altering it then to assign “COG” based on size of Pizza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24209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1281" y="2960553"/>
            <a:ext cx="10505722" cy="7143891"/>
          </a:xfrm>
          <a:custGeom>
            <a:avLst/>
            <a:gdLst/>
            <a:ahLst/>
            <a:cxnLst/>
            <a:rect r="r" b="b" t="t" l="l"/>
            <a:pathLst>
              <a:path h="7143891" w="10505722">
                <a:moveTo>
                  <a:pt x="0" y="0"/>
                </a:moveTo>
                <a:lnTo>
                  <a:pt x="10505722" y="0"/>
                </a:lnTo>
                <a:lnTo>
                  <a:pt x="10505722" y="7143891"/>
                </a:lnTo>
                <a:lnTo>
                  <a:pt x="0" y="71438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142291" y="2960553"/>
            <a:ext cx="7145709" cy="1116343"/>
          </a:xfrm>
          <a:custGeom>
            <a:avLst/>
            <a:gdLst/>
            <a:ahLst/>
            <a:cxnLst/>
            <a:rect r="r" b="b" t="t" l="l"/>
            <a:pathLst>
              <a:path h="1116343" w="7145709">
                <a:moveTo>
                  <a:pt x="0" y="0"/>
                </a:moveTo>
                <a:lnTo>
                  <a:pt x="7145709" y="0"/>
                </a:lnTo>
                <a:lnTo>
                  <a:pt x="7145709" y="1116343"/>
                </a:lnTo>
                <a:lnTo>
                  <a:pt x="0" y="11163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805" t="0" r="-1984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16904" y="4370240"/>
            <a:ext cx="1692064" cy="5440860"/>
          </a:xfrm>
          <a:custGeom>
            <a:avLst/>
            <a:gdLst/>
            <a:ahLst/>
            <a:cxnLst/>
            <a:rect r="r" b="b" t="t" l="l"/>
            <a:pathLst>
              <a:path h="5440860" w="1692064">
                <a:moveTo>
                  <a:pt x="0" y="0"/>
                </a:moveTo>
                <a:lnTo>
                  <a:pt x="1692063" y="0"/>
                </a:lnTo>
                <a:lnTo>
                  <a:pt x="1692063" y="5440860"/>
                </a:lnTo>
                <a:lnTo>
                  <a:pt x="0" y="54408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14681" y="358775"/>
            <a:ext cx="10863015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Database Modification: Updating and Altering Table Structures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4319" y="1942543"/>
            <a:ext cx="7109439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Adding “Time_slot” column and altering it then to assign “time frame” based on order_time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24209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4239" y="2960553"/>
            <a:ext cx="11042585" cy="6297747"/>
          </a:xfrm>
          <a:custGeom>
            <a:avLst/>
            <a:gdLst/>
            <a:ahLst/>
            <a:cxnLst/>
            <a:rect r="r" b="b" t="t" l="l"/>
            <a:pathLst>
              <a:path h="6297747" w="11042585">
                <a:moveTo>
                  <a:pt x="0" y="0"/>
                </a:moveTo>
                <a:lnTo>
                  <a:pt x="11042584" y="0"/>
                </a:lnTo>
                <a:lnTo>
                  <a:pt x="11042584" y="6297747"/>
                </a:lnTo>
                <a:lnTo>
                  <a:pt x="0" y="62977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60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33733" y="2960553"/>
            <a:ext cx="6547231" cy="2377148"/>
          </a:xfrm>
          <a:custGeom>
            <a:avLst/>
            <a:gdLst/>
            <a:ahLst/>
            <a:cxnLst/>
            <a:rect r="r" b="b" t="t" l="l"/>
            <a:pathLst>
              <a:path h="2377148" w="6547231">
                <a:moveTo>
                  <a:pt x="0" y="0"/>
                </a:moveTo>
                <a:lnTo>
                  <a:pt x="6547230" y="0"/>
                </a:lnTo>
                <a:lnTo>
                  <a:pt x="6547230" y="2377148"/>
                </a:lnTo>
                <a:lnTo>
                  <a:pt x="0" y="2377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44835" y="5720163"/>
            <a:ext cx="3906773" cy="4189872"/>
          </a:xfrm>
          <a:custGeom>
            <a:avLst/>
            <a:gdLst/>
            <a:ahLst/>
            <a:cxnLst/>
            <a:rect r="r" b="b" t="t" l="l"/>
            <a:pathLst>
              <a:path h="4189872" w="3906773">
                <a:moveTo>
                  <a:pt x="0" y="0"/>
                </a:moveTo>
                <a:lnTo>
                  <a:pt x="3906773" y="0"/>
                </a:lnTo>
                <a:lnTo>
                  <a:pt x="3906773" y="4189872"/>
                </a:lnTo>
                <a:lnTo>
                  <a:pt x="0" y="41898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14681" y="358775"/>
            <a:ext cx="10863015" cy="130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Database Modification: Updating and Altering Table Structures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4239" y="1942543"/>
            <a:ext cx="7109439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Adding “Time shifts” column and altering it then to assign “Naming's” based on Time_slots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24209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319" y="2759833"/>
            <a:ext cx="9813076" cy="2963355"/>
          </a:xfrm>
          <a:custGeom>
            <a:avLst/>
            <a:gdLst/>
            <a:ahLst/>
            <a:cxnLst/>
            <a:rect r="r" b="b" t="t" l="l"/>
            <a:pathLst>
              <a:path h="2963355" w="9813076">
                <a:moveTo>
                  <a:pt x="0" y="0"/>
                </a:moveTo>
                <a:lnTo>
                  <a:pt x="9813076" y="0"/>
                </a:lnTo>
                <a:lnTo>
                  <a:pt x="9813076" y="2963355"/>
                </a:lnTo>
                <a:lnTo>
                  <a:pt x="0" y="29633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46189" y="6188485"/>
            <a:ext cx="7100490" cy="3447637"/>
          </a:xfrm>
          <a:custGeom>
            <a:avLst/>
            <a:gdLst/>
            <a:ahLst/>
            <a:cxnLst/>
            <a:rect r="r" b="b" t="t" l="l"/>
            <a:pathLst>
              <a:path h="3447637" w="7100490">
                <a:moveTo>
                  <a:pt x="0" y="0"/>
                </a:moveTo>
                <a:lnTo>
                  <a:pt x="7100489" y="0"/>
                </a:lnTo>
                <a:lnTo>
                  <a:pt x="7100489" y="3447637"/>
                </a:lnTo>
                <a:lnTo>
                  <a:pt x="0" y="34476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14681" y="358775"/>
            <a:ext cx="1086301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Business Insights &amp; Sales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979191" y="2026408"/>
            <a:ext cx="710943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number of orders placed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24209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319" y="2650641"/>
            <a:ext cx="9631094" cy="3280922"/>
          </a:xfrm>
          <a:custGeom>
            <a:avLst/>
            <a:gdLst/>
            <a:ahLst/>
            <a:cxnLst/>
            <a:rect r="r" b="b" t="t" l="l"/>
            <a:pathLst>
              <a:path h="3280922" w="9631094">
                <a:moveTo>
                  <a:pt x="0" y="0"/>
                </a:moveTo>
                <a:lnTo>
                  <a:pt x="9631093" y="0"/>
                </a:lnTo>
                <a:lnTo>
                  <a:pt x="9631093" y="3280922"/>
                </a:lnTo>
                <a:lnTo>
                  <a:pt x="0" y="32809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07312" y="6355392"/>
            <a:ext cx="6147797" cy="3325223"/>
          </a:xfrm>
          <a:custGeom>
            <a:avLst/>
            <a:gdLst/>
            <a:ahLst/>
            <a:cxnLst/>
            <a:rect r="r" b="b" t="t" l="l"/>
            <a:pathLst>
              <a:path h="3325223" w="6147797">
                <a:moveTo>
                  <a:pt x="0" y="0"/>
                </a:moveTo>
                <a:lnTo>
                  <a:pt x="6147797" y="0"/>
                </a:lnTo>
                <a:lnTo>
                  <a:pt x="6147797" y="3325223"/>
                </a:lnTo>
                <a:lnTo>
                  <a:pt x="0" y="33252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14681" y="358775"/>
            <a:ext cx="1086301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Business Insights &amp; Sales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123894" y="1973325"/>
            <a:ext cx="710943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quantity of Pizza’s sold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43259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74319" y="360161"/>
            <a:ext cx="2101209" cy="1307323"/>
          </a:xfrm>
          <a:custGeom>
            <a:avLst/>
            <a:gdLst/>
            <a:ahLst/>
            <a:cxnLst/>
            <a:rect r="r" b="b" t="t" l="l"/>
            <a:pathLst>
              <a:path h="1307323" w="2101209">
                <a:moveTo>
                  <a:pt x="0" y="0"/>
                </a:moveTo>
                <a:lnTo>
                  <a:pt x="2101209" y="0"/>
                </a:lnTo>
                <a:lnTo>
                  <a:pt x="2101209" y="1307323"/>
                </a:lnTo>
                <a:lnTo>
                  <a:pt x="0" y="1307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319" y="2759833"/>
            <a:ext cx="13410345" cy="4032821"/>
          </a:xfrm>
          <a:custGeom>
            <a:avLst/>
            <a:gdLst/>
            <a:ahLst/>
            <a:cxnLst/>
            <a:rect r="r" b="b" t="t" l="l"/>
            <a:pathLst>
              <a:path h="4032821" w="13410345">
                <a:moveTo>
                  <a:pt x="0" y="0"/>
                </a:moveTo>
                <a:lnTo>
                  <a:pt x="13410345" y="0"/>
                </a:lnTo>
                <a:lnTo>
                  <a:pt x="13410345" y="4032821"/>
                </a:lnTo>
                <a:lnTo>
                  <a:pt x="0" y="40328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62136" y="6945620"/>
            <a:ext cx="7408908" cy="2554796"/>
          </a:xfrm>
          <a:custGeom>
            <a:avLst/>
            <a:gdLst/>
            <a:ahLst/>
            <a:cxnLst/>
            <a:rect r="r" b="b" t="t" l="l"/>
            <a:pathLst>
              <a:path h="2554796" w="7408908">
                <a:moveTo>
                  <a:pt x="0" y="0"/>
                </a:moveTo>
                <a:lnTo>
                  <a:pt x="7408909" y="0"/>
                </a:lnTo>
                <a:lnTo>
                  <a:pt x="7408909" y="2554796"/>
                </a:lnTo>
                <a:lnTo>
                  <a:pt x="0" y="25547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14681" y="358775"/>
            <a:ext cx="10863015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DD1B3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Business Insights &amp; Sales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844131" y="2027921"/>
            <a:ext cx="710943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 u="sng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Revenue from Pizza Sales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33734" y="144036"/>
            <a:ext cx="5306638" cy="56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2"/>
              </a:lnSpc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Darshan Rajeev Naik</a:t>
            </a:r>
          </a:p>
          <a:p>
            <a:pPr algn="ctr">
              <a:lnSpc>
                <a:spcPts val="2282"/>
              </a:lnSpc>
              <a:spcBef>
                <a:spcPct val="0"/>
              </a:spcBef>
            </a:pPr>
            <a:r>
              <a:rPr lang="en-US" b="true" sz="1755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naikdarshan221@gmail.com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DAGg1q9qNs0</dc:identifier>
  <dcterms:modified xsi:type="dcterms:W3CDTF">2011-08-01T06:04:30Z</dcterms:modified>
  <cp:revision>1</cp:revision>
  <dc:title>Strategy Deck Business Presentation in Purple White Modular Abstract Style</dc:title>
</cp:coreProperties>
</file>