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Arial Bold" charset="1" panose="020B0802020202020204"/>
      <p:regular r:id="rId29"/>
    </p:embeddedFont>
    <p:embeddedFont>
      <p:font typeface="Arial" charset="1" panose="020B0502020202020204"/>
      <p:regular r:id="rId30"/>
    </p:embeddedFont>
    <p:embeddedFont>
      <p:font typeface="Arvo" charset="1" panose="020000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40554" y="1297534"/>
            <a:ext cx="11404113" cy="11487660"/>
          </a:xfrm>
          <a:custGeom>
            <a:avLst/>
            <a:gdLst/>
            <a:ahLst/>
            <a:cxnLst/>
            <a:rect r="r" b="b" t="t" l="l"/>
            <a:pathLst>
              <a:path h="11487660" w="11404113">
                <a:moveTo>
                  <a:pt x="0" y="0"/>
                </a:moveTo>
                <a:lnTo>
                  <a:pt x="11404113" y="0"/>
                </a:lnTo>
                <a:lnTo>
                  <a:pt x="11404113" y="11487660"/>
                </a:lnTo>
                <a:lnTo>
                  <a:pt x="0" y="1148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1383774">
            <a:off x="7565571" y="197405"/>
            <a:ext cx="11226909" cy="14341591"/>
            <a:chOff x="0" y="0"/>
            <a:chExt cx="2956881" cy="37772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56881" cy="3777209"/>
            </a:xfrm>
            <a:custGeom>
              <a:avLst/>
              <a:gdLst/>
              <a:ahLst/>
              <a:cxnLst/>
              <a:rect r="r" b="b" t="t" l="l"/>
              <a:pathLst>
                <a:path h="3777209" w="2956881">
                  <a:moveTo>
                    <a:pt x="0" y="0"/>
                  </a:moveTo>
                  <a:lnTo>
                    <a:pt x="2956881" y="0"/>
                  </a:lnTo>
                  <a:lnTo>
                    <a:pt x="2956881" y="3777209"/>
                  </a:lnTo>
                  <a:lnTo>
                    <a:pt x="0" y="3777209"/>
                  </a:lnTo>
                  <a:close/>
                </a:path>
              </a:pathLst>
            </a:custGeom>
            <a:gradFill rotWithShape="true">
              <a:gsLst>
                <a:gs pos="0">
                  <a:srgbClr val="141519">
                    <a:alpha val="100000"/>
                  </a:srgbClr>
                </a:gs>
                <a:gs pos="100000">
                  <a:srgbClr val="141519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2956881" cy="3748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1383774">
            <a:off x="7012072" y="108644"/>
            <a:ext cx="10773748" cy="14341591"/>
            <a:chOff x="0" y="0"/>
            <a:chExt cx="2837530" cy="37772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37530" cy="3777209"/>
            </a:xfrm>
            <a:custGeom>
              <a:avLst/>
              <a:gdLst/>
              <a:ahLst/>
              <a:cxnLst/>
              <a:rect r="r" b="b" t="t" l="l"/>
              <a:pathLst>
                <a:path h="3777209" w="2837530">
                  <a:moveTo>
                    <a:pt x="0" y="0"/>
                  </a:moveTo>
                  <a:lnTo>
                    <a:pt x="2837530" y="0"/>
                  </a:lnTo>
                  <a:lnTo>
                    <a:pt x="2837530" y="3777209"/>
                  </a:lnTo>
                  <a:lnTo>
                    <a:pt x="0" y="3777209"/>
                  </a:lnTo>
                  <a:close/>
                </a:path>
              </a:pathLst>
            </a:custGeom>
            <a:gradFill rotWithShape="true">
              <a:gsLst>
                <a:gs pos="0">
                  <a:srgbClr val="141519">
                    <a:alpha val="100000"/>
                  </a:srgbClr>
                </a:gs>
                <a:gs pos="100000">
                  <a:srgbClr val="141519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2837530" cy="3748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446072" y="1482348"/>
            <a:ext cx="8507651" cy="1026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16"/>
              </a:lnSpc>
            </a:pPr>
            <a:r>
              <a:rPr lang="en-US" sz="12177" spc="-194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WALMART</a:t>
            </a:r>
          </a:p>
          <a:p>
            <a:pPr algn="l">
              <a:lnSpc>
                <a:spcPts val="9484"/>
              </a:lnSpc>
            </a:pPr>
            <a:r>
              <a:rPr lang="en-US" sz="10777" spc="-172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QTR-01 SALES DATA ANALYSIS USING MYSQL </a:t>
            </a:r>
          </a:p>
          <a:p>
            <a:pPr algn="l">
              <a:lnSpc>
                <a:spcPts val="10716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3923200" y="920927"/>
            <a:ext cx="3002725" cy="21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87"/>
              </a:lnSpc>
            </a:pPr>
            <a:r>
              <a:rPr lang="en-US" sz="15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naikdarshan221@gmail.com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64516" y="84842"/>
            <a:ext cx="3094784" cy="50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5"/>
              </a:lnSpc>
            </a:pPr>
            <a:r>
              <a:rPr lang="en-US" b="true" sz="2043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Darshan Rajeev Naik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1543232"/>
            <a:ext cx="9694590" cy="8487494"/>
          </a:xfrm>
          <a:custGeom>
            <a:avLst/>
            <a:gdLst/>
            <a:ahLst/>
            <a:cxnLst/>
            <a:rect r="r" b="b" t="t" l="l"/>
            <a:pathLst>
              <a:path h="8487494" w="9694590">
                <a:moveTo>
                  <a:pt x="0" y="0"/>
                </a:moveTo>
                <a:lnTo>
                  <a:pt x="9694591" y="0"/>
                </a:lnTo>
                <a:lnTo>
                  <a:pt x="9694591" y="8487493"/>
                </a:lnTo>
                <a:lnTo>
                  <a:pt x="0" y="84874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8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20235" y="4103110"/>
            <a:ext cx="7888561" cy="1683869"/>
          </a:xfrm>
          <a:custGeom>
            <a:avLst/>
            <a:gdLst/>
            <a:ahLst/>
            <a:cxnLst/>
            <a:rect r="r" b="b" t="t" l="l"/>
            <a:pathLst>
              <a:path h="1683869" w="7888561">
                <a:moveTo>
                  <a:pt x="0" y="0"/>
                </a:moveTo>
                <a:lnTo>
                  <a:pt x="7888561" y="0"/>
                </a:lnTo>
                <a:lnTo>
                  <a:pt x="7888561" y="1683869"/>
                </a:lnTo>
                <a:lnTo>
                  <a:pt x="0" y="16838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47409" y="-95250"/>
            <a:ext cx="7196845" cy="1499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3"/>
              </a:lnSpc>
              <a:spcBef>
                <a:spcPct val="0"/>
              </a:spcBef>
            </a:pPr>
            <a:r>
              <a:rPr lang="en-US" sz="4295" spc="-68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Distribution of Payment Method In Total Revenue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1390720"/>
            <a:ext cx="8250338" cy="8334640"/>
          </a:xfrm>
          <a:custGeom>
            <a:avLst/>
            <a:gdLst/>
            <a:ahLst/>
            <a:cxnLst/>
            <a:rect r="r" b="b" t="t" l="l"/>
            <a:pathLst>
              <a:path h="8334640" w="8250338">
                <a:moveTo>
                  <a:pt x="0" y="0"/>
                </a:moveTo>
                <a:lnTo>
                  <a:pt x="8250339" y="0"/>
                </a:lnTo>
                <a:lnTo>
                  <a:pt x="8250339" y="8334639"/>
                </a:lnTo>
                <a:lnTo>
                  <a:pt x="0" y="8334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796" t="0" r="-3519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33782" y="3979238"/>
            <a:ext cx="9474138" cy="2328524"/>
          </a:xfrm>
          <a:custGeom>
            <a:avLst/>
            <a:gdLst/>
            <a:ahLst/>
            <a:cxnLst/>
            <a:rect r="r" b="b" t="t" l="l"/>
            <a:pathLst>
              <a:path h="2328524" w="9474138">
                <a:moveTo>
                  <a:pt x="0" y="0"/>
                </a:moveTo>
                <a:lnTo>
                  <a:pt x="9474138" y="0"/>
                </a:lnTo>
                <a:lnTo>
                  <a:pt x="9474138" y="2328524"/>
                </a:lnTo>
                <a:lnTo>
                  <a:pt x="0" y="23285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90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11546" y="200042"/>
            <a:ext cx="10052970" cy="103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spc="-95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Peak Sales Month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1390720"/>
            <a:ext cx="8250338" cy="7403592"/>
          </a:xfrm>
          <a:custGeom>
            <a:avLst/>
            <a:gdLst/>
            <a:ahLst/>
            <a:cxnLst/>
            <a:rect r="r" b="b" t="t" l="l"/>
            <a:pathLst>
              <a:path h="7403592" w="8250338">
                <a:moveTo>
                  <a:pt x="0" y="0"/>
                </a:moveTo>
                <a:lnTo>
                  <a:pt x="8250339" y="0"/>
                </a:lnTo>
                <a:lnTo>
                  <a:pt x="8250339" y="7403592"/>
                </a:lnTo>
                <a:lnTo>
                  <a:pt x="0" y="74035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9" t="0" r="-929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08170" y="3647842"/>
            <a:ext cx="9354730" cy="2361035"/>
          </a:xfrm>
          <a:custGeom>
            <a:avLst/>
            <a:gdLst/>
            <a:ahLst/>
            <a:cxnLst/>
            <a:rect r="r" b="b" t="t" l="l"/>
            <a:pathLst>
              <a:path h="2361035" w="9354730">
                <a:moveTo>
                  <a:pt x="0" y="0"/>
                </a:moveTo>
                <a:lnTo>
                  <a:pt x="9354730" y="0"/>
                </a:lnTo>
                <a:lnTo>
                  <a:pt x="9354730" y="2361035"/>
                </a:lnTo>
                <a:lnTo>
                  <a:pt x="0" y="23610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40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11546" y="200042"/>
            <a:ext cx="10052970" cy="103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spc="-95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Peak Sales Day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1390720"/>
            <a:ext cx="8281968" cy="6823816"/>
          </a:xfrm>
          <a:custGeom>
            <a:avLst/>
            <a:gdLst/>
            <a:ahLst/>
            <a:cxnLst/>
            <a:rect r="r" b="b" t="t" l="l"/>
            <a:pathLst>
              <a:path h="6823816" w="8281968">
                <a:moveTo>
                  <a:pt x="0" y="0"/>
                </a:moveTo>
                <a:lnTo>
                  <a:pt x="8281968" y="0"/>
                </a:lnTo>
                <a:lnTo>
                  <a:pt x="8281968" y="6823815"/>
                </a:lnTo>
                <a:lnTo>
                  <a:pt x="0" y="68238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82" t="0" r="-3582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47643" y="3412459"/>
            <a:ext cx="9482786" cy="2291560"/>
          </a:xfrm>
          <a:custGeom>
            <a:avLst/>
            <a:gdLst/>
            <a:ahLst/>
            <a:cxnLst/>
            <a:rect r="r" b="b" t="t" l="l"/>
            <a:pathLst>
              <a:path h="2291560" w="9482786">
                <a:moveTo>
                  <a:pt x="0" y="0"/>
                </a:moveTo>
                <a:lnTo>
                  <a:pt x="9482787" y="0"/>
                </a:lnTo>
                <a:lnTo>
                  <a:pt x="9482787" y="2291560"/>
                </a:lnTo>
                <a:lnTo>
                  <a:pt x="0" y="22915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661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11546" y="200042"/>
            <a:ext cx="10052970" cy="103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spc="-95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Peak Sales Day Time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9495" y="2524055"/>
            <a:ext cx="13755021" cy="4653665"/>
          </a:xfrm>
          <a:custGeom>
            <a:avLst/>
            <a:gdLst/>
            <a:ahLst/>
            <a:cxnLst/>
            <a:rect r="r" b="b" t="t" l="l"/>
            <a:pathLst>
              <a:path h="4653665" w="13755021">
                <a:moveTo>
                  <a:pt x="0" y="0"/>
                </a:moveTo>
                <a:lnTo>
                  <a:pt x="13755021" y="0"/>
                </a:lnTo>
                <a:lnTo>
                  <a:pt x="13755021" y="4653665"/>
                </a:lnTo>
                <a:lnTo>
                  <a:pt x="0" y="46536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522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03746" y="7412800"/>
            <a:ext cx="7521539" cy="2493015"/>
          </a:xfrm>
          <a:custGeom>
            <a:avLst/>
            <a:gdLst/>
            <a:ahLst/>
            <a:cxnLst/>
            <a:rect r="r" b="b" t="t" l="l"/>
            <a:pathLst>
              <a:path h="2493015" w="7521539">
                <a:moveTo>
                  <a:pt x="0" y="0"/>
                </a:moveTo>
                <a:lnTo>
                  <a:pt x="7521539" y="0"/>
                </a:lnTo>
                <a:lnTo>
                  <a:pt x="7521539" y="2493015"/>
                </a:lnTo>
                <a:lnTo>
                  <a:pt x="0" y="24930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11546" y="200042"/>
            <a:ext cx="10052970" cy="2095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spc="-95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Peak Sales Time Shift on a Daily Basis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0194" y="2452071"/>
            <a:ext cx="17675674" cy="4217574"/>
          </a:xfrm>
          <a:custGeom>
            <a:avLst/>
            <a:gdLst/>
            <a:ahLst/>
            <a:cxnLst/>
            <a:rect r="r" b="b" t="t" l="l"/>
            <a:pathLst>
              <a:path h="4217574" w="17675674">
                <a:moveTo>
                  <a:pt x="0" y="0"/>
                </a:moveTo>
                <a:lnTo>
                  <a:pt x="17675674" y="0"/>
                </a:lnTo>
                <a:lnTo>
                  <a:pt x="17675674" y="4217574"/>
                </a:lnTo>
                <a:lnTo>
                  <a:pt x="0" y="4217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20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583152" y="6822045"/>
            <a:ext cx="6392716" cy="3203606"/>
          </a:xfrm>
          <a:custGeom>
            <a:avLst/>
            <a:gdLst/>
            <a:ahLst/>
            <a:cxnLst/>
            <a:rect r="r" b="b" t="t" l="l"/>
            <a:pathLst>
              <a:path h="3203606" w="6392716">
                <a:moveTo>
                  <a:pt x="0" y="0"/>
                </a:moveTo>
                <a:lnTo>
                  <a:pt x="6392716" y="0"/>
                </a:lnTo>
                <a:lnTo>
                  <a:pt x="6392716" y="3203606"/>
                </a:lnTo>
                <a:lnTo>
                  <a:pt x="0" y="3203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82971" y="14619"/>
            <a:ext cx="10052970" cy="2095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spc="-95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Top 3 Peak Sales Day  Branch wise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1520216"/>
            <a:ext cx="5077314" cy="8487494"/>
          </a:xfrm>
          <a:custGeom>
            <a:avLst/>
            <a:gdLst/>
            <a:ahLst/>
            <a:cxnLst/>
            <a:rect r="r" b="b" t="t" l="l"/>
            <a:pathLst>
              <a:path h="8487494" w="5077314">
                <a:moveTo>
                  <a:pt x="0" y="0"/>
                </a:moveTo>
                <a:lnTo>
                  <a:pt x="5077315" y="0"/>
                </a:lnTo>
                <a:lnTo>
                  <a:pt x="5077315" y="8487494"/>
                </a:lnTo>
                <a:lnTo>
                  <a:pt x="0" y="84874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6" r="0" b="-80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10202" y="3892756"/>
            <a:ext cx="10249098" cy="1894223"/>
          </a:xfrm>
          <a:custGeom>
            <a:avLst/>
            <a:gdLst/>
            <a:ahLst/>
            <a:cxnLst/>
            <a:rect r="r" b="b" t="t" l="l"/>
            <a:pathLst>
              <a:path h="1894223" w="10249098">
                <a:moveTo>
                  <a:pt x="0" y="0"/>
                </a:moveTo>
                <a:lnTo>
                  <a:pt x="10249098" y="0"/>
                </a:lnTo>
                <a:lnTo>
                  <a:pt x="10249098" y="1894223"/>
                </a:lnTo>
                <a:lnTo>
                  <a:pt x="0" y="18942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57369" y="52702"/>
            <a:ext cx="8007206" cy="352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3"/>
              </a:lnSpc>
              <a:spcBef>
                <a:spcPct val="0"/>
              </a:spcBef>
            </a:pPr>
            <a:r>
              <a:rPr lang="en-US" sz="4995" spc="-79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Branch Whose Average Quantity Sold Is More Than Average Quantity Sold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1576978"/>
            <a:ext cx="7178720" cy="8459121"/>
          </a:xfrm>
          <a:custGeom>
            <a:avLst/>
            <a:gdLst/>
            <a:ahLst/>
            <a:cxnLst/>
            <a:rect r="r" b="b" t="t" l="l"/>
            <a:pathLst>
              <a:path h="8459121" w="7178720">
                <a:moveTo>
                  <a:pt x="0" y="0"/>
                </a:moveTo>
                <a:lnTo>
                  <a:pt x="7178720" y="0"/>
                </a:lnTo>
                <a:lnTo>
                  <a:pt x="7178720" y="8459121"/>
                </a:lnTo>
                <a:lnTo>
                  <a:pt x="0" y="84591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37" t="0" r="-3894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85408" y="3966015"/>
            <a:ext cx="10320397" cy="3210352"/>
          </a:xfrm>
          <a:custGeom>
            <a:avLst/>
            <a:gdLst/>
            <a:ahLst/>
            <a:cxnLst/>
            <a:rect r="r" b="b" t="t" l="l"/>
            <a:pathLst>
              <a:path h="3210352" w="10320397">
                <a:moveTo>
                  <a:pt x="0" y="0"/>
                </a:moveTo>
                <a:lnTo>
                  <a:pt x="10320397" y="0"/>
                </a:lnTo>
                <a:lnTo>
                  <a:pt x="10320397" y="3210352"/>
                </a:lnTo>
                <a:lnTo>
                  <a:pt x="0" y="32103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57369" y="62227"/>
            <a:ext cx="7196845" cy="225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3"/>
              </a:lnSpc>
              <a:spcBef>
                <a:spcPct val="0"/>
              </a:spcBef>
            </a:pPr>
            <a:r>
              <a:rPr lang="en-US" sz="4295" spc="-68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Naming Product Line as Good and Bad based on Average Sales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1725162"/>
            <a:ext cx="16209118" cy="3581984"/>
          </a:xfrm>
          <a:custGeom>
            <a:avLst/>
            <a:gdLst/>
            <a:ahLst/>
            <a:cxnLst/>
            <a:rect r="r" b="b" t="t" l="l"/>
            <a:pathLst>
              <a:path h="3581984" w="16209118">
                <a:moveTo>
                  <a:pt x="0" y="0"/>
                </a:moveTo>
                <a:lnTo>
                  <a:pt x="16209118" y="0"/>
                </a:lnTo>
                <a:lnTo>
                  <a:pt x="16209118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801" b="-77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99024" y="5469071"/>
            <a:ext cx="10139231" cy="4598668"/>
          </a:xfrm>
          <a:custGeom>
            <a:avLst/>
            <a:gdLst/>
            <a:ahLst/>
            <a:cxnLst/>
            <a:rect r="r" b="b" t="t" l="l"/>
            <a:pathLst>
              <a:path h="4598668" w="10139231">
                <a:moveTo>
                  <a:pt x="0" y="0"/>
                </a:moveTo>
                <a:lnTo>
                  <a:pt x="10139231" y="0"/>
                </a:lnTo>
                <a:lnTo>
                  <a:pt x="10139231" y="4598668"/>
                </a:lnTo>
                <a:lnTo>
                  <a:pt x="0" y="4598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57369" y="62227"/>
            <a:ext cx="7196845" cy="1499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3"/>
              </a:lnSpc>
              <a:spcBef>
                <a:spcPct val="0"/>
              </a:spcBef>
            </a:pPr>
            <a:r>
              <a:rPr lang="en-US" sz="4295" spc="-68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Gender Wise Product Preferences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1725073"/>
            <a:ext cx="12748200" cy="3336777"/>
          </a:xfrm>
          <a:custGeom>
            <a:avLst/>
            <a:gdLst/>
            <a:ahLst/>
            <a:cxnLst/>
            <a:rect r="r" b="b" t="t" l="l"/>
            <a:pathLst>
              <a:path h="3336777" w="12748200">
                <a:moveTo>
                  <a:pt x="0" y="0"/>
                </a:moveTo>
                <a:lnTo>
                  <a:pt x="12748200" y="0"/>
                </a:lnTo>
                <a:lnTo>
                  <a:pt x="12748200" y="3336777"/>
                </a:lnTo>
                <a:lnTo>
                  <a:pt x="0" y="3336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15400" y="5223775"/>
            <a:ext cx="8277627" cy="4850399"/>
          </a:xfrm>
          <a:custGeom>
            <a:avLst/>
            <a:gdLst/>
            <a:ahLst/>
            <a:cxnLst/>
            <a:rect r="r" b="b" t="t" l="l"/>
            <a:pathLst>
              <a:path h="4850399" w="8277627">
                <a:moveTo>
                  <a:pt x="0" y="0"/>
                </a:moveTo>
                <a:lnTo>
                  <a:pt x="8277627" y="0"/>
                </a:lnTo>
                <a:lnTo>
                  <a:pt x="8277627" y="4850399"/>
                </a:lnTo>
                <a:lnTo>
                  <a:pt x="0" y="4850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57369" y="62227"/>
            <a:ext cx="7196845" cy="1499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3"/>
              </a:lnSpc>
              <a:spcBef>
                <a:spcPct val="0"/>
              </a:spcBef>
            </a:pPr>
            <a:r>
              <a:rPr lang="en-US" sz="4295" spc="-68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Product Line Wise Average Rating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1436475"/>
            <a:ext cx="10803344" cy="6738586"/>
          </a:xfrm>
          <a:custGeom>
            <a:avLst/>
            <a:gdLst/>
            <a:ahLst/>
            <a:cxnLst/>
            <a:rect r="r" b="b" t="t" l="l"/>
            <a:pathLst>
              <a:path h="6738586" w="10803344">
                <a:moveTo>
                  <a:pt x="0" y="0"/>
                </a:moveTo>
                <a:lnTo>
                  <a:pt x="10803344" y="0"/>
                </a:lnTo>
                <a:lnTo>
                  <a:pt x="10803344" y="6738586"/>
                </a:lnTo>
                <a:lnTo>
                  <a:pt x="0" y="67385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637342" y="8375086"/>
            <a:ext cx="11057602" cy="1418423"/>
          </a:xfrm>
          <a:custGeom>
            <a:avLst/>
            <a:gdLst/>
            <a:ahLst/>
            <a:cxnLst/>
            <a:rect r="r" b="b" t="t" l="l"/>
            <a:pathLst>
              <a:path h="1418423" w="11057602">
                <a:moveTo>
                  <a:pt x="0" y="0"/>
                </a:moveTo>
                <a:lnTo>
                  <a:pt x="11057602" y="0"/>
                </a:lnTo>
                <a:lnTo>
                  <a:pt x="11057602" y="1418423"/>
                </a:lnTo>
                <a:lnTo>
                  <a:pt x="0" y="14184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11546" y="200042"/>
            <a:ext cx="5032454" cy="103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spc="-95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Key Metrics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2036898"/>
            <a:ext cx="11980725" cy="4089362"/>
          </a:xfrm>
          <a:custGeom>
            <a:avLst/>
            <a:gdLst/>
            <a:ahLst/>
            <a:cxnLst/>
            <a:rect r="r" b="b" t="t" l="l"/>
            <a:pathLst>
              <a:path h="4089362" w="11980725">
                <a:moveTo>
                  <a:pt x="0" y="0"/>
                </a:moveTo>
                <a:lnTo>
                  <a:pt x="11980725" y="0"/>
                </a:lnTo>
                <a:lnTo>
                  <a:pt x="11980725" y="4089362"/>
                </a:lnTo>
                <a:lnTo>
                  <a:pt x="0" y="40893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37708" y="6602510"/>
            <a:ext cx="9020175" cy="3081893"/>
          </a:xfrm>
          <a:custGeom>
            <a:avLst/>
            <a:gdLst/>
            <a:ahLst/>
            <a:cxnLst/>
            <a:rect r="r" b="b" t="t" l="l"/>
            <a:pathLst>
              <a:path h="3081893" w="9020175">
                <a:moveTo>
                  <a:pt x="0" y="0"/>
                </a:moveTo>
                <a:lnTo>
                  <a:pt x="9020174" y="0"/>
                </a:lnTo>
                <a:lnTo>
                  <a:pt x="9020174" y="3081893"/>
                </a:lnTo>
                <a:lnTo>
                  <a:pt x="0" y="30818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57369" y="62227"/>
            <a:ext cx="7196845" cy="1499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3"/>
              </a:lnSpc>
              <a:spcBef>
                <a:spcPct val="0"/>
              </a:spcBef>
            </a:pPr>
            <a:r>
              <a:rPr lang="en-US" sz="4295" spc="-68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Time Of The Day Most Ratings Received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1877493"/>
            <a:ext cx="10232576" cy="4248767"/>
          </a:xfrm>
          <a:custGeom>
            <a:avLst/>
            <a:gdLst/>
            <a:ahLst/>
            <a:cxnLst/>
            <a:rect r="r" b="b" t="t" l="l"/>
            <a:pathLst>
              <a:path h="4248767" w="10232576">
                <a:moveTo>
                  <a:pt x="0" y="0"/>
                </a:moveTo>
                <a:lnTo>
                  <a:pt x="10232576" y="0"/>
                </a:lnTo>
                <a:lnTo>
                  <a:pt x="10232576" y="4248767"/>
                </a:lnTo>
                <a:lnTo>
                  <a:pt x="0" y="4248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95" r="0" b="-89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05145" y="6552606"/>
            <a:ext cx="9098136" cy="2854317"/>
          </a:xfrm>
          <a:custGeom>
            <a:avLst/>
            <a:gdLst/>
            <a:ahLst/>
            <a:cxnLst/>
            <a:rect r="r" b="b" t="t" l="l"/>
            <a:pathLst>
              <a:path h="2854317" w="9098136">
                <a:moveTo>
                  <a:pt x="0" y="0"/>
                </a:moveTo>
                <a:lnTo>
                  <a:pt x="9098137" y="0"/>
                </a:lnTo>
                <a:lnTo>
                  <a:pt x="9098137" y="2854318"/>
                </a:lnTo>
                <a:lnTo>
                  <a:pt x="0" y="2854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57369" y="62227"/>
            <a:ext cx="7196845" cy="743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3"/>
              </a:lnSpc>
              <a:spcBef>
                <a:spcPct val="0"/>
              </a:spcBef>
            </a:pPr>
            <a:r>
              <a:rPr lang="en-US" sz="4295" spc="-68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Highest Average Rated Day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3748" y="2420758"/>
            <a:ext cx="17740504" cy="2949359"/>
          </a:xfrm>
          <a:custGeom>
            <a:avLst/>
            <a:gdLst/>
            <a:ahLst/>
            <a:cxnLst/>
            <a:rect r="r" b="b" t="t" l="l"/>
            <a:pathLst>
              <a:path h="2949359" w="17740504">
                <a:moveTo>
                  <a:pt x="0" y="0"/>
                </a:moveTo>
                <a:lnTo>
                  <a:pt x="17740504" y="0"/>
                </a:lnTo>
                <a:lnTo>
                  <a:pt x="17740504" y="2949359"/>
                </a:lnTo>
                <a:lnTo>
                  <a:pt x="0" y="2949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20595" y="5877780"/>
            <a:ext cx="9393657" cy="3380520"/>
          </a:xfrm>
          <a:custGeom>
            <a:avLst/>
            <a:gdLst/>
            <a:ahLst/>
            <a:cxnLst/>
            <a:rect r="r" b="b" t="t" l="l"/>
            <a:pathLst>
              <a:path h="3380520" w="9393657">
                <a:moveTo>
                  <a:pt x="0" y="0"/>
                </a:moveTo>
                <a:lnTo>
                  <a:pt x="9393657" y="0"/>
                </a:lnTo>
                <a:lnTo>
                  <a:pt x="9393657" y="3380520"/>
                </a:lnTo>
                <a:lnTo>
                  <a:pt x="0" y="3380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57369" y="62227"/>
            <a:ext cx="7196845" cy="225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3"/>
              </a:lnSpc>
              <a:spcBef>
                <a:spcPct val="0"/>
              </a:spcBef>
            </a:pPr>
            <a:r>
              <a:rPr lang="en-US" sz="4295" spc="-68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Day That Has Highest Average Rating Branch Wise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24483" y="4136544"/>
            <a:ext cx="12439034" cy="225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3"/>
              </a:lnSpc>
            </a:pPr>
            <a:r>
              <a:rPr lang="en-US" sz="4295" spc="-68" u="sng">
                <a:solidFill>
                  <a:srgbClr val="FAFCFD"/>
                </a:solidFill>
                <a:latin typeface="Arvo"/>
                <a:ea typeface="Arvo"/>
                <a:cs typeface="Arvo"/>
                <a:sym typeface="Arvo"/>
              </a:rPr>
              <a:t>Thank You</a:t>
            </a:r>
          </a:p>
          <a:p>
            <a:pPr algn="ctr">
              <a:lnSpc>
                <a:spcPts val="6013"/>
              </a:lnSpc>
            </a:pPr>
            <a:r>
              <a:rPr lang="en-US" sz="4295" spc="-68" u="sng">
                <a:solidFill>
                  <a:srgbClr val="FAFCFD"/>
                </a:solidFill>
                <a:latin typeface="Arvo"/>
                <a:ea typeface="Arvo"/>
                <a:cs typeface="Arvo"/>
                <a:sym typeface="Arvo"/>
              </a:rPr>
              <a:t>Express your Views On Analysis </a:t>
            </a:r>
          </a:p>
          <a:p>
            <a:pPr algn="ctr">
              <a:lnSpc>
                <a:spcPts val="6013"/>
              </a:lnSpc>
              <a:spcBef>
                <a:spcPct val="0"/>
              </a:spcBef>
            </a:pPr>
            <a:r>
              <a:rPr lang="en-US" sz="4295" spc="-68" u="sng">
                <a:solidFill>
                  <a:srgbClr val="FAFCFD"/>
                </a:solidFill>
                <a:latin typeface="Arvo"/>
                <a:ea typeface="Arvo"/>
                <a:cs typeface="Arvo"/>
                <a:sym typeface="Arvo"/>
              </a:rPr>
              <a:t>In Comment Section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1437385"/>
            <a:ext cx="8908330" cy="8662435"/>
          </a:xfrm>
          <a:custGeom>
            <a:avLst/>
            <a:gdLst/>
            <a:ahLst/>
            <a:cxnLst/>
            <a:rect r="r" b="b" t="t" l="l"/>
            <a:pathLst>
              <a:path h="8662435" w="8908330">
                <a:moveTo>
                  <a:pt x="0" y="0"/>
                </a:moveTo>
                <a:lnTo>
                  <a:pt x="8908330" y="0"/>
                </a:lnTo>
                <a:lnTo>
                  <a:pt x="8908330" y="8662434"/>
                </a:lnTo>
                <a:lnTo>
                  <a:pt x="0" y="86624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61" t="0" r="-881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79060" y="4048884"/>
            <a:ext cx="8805040" cy="2189231"/>
          </a:xfrm>
          <a:custGeom>
            <a:avLst/>
            <a:gdLst/>
            <a:ahLst/>
            <a:cxnLst/>
            <a:rect r="r" b="b" t="t" l="l"/>
            <a:pathLst>
              <a:path h="2189231" w="8805040">
                <a:moveTo>
                  <a:pt x="0" y="0"/>
                </a:moveTo>
                <a:lnTo>
                  <a:pt x="8805040" y="0"/>
                </a:lnTo>
                <a:lnTo>
                  <a:pt x="8805040" y="2189232"/>
                </a:lnTo>
                <a:lnTo>
                  <a:pt x="0" y="21892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11546" y="200042"/>
            <a:ext cx="7193418" cy="103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spc="-95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Top Customer Type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1548290"/>
            <a:ext cx="6499518" cy="8410705"/>
          </a:xfrm>
          <a:custGeom>
            <a:avLst/>
            <a:gdLst/>
            <a:ahLst/>
            <a:cxnLst/>
            <a:rect r="r" b="b" t="t" l="l"/>
            <a:pathLst>
              <a:path h="8410705" w="6499518">
                <a:moveTo>
                  <a:pt x="0" y="0"/>
                </a:moveTo>
                <a:lnTo>
                  <a:pt x="6499518" y="0"/>
                </a:lnTo>
                <a:lnTo>
                  <a:pt x="6499518" y="8410705"/>
                </a:lnTo>
                <a:lnTo>
                  <a:pt x="0" y="84107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95" t="-808" r="-984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12572" y="4195609"/>
            <a:ext cx="11217858" cy="1300516"/>
          </a:xfrm>
          <a:custGeom>
            <a:avLst/>
            <a:gdLst/>
            <a:ahLst/>
            <a:cxnLst/>
            <a:rect r="r" b="b" t="t" l="l"/>
            <a:pathLst>
              <a:path h="1300516" w="11217858">
                <a:moveTo>
                  <a:pt x="0" y="0"/>
                </a:moveTo>
                <a:lnTo>
                  <a:pt x="11217858" y="0"/>
                </a:lnTo>
                <a:lnTo>
                  <a:pt x="11217858" y="1300516"/>
                </a:lnTo>
                <a:lnTo>
                  <a:pt x="0" y="13005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20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11546" y="200042"/>
            <a:ext cx="10052970" cy="2095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spc="-95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Most Preferred Payment Type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1548290"/>
            <a:ext cx="8505174" cy="8276198"/>
          </a:xfrm>
          <a:custGeom>
            <a:avLst/>
            <a:gdLst/>
            <a:ahLst/>
            <a:cxnLst/>
            <a:rect r="r" b="b" t="t" l="l"/>
            <a:pathLst>
              <a:path h="8276198" w="8505174">
                <a:moveTo>
                  <a:pt x="0" y="0"/>
                </a:moveTo>
                <a:lnTo>
                  <a:pt x="8505174" y="0"/>
                </a:lnTo>
                <a:lnTo>
                  <a:pt x="8505174" y="8276198"/>
                </a:lnTo>
                <a:lnTo>
                  <a:pt x="0" y="8276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737" t="0" r="-1073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98414" y="4028902"/>
            <a:ext cx="9217956" cy="1806801"/>
          </a:xfrm>
          <a:custGeom>
            <a:avLst/>
            <a:gdLst/>
            <a:ahLst/>
            <a:cxnLst/>
            <a:rect r="r" b="b" t="t" l="l"/>
            <a:pathLst>
              <a:path h="1806801" w="9217956">
                <a:moveTo>
                  <a:pt x="0" y="0"/>
                </a:moveTo>
                <a:lnTo>
                  <a:pt x="9217957" y="0"/>
                </a:lnTo>
                <a:lnTo>
                  <a:pt x="9217957" y="1806801"/>
                </a:lnTo>
                <a:lnTo>
                  <a:pt x="0" y="18068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491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11546" y="200042"/>
            <a:ext cx="10052970" cy="103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spc="-95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Top Selling Product Line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1390720"/>
            <a:ext cx="8070258" cy="8591338"/>
          </a:xfrm>
          <a:custGeom>
            <a:avLst/>
            <a:gdLst/>
            <a:ahLst/>
            <a:cxnLst/>
            <a:rect r="r" b="b" t="t" l="l"/>
            <a:pathLst>
              <a:path h="8591338" w="8070258">
                <a:moveTo>
                  <a:pt x="0" y="0"/>
                </a:moveTo>
                <a:lnTo>
                  <a:pt x="8070258" y="0"/>
                </a:lnTo>
                <a:lnTo>
                  <a:pt x="8070258" y="8591338"/>
                </a:lnTo>
                <a:lnTo>
                  <a:pt x="0" y="85913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03" t="0" r="-1903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486009" y="4086885"/>
            <a:ext cx="9312146" cy="2113230"/>
          </a:xfrm>
          <a:custGeom>
            <a:avLst/>
            <a:gdLst/>
            <a:ahLst/>
            <a:cxnLst/>
            <a:rect r="r" b="b" t="t" l="l"/>
            <a:pathLst>
              <a:path h="2113230" w="9312146">
                <a:moveTo>
                  <a:pt x="0" y="0"/>
                </a:moveTo>
                <a:lnTo>
                  <a:pt x="9312146" y="0"/>
                </a:lnTo>
                <a:lnTo>
                  <a:pt x="9312146" y="2113230"/>
                </a:lnTo>
                <a:lnTo>
                  <a:pt x="0" y="2113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11546" y="200042"/>
            <a:ext cx="10052970" cy="2095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spc="-95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Most Profitable Product Line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2265817"/>
            <a:ext cx="10140774" cy="3464765"/>
          </a:xfrm>
          <a:custGeom>
            <a:avLst/>
            <a:gdLst/>
            <a:ahLst/>
            <a:cxnLst/>
            <a:rect r="r" b="b" t="t" l="l"/>
            <a:pathLst>
              <a:path h="3464765" w="10140774">
                <a:moveTo>
                  <a:pt x="0" y="0"/>
                </a:moveTo>
                <a:lnTo>
                  <a:pt x="10140775" y="0"/>
                </a:lnTo>
                <a:lnTo>
                  <a:pt x="10140775" y="3464765"/>
                </a:lnTo>
                <a:lnTo>
                  <a:pt x="0" y="34647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08550" y="5954327"/>
            <a:ext cx="7650750" cy="4034985"/>
          </a:xfrm>
          <a:custGeom>
            <a:avLst/>
            <a:gdLst/>
            <a:ahLst/>
            <a:cxnLst/>
            <a:rect r="r" b="b" t="t" l="l"/>
            <a:pathLst>
              <a:path h="4034985" w="7650750">
                <a:moveTo>
                  <a:pt x="0" y="0"/>
                </a:moveTo>
                <a:lnTo>
                  <a:pt x="7650750" y="0"/>
                </a:lnTo>
                <a:lnTo>
                  <a:pt x="7650750" y="4034985"/>
                </a:lnTo>
                <a:lnTo>
                  <a:pt x="0" y="40349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11546" y="219092"/>
            <a:ext cx="9446289" cy="195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2"/>
              </a:lnSpc>
              <a:spcBef>
                <a:spcPct val="0"/>
              </a:spcBef>
            </a:pPr>
            <a:r>
              <a:rPr lang="en-US" sz="5637" spc="-90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Product Line With Quantity Sold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1562167"/>
            <a:ext cx="8397353" cy="8370406"/>
          </a:xfrm>
          <a:custGeom>
            <a:avLst/>
            <a:gdLst/>
            <a:ahLst/>
            <a:cxnLst/>
            <a:rect r="r" b="b" t="t" l="l"/>
            <a:pathLst>
              <a:path h="8370406" w="8397353">
                <a:moveTo>
                  <a:pt x="0" y="0"/>
                </a:moveTo>
                <a:lnTo>
                  <a:pt x="8397353" y="0"/>
                </a:lnTo>
                <a:lnTo>
                  <a:pt x="8397353" y="8370406"/>
                </a:lnTo>
                <a:lnTo>
                  <a:pt x="0" y="83704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998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86548" y="4154751"/>
            <a:ext cx="9042341" cy="2029503"/>
          </a:xfrm>
          <a:custGeom>
            <a:avLst/>
            <a:gdLst/>
            <a:ahLst/>
            <a:cxnLst/>
            <a:rect r="r" b="b" t="t" l="l"/>
            <a:pathLst>
              <a:path h="2029503" w="9042341">
                <a:moveTo>
                  <a:pt x="0" y="0"/>
                </a:moveTo>
                <a:lnTo>
                  <a:pt x="9042340" y="0"/>
                </a:lnTo>
                <a:lnTo>
                  <a:pt x="9042340" y="2029503"/>
                </a:lnTo>
                <a:lnTo>
                  <a:pt x="0" y="2029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57369" y="62227"/>
            <a:ext cx="7450349" cy="1499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3"/>
              </a:lnSpc>
              <a:spcBef>
                <a:spcPct val="0"/>
              </a:spcBef>
            </a:pPr>
            <a:r>
              <a:rPr lang="en-US" sz="4295" spc="-68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Month Wise Revenue Distribution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64516" y="756844"/>
            <a:ext cx="3094784" cy="481425"/>
            <a:chOff x="0" y="0"/>
            <a:chExt cx="26124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496" cy="406400"/>
            </a:xfrm>
            <a:custGeom>
              <a:avLst/>
              <a:gdLst/>
              <a:ahLst/>
              <a:cxnLst/>
              <a:rect r="r" b="b" t="t" l="l"/>
              <a:pathLst>
                <a:path h="406400" w="2612496">
                  <a:moveTo>
                    <a:pt x="2409296" y="0"/>
                  </a:moveTo>
                  <a:cubicBezTo>
                    <a:pt x="2521520" y="0"/>
                    <a:pt x="2612496" y="90976"/>
                    <a:pt x="2612496" y="203200"/>
                  </a:cubicBezTo>
                  <a:cubicBezTo>
                    <a:pt x="2612496" y="315424"/>
                    <a:pt x="2521520" y="406400"/>
                    <a:pt x="24092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670" y="299041"/>
            <a:ext cx="3443838" cy="939229"/>
          </a:xfrm>
          <a:custGeom>
            <a:avLst/>
            <a:gdLst/>
            <a:ahLst/>
            <a:cxnLst/>
            <a:rect r="r" b="b" t="t" l="l"/>
            <a:pathLst>
              <a:path h="939229" w="3443838">
                <a:moveTo>
                  <a:pt x="0" y="0"/>
                </a:moveTo>
                <a:lnTo>
                  <a:pt x="3443838" y="0"/>
                </a:lnTo>
                <a:lnTo>
                  <a:pt x="3443838" y="939228"/>
                </a:lnTo>
                <a:lnTo>
                  <a:pt x="0" y="939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670" y="2295544"/>
            <a:ext cx="6554540" cy="7662224"/>
          </a:xfrm>
          <a:custGeom>
            <a:avLst/>
            <a:gdLst/>
            <a:ahLst/>
            <a:cxnLst/>
            <a:rect r="r" b="b" t="t" l="l"/>
            <a:pathLst>
              <a:path h="7662224" w="6554540">
                <a:moveTo>
                  <a:pt x="0" y="0"/>
                </a:moveTo>
                <a:lnTo>
                  <a:pt x="6554540" y="0"/>
                </a:lnTo>
                <a:lnTo>
                  <a:pt x="6554540" y="7662224"/>
                </a:lnTo>
                <a:lnTo>
                  <a:pt x="0" y="76622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860" t="-1016" r="-973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94000" y="3612024"/>
            <a:ext cx="10717344" cy="2641446"/>
          </a:xfrm>
          <a:custGeom>
            <a:avLst/>
            <a:gdLst/>
            <a:ahLst/>
            <a:cxnLst/>
            <a:rect r="r" b="b" t="t" l="l"/>
            <a:pathLst>
              <a:path h="2641446" w="10717344">
                <a:moveTo>
                  <a:pt x="0" y="0"/>
                </a:moveTo>
                <a:lnTo>
                  <a:pt x="10717344" y="0"/>
                </a:lnTo>
                <a:lnTo>
                  <a:pt x="10717344" y="2641447"/>
                </a:lnTo>
                <a:lnTo>
                  <a:pt x="0" y="26414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2515" y="937879"/>
            <a:ext cx="2558787" cy="19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"/>
              </a:lnSpc>
            </a:pPr>
            <a:r>
              <a:rPr lang="en-US" sz="134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naikdarshan221@gmail.com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17515" y="14619"/>
            <a:ext cx="10052970" cy="2095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spc="-95" u="sng">
                <a:solidFill>
                  <a:srgbClr val="F9B931"/>
                </a:solidFill>
                <a:latin typeface="Arvo"/>
                <a:ea typeface="Arvo"/>
                <a:cs typeface="Arvo"/>
                <a:sym typeface="Arvo"/>
              </a:rPr>
              <a:t>Branch Wise Revenue and Profit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DAGglzOwXEs</dc:identifier>
  <dcterms:modified xsi:type="dcterms:W3CDTF">2011-08-01T06:04:30Z</dcterms:modified>
  <cp:revision>1</cp:revision>
  <dc:title>WALMART SALES DATA ANALYSIS USING MYSQL</dc:title>
</cp:coreProperties>
</file>