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5624D-A2E9-4A53-A94F-08FA19F5DF31}" v="19" dt="2025-09-04T05:37:28.71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558"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95964" y="691602"/>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99323"/>
            <a:ext cx="7297071" cy="1938992"/>
          </a:xfrm>
          <a:prstGeom prst="rect">
            <a:avLst/>
          </a:prstGeom>
          <a:noFill/>
        </p:spPr>
        <p:txBody>
          <a:bodyPr wrap="square" lIns="91440" tIns="45720" rIns="91440" bIns="45720" rtlCol="0" anchor="t">
            <a:spAutoFit/>
          </a:bodyPr>
          <a:lstStyle/>
          <a:p>
            <a:r>
              <a:rPr lang="en-US" sz="2400" dirty="0"/>
              <a:t>STUDENT NAME: Darshan R.M</a:t>
            </a:r>
          </a:p>
          <a:p>
            <a:r>
              <a:rPr lang="en-US" sz="2400" dirty="0"/>
              <a:t>REGISTER NO AND NMID:2426k0174and</a:t>
            </a:r>
            <a:endParaRPr lang="en-US" sz="2400" dirty="0">
              <a:cs typeface="Calibri"/>
            </a:endParaRPr>
          </a:p>
          <a:p>
            <a:r>
              <a:rPr lang="en-US" sz="2400" dirty="0"/>
              <a:t>DEPARTMENT: BSC Computer Technology</a:t>
            </a:r>
          </a:p>
          <a:p>
            <a:r>
              <a:rPr lang="en-US" sz="2400" dirty="0"/>
              <a:t>COLLEGE: KPR College of arts science and research/ </a:t>
            </a:r>
            <a:r>
              <a:rPr lang="en-US" sz="2400" dirty="0" err="1"/>
              <a:t>Bharathiyar</a:t>
            </a:r>
            <a:r>
              <a:rPr lang="en-US" sz="2400" dirty="0"/>
              <a:t> </a:t>
            </a:r>
            <a:r>
              <a:rPr lang="en-US" sz="2400" u="sng" dirty="0"/>
              <a:t> </a:t>
            </a:r>
            <a:r>
              <a:rPr lang="en-US" sz="2400" dirty="0"/>
              <a:t>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8721" y="4191000"/>
            <a:ext cx="2266336" cy="2574156"/>
          </a:xfrm>
          <a:prstGeom prst="rect">
            <a:avLst/>
          </a:prstGeom>
        </p:spPr>
      </p:pic>
      <p:sp>
        <p:nvSpPr>
          <p:cNvPr id="7" name="object 7"/>
          <p:cNvSpPr txBox="1">
            <a:spLocks noGrp="1"/>
          </p:cNvSpPr>
          <p:nvPr>
            <p:ph type="title"/>
          </p:nvPr>
        </p:nvSpPr>
        <p:spPr>
          <a:xfrm>
            <a:off x="381001" y="300938"/>
            <a:ext cx="7162800" cy="1124667"/>
          </a:xfrm>
          <a:prstGeom prst="rect">
            <a:avLst/>
          </a:prstGeom>
        </p:spPr>
        <p:txBody>
          <a:bodyPr vert="horz" wrap="square" lIns="0" tIns="16510" rIns="0" bIns="0" rtlCol="0">
            <a:spAutoFit/>
          </a:bodyPr>
          <a:lstStyle/>
          <a:p>
            <a:pPr marL="12700">
              <a:lnSpc>
                <a:spcPct val="100000"/>
              </a:lnSpc>
              <a:spcBef>
                <a:spcPts val="130"/>
              </a:spcBef>
            </a:pPr>
            <a:br>
              <a:rPr lang="en-IN" sz="3600" spc="15" dirty="0"/>
            </a:b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09588" y="1285860"/>
            <a:ext cx="6294524" cy="2905140"/>
          </a:xfrm>
          <a:prstGeom prst="rect">
            <a:avLst/>
          </a:prstGeom>
          <a:noFill/>
        </p:spPr>
        <p:txBody>
          <a:bodyPr wrap="square" rtlCol="0">
            <a:spAutoFit/>
          </a:bodyPr>
          <a:lstStyle/>
          <a:p>
            <a:endParaRPr lang="en-US" sz="2400" b="1" dirty="0"/>
          </a:p>
        </p:txBody>
      </p:sp>
      <p:sp>
        <p:nvSpPr>
          <p:cNvPr id="11" name="TextBox 10">
            <a:extLst>
              <a:ext uri="{FF2B5EF4-FFF2-40B4-BE49-F238E27FC236}">
                <a16:creationId xmlns:a16="http://schemas.microsoft.com/office/drawing/2014/main" id="{60CD6BFA-79FB-C5EA-5C8F-8BFCA64CDFE2}"/>
              </a:ext>
            </a:extLst>
          </p:cNvPr>
          <p:cNvSpPr txBox="1"/>
          <p:nvPr/>
        </p:nvSpPr>
        <p:spPr>
          <a:xfrm>
            <a:off x="3045542" y="2445459"/>
            <a:ext cx="6100916" cy="369332"/>
          </a:xfrm>
          <a:prstGeom prst="rect">
            <a:avLst/>
          </a:prstGeom>
          <a:noFill/>
        </p:spPr>
        <p:txBody>
          <a:bodyPr wrap="square">
            <a:spAutoFit/>
          </a:bodyPr>
          <a:lstStyle/>
          <a:p>
            <a:r>
              <a:rPr lang="en-US" dirty="0"/>
              <a:t>.</a:t>
            </a:r>
            <a:endParaRPr lang="en-IN" dirty="0"/>
          </a:p>
        </p:txBody>
      </p:sp>
      <p:sp>
        <p:nvSpPr>
          <p:cNvPr id="21" name="TextBox 20">
            <a:extLst>
              <a:ext uri="{FF2B5EF4-FFF2-40B4-BE49-F238E27FC236}">
                <a16:creationId xmlns:a16="http://schemas.microsoft.com/office/drawing/2014/main" id="{78480F8D-9977-FC97-7AE2-437A1835260F}"/>
              </a:ext>
            </a:extLst>
          </p:cNvPr>
          <p:cNvSpPr txBox="1"/>
          <p:nvPr/>
        </p:nvSpPr>
        <p:spPr>
          <a:xfrm>
            <a:off x="909484" y="821864"/>
            <a:ext cx="6100916" cy="3416320"/>
          </a:xfrm>
          <a:prstGeom prst="rect">
            <a:avLst/>
          </a:prstGeom>
          <a:noFill/>
        </p:spPr>
        <p:txBody>
          <a:bodyPr wrap="square">
            <a:spAutoFit/>
          </a:bodyPr>
          <a:lstStyle/>
          <a:p>
            <a:pPr>
              <a:buNone/>
            </a:pPr>
            <a:r>
              <a:rPr lang="en-US" sz="3600" b="1" dirty="0"/>
              <a:t>Result And Screenshot</a:t>
            </a:r>
          </a:p>
          <a:p>
            <a:pPr>
              <a:buNone/>
            </a:pPr>
            <a:endParaRPr lang="en-US" sz="3600" dirty="0"/>
          </a:p>
          <a:p>
            <a:pPr>
              <a:buNone/>
            </a:pPr>
            <a:r>
              <a:rPr lang="en-US" dirty="0"/>
              <a:t>      </a:t>
            </a:r>
            <a:r>
              <a:rPr lang="en-US" sz="2400" dirty="0"/>
              <a:t>A clean, centered weather card titled </a:t>
            </a:r>
            <a:r>
              <a:rPr lang="en-US" sz="2400" b="1" dirty="0"/>
              <a:t>“Weather in Chennai”</a:t>
            </a:r>
            <a:r>
              <a:rPr lang="en-US" sz="2400" dirty="0"/>
              <a:t> showing static details like temperature, condition, wind speed, humidity, and pressure — all hardcoded and instantly displayed without user input or internet.</a:t>
            </a:r>
          </a:p>
        </p:txBody>
      </p:sp>
      <p:pic>
        <p:nvPicPr>
          <p:cNvPr id="23" name="Picture 22" descr="A white square with black text&#10;&#10;AI-generated content may be incorrect.">
            <a:extLst>
              <a:ext uri="{FF2B5EF4-FFF2-40B4-BE49-F238E27FC236}">
                <a16:creationId xmlns:a16="http://schemas.microsoft.com/office/drawing/2014/main" id="{7267555A-88E6-0A1D-E87A-B95EF5828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39" y="247374"/>
            <a:ext cx="5184577" cy="56486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id="{7D6B8E69-DD75-DF97-289D-15B5915A3CE8}"/>
              </a:ext>
            </a:extLst>
          </p:cNvPr>
          <p:cNvSpPr txBox="1"/>
          <p:nvPr/>
        </p:nvSpPr>
        <p:spPr>
          <a:xfrm>
            <a:off x="523836" y="1285860"/>
            <a:ext cx="8598218" cy="5262979"/>
          </a:xfrm>
          <a:prstGeom prst="rect">
            <a:avLst/>
          </a:prstGeom>
          <a:noFill/>
        </p:spPr>
        <p:txBody>
          <a:bodyPr wrap="square">
            <a:spAutoFit/>
          </a:bodyPr>
          <a:lstStyle/>
          <a:p>
            <a:endParaRPr lang="en-US" sz="2800" dirty="0"/>
          </a:p>
          <a:p>
            <a:r>
              <a:rPr lang="en-US" sz="2800" dirty="0"/>
              <a:t>This static weather site offers a simple, fast-loading solution for showcasing weather data without relying on external APIs or user input. By hardcoding the weather details directly into the JavaScript, it ensures instant display and offline usability. The clean, centered card layout makes it ideal for UI demos, beginner projects, or portfolio mockups. Whether you're prototyping a weather dashboard or learning front-end basics, this approach keeps things lightweight, responsive, and easy to customize.</a:t>
            </a:r>
          </a:p>
          <a:p>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itle 22">
            <a:extLst>
              <a:ext uri="{FF2B5EF4-FFF2-40B4-BE49-F238E27FC236}">
                <a16:creationId xmlns:a16="http://schemas.microsoft.com/office/drawing/2014/main" id="{CBA99037-DB63-5BE6-43C9-DC1F267FC1C6}"/>
              </a:ext>
            </a:extLst>
          </p:cNvPr>
          <p:cNvSpPr>
            <a:spLocks noGrp="1"/>
          </p:cNvSpPr>
          <p:nvPr>
            <p:ph type="title"/>
          </p:nvPr>
        </p:nvSpPr>
        <p:spPr>
          <a:xfrm>
            <a:off x="885088" y="2888576"/>
            <a:ext cx="10681335" cy="553998"/>
          </a:xfrm>
        </p:spPr>
        <p:txBody>
          <a:bodyPr/>
          <a:lstStyle/>
          <a:p>
            <a:pPr algn="ctr"/>
            <a:r>
              <a:rPr lang="en-US" sz="3600" dirty="0"/>
              <a:t>Weather app</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27824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729EC364-8B12-AA3E-6AF5-DA71583F1B1A}"/>
              </a:ext>
            </a:extLst>
          </p:cNvPr>
          <p:cNvSpPr txBox="1"/>
          <p:nvPr/>
        </p:nvSpPr>
        <p:spPr>
          <a:xfrm>
            <a:off x="807032" y="1188715"/>
            <a:ext cx="7879767" cy="3970318"/>
          </a:xfrm>
          <a:prstGeom prst="rect">
            <a:avLst/>
          </a:prstGeom>
          <a:noFill/>
        </p:spPr>
        <p:txBody>
          <a:bodyPr wrap="square">
            <a:spAutoFit/>
          </a:bodyPr>
          <a:lstStyle/>
          <a:p>
            <a:r>
              <a:rPr lang="en-US" sz="2800" dirty="0"/>
              <a:t>In today's fast-paced world, people need quick access to accurate weather data to plan their day, travel, or outdoor activities. Traditional weather websites can be cluttered or slow, and mobile apps may require installation and permissions. A lightweight, browser-based weather app offers a fast and accessible alternative.</a:t>
            </a:r>
          </a:p>
          <a:p>
            <a:endParaRPr lang="en-US" sz="2800" dirty="0"/>
          </a:p>
          <a:p>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809588" y="2274838"/>
            <a:ext cx="8334412" cy="3416320"/>
          </a:xfrm>
          <a:prstGeom prst="rect">
            <a:avLst/>
          </a:prstGeom>
        </p:spPr>
        <p:txBody>
          <a:bodyPr wrap="square">
            <a:spAutoFit/>
          </a:bodyPr>
          <a:lstStyle/>
          <a:p>
            <a:r>
              <a:rPr lang="en-US" sz="2400" dirty="0"/>
              <a:t>In an era where time and convenience are paramount, users need instant access to accurate weather data to make informed decisions about their daily activities. Traditional weather platforms often suffer from slow load times, excessive ads, or require app installations that consume device resources. This project aims to build a </a:t>
            </a:r>
            <a:r>
              <a:rPr lang="en-US" sz="2400" b="1" dirty="0"/>
              <a:t>lightweight, browser-based weather application</a:t>
            </a:r>
            <a:r>
              <a:rPr lang="en-US" sz="2400" dirty="0"/>
              <a:t> using HTML, CSS, and JavaScript that delivers real-time weather updates in a clean, responsive interface.</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361967"/>
            <a:ext cx="8957313" cy="5556649"/>
          </a:xfrm>
          <a:prstGeom prst="rect">
            <a:avLst/>
          </a:prstGeom>
        </p:spPr>
        <p:txBody>
          <a:bodyPr vert="horz" wrap="square" lIns="0" tIns="16510" rIns="0" bIns="0" rtlCol="0">
            <a:spAutoFit/>
          </a:bodyPr>
          <a:lstStyle/>
          <a:p>
            <a:r>
              <a:rPr lang="en-US" sz="2400" dirty="0"/>
              <a:t>End User Profile: Weather App</a:t>
            </a:r>
            <a:br>
              <a:rPr lang="en-US" sz="2400" dirty="0"/>
            </a:br>
            <a:br>
              <a:rPr lang="en-US" sz="2400" dirty="0"/>
            </a:br>
            <a:r>
              <a:rPr lang="en-US" sz="2400" dirty="0"/>
              <a:t>Everyday individuals who need quick access to weather updates.</a:t>
            </a:r>
            <a:br>
              <a:rPr lang="en-US" sz="2400" dirty="0"/>
            </a:br>
            <a:br>
              <a:rPr lang="en-US" sz="2400" dirty="0"/>
            </a:br>
            <a:r>
              <a:rPr lang="en-US" sz="2400" dirty="0"/>
              <a:t>Travelers planning trips or commutes.</a:t>
            </a:r>
            <a:br>
              <a:rPr lang="en-US" sz="2400" dirty="0"/>
            </a:br>
            <a:br>
              <a:rPr lang="en-US" sz="2400" dirty="0"/>
            </a:br>
            <a:r>
              <a:rPr lang="en-US" sz="2400" dirty="0"/>
              <a:t>Students and professionals checking weather before heading out.</a:t>
            </a:r>
            <a:br>
              <a:rPr lang="en-US" sz="2400" dirty="0"/>
            </a:br>
            <a:br>
              <a:rPr lang="en-US" sz="2400" dirty="0"/>
            </a:br>
            <a:r>
              <a:rPr lang="en-US" sz="2400" dirty="0"/>
              <a:t>Outdoor enthusiasts (e.g., hikers, cyclists, runners).</a:t>
            </a:r>
            <a:br>
              <a:rPr lang="en-US" sz="2400" dirty="0"/>
            </a:br>
            <a:br>
              <a:rPr lang="en-US" sz="2400" dirty="0"/>
            </a:br>
            <a:r>
              <a:rPr lang="en-US" sz="2400" dirty="0"/>
              <a:t>People without access to mobile apps or who prefer browser-based tools.</a:t>
            </a:r>
            <a:br>
              <a:rPr lang="en-US" sz="240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82150" y="2209800"/>
            <a:ext cx="2428875"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BA853680-C736-170C-4115-F460361C8D02}"/>
              </a:ext>
            </a:extLst>
          </p:cNvPr>
          <p:cNvSpPr txBox="1"/>
          <p:nvPr/>
        </p:nvSpPr>
        <p:spPr>
          <a:xfrm>
            <a:off x="582869" y="1752600"/>
            <a:ext cx="6100916" cy="892552"/>
          </a:xfrm>
          <a:prstGeom prst="rect">
            <a:avLst/>
          </a:prstGeom>
          <a:noFill/>
        </p:spPr>
        <p:txBody>
          <a:bodyPr wrap="square">
            <a:spAutoFit/>
          </a:bodyPr>
          <a:lstStyle/>
          <a:p>
            <a:r>
              <a:rPr lang="en-US" sz="2400" dirty="0"/>
              <a:t>.</a:t>
            </a:r>
          </a:p>
          <a:p>
            <a:pPr marL="285750" indent="-285750">
              <a:buFont typeface="Arial" panose="020B0604020202020204" pitchFamily="34" charset="0"/>
              <a:buChar char="•"/>
            </a:pPr>
            <a:endParaRPr lang="en-IN" sz="2800" dirty="0"/>
          </a:p>
        </p:txBody>
      </p:sp>
      <p:sp>
        <p:nvSpPr>
          <p:cNvPr id="12" name="Rectangle 2">
            <a:extLst>
              <a:ext uri="{FF2B5EF4-FFF2-40B4-BE49-F238E27FC236}">
                <a16:creationId xmlns:a16="http://schemas.microsoft.com/office/drawing/2014/main" id="{909EAF58-8CF9-B1EB-EA5C-71A330454246}"/>
              </a:ext>
            </a:extLst>
          </p:cNvPr>
          <p:cNvSpPr>
            <a:spLocks noGrp="1" noChangeArrowheads="1"/>
          </p:cNvSpPr>
          <p:nvPr>
            <p:ph type="title"/>
          </p:nvPr>
        </p:nvSpPr>
        <p:spPr bwMode="auto">
          <a:xfrm>
            <a:off x="119336" y="764704"/>
            <a:ext cx="7584127"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Arial" panose="020B0604020202020204" pitchFamily="34" charset="0"/>
              </a:rPr>
              <a:t>🛠️ Tools &amp; Techniques (Quick View)</a:t>
            </a:r>
            <a:br>
              <a:rPr kumimoji="0" lang="en-US" altLang="en-US" sz="3200" i="0" u="none" strike="noStrike" cap="none" normalizeH="0" baseline="0" dirty="0">
                <a:ln>
                  <a:noFill/>
                </a:ln>
                <a:solidFill>
                  <a:schemeClr val="tx1"/>
                </a:solidFill>
                <a:effectLst/>
                <a:latin typeface="Arial" panose="020B0604020202020204" pitchFamily="34" charset="0"/>
              </a:rPr>
            </a:br>
            <a:endParaRPr kumimoji="0" lang="en-US" altLang="en-US" sz="3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9CE47AF3-A479-AE50-25AD-A9FD0D5E7AC6}"/>
              </a:ext>
            </a:extLst>
          </p:cNvPr>
          <p:cNvSpPr>
            <a:spLocks noChangeArrowheads="1"/>
          </p:cNvSpPr>
          <p:nvPr/>
        </p:nvSpPr>
        <p:spPr bwMode="auto">
          <a:xfrm>
            <a:off x="911424" y="2034004"/>
            <a:ext cx="787622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1.HTML</a:t>
            </a:r>
            <a:r>
              <a:rPr kumimoji="0" lang="en-US" altLang="en-US" sz="1800" b="0" i="0" u="none" strike="noStrike" cap="none" normalizeH="0" baseline="0" dirty="0">
                <a:ln>
                  <a:noFill/>
                </a:ln>
                <a:solidFill>
                  <a:schemeClr val="tx1"/>
                </a:solidFill>
                <a:effectLst/>
                <a:latin typeface="Arial" panose="020B0604020202020204" pitchFamily="34" charset="0"/>
              </a:rPr>
              <a:t> – Builds the structure: input field, buttons, and display sections.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algn="just" eaLnBrk="0" fontAlgn="base" hangingPunct="0">
              <a:spcBef>
                <a:spcPct val="0"/>
              </a:spcBef>
              <a:spcAft>
                <a:spcPct val="0"/>
              </a:spcAft>
              <a:buFontTx/>
              <a:buAutoNum type="arabicPeriod" startAt="2"/>
            </a:pPr>
            <a:r>
              <a:rPr kumimoji="0" lang="en-US" altLang="en-US" b="1" i="0" u="none" strike="noStrike" cap="none" normalizeH="0" baseline="0" dirty="0">
                <a:ln>
                  <a:noFill/>
                </a:ln>
                <a:solidFill>
                  <a:schemeClr val="tx1"/>
                </a:solidFill>
                <a:effectLst/>
                <a:latin typeface="Arial" panose="020B0604020202020204" pitchFamily="34" charset="0"/>
              </a:rPr>
              <a:t>CSS</a:t>
            </a:r>
            <a:r>
              <a:rPr kumimoji="0" lang="en-US" altLang="en-US" b="0" i="0" u="none" strike="noStrike" cap="none" normalizeH="0" baseline="0" dirty="0">
                <a:ln>
                  <a:noFill/>
                </a:ln>
                <a:solidFill>
                  <a:schemeClr val="tx1"/>
                </a:solidFill>
                <a:effectLst/>
                <a:latin typeface="Arial" panose="020B0604020202020204" pitchFamily="34" charset="0"/>
              </a:rPr>
              <a:t> – Styles the app with responsive design using Flexbox/Grid </a:t>
            </a:r>
            <a:r>
              <a:rPr kumimoji="0" lang="en-US" altLang="en-US" b="0" i="0" u="none" strike="noStrike" cap="none" normalizeH="0" baseline="0" dirty="0" err="1">
                <a:ln>
                  <a:noFill/>
                </a:ln>
                <a:solidFill>
                  <a:schemeClr val="tx1"/>
                </a:solidFill>
                <a:effectLst/>
                <a:latin typeface="Arial" panose="020B0604020202020204" pitchFamily="34" charset="0"/>
              </a:rPr>
              <a:t>andmedia</a:t>
            </a:r>
            <a:r>
              <a:rPr kumimoji="0" lang="en-US" altLang="en-US" b="0" i="0" u="none" strike="noStrike" cap="none" normalizeH="0" baseline="0" dirty="0">
                <a:ln>
                  <a:noFill/>
                </a:ln>
                <a:solidFill>
                  <a:schemeClr val="tx1"/>
                </a:solidFill>
                <a:effectLst/>
                <a:latin typeface="Arial" panose="020B0604020202020204" pitchFamily="34" charset="0"/>
              </a:rPr>
              <a:t> queries. </a:t>
            </a:r>
            <a:endParaRPr lang="en-US" altLang="en-US" dirty="0">
              <a:latin typeface="Arial" panose="020B0604020202020204" pitchFamily="34" charset="0"/>
            </a:endParaRPr>
          </a:p>
          <a:p>
            <a:pPr lvl="1" algn="just" eaLnBrk="0" fontAlgn="base" hangingPunct="0">
              <a:spcBef>
                <a:spcPct val="0"/>
              </a:spcBef>
              <a:spcAft>
                <a:spcPct val="0"/>
              </a:spcAft>
              <a:buFontTx/>
              <a:buAutoNum type="arabicPeriod" startAt="2"/>
            </a:pPr>
            <a:endParaRPr lang="en-US" altLang="en-US"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FF22F1D7-D8E9-83AC-489E-648572C6FE01}"/>
              </a:ext>
            </a:extLst>
          </p:cNvPr>
          <p:cNvSpPr>
            <a:spLocks noChangeArrowheads="1"/>
          </p:cNvSpPr>
          <p:nvPr/>
        </p:nvSpPr>
        <p:spPr bwMode="auto">
          <a:xfrm>
            <a:off x="1271464" y="3381137"/>
            <a:ext cx="91999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3.</a:t>
            </a:r>
            <a:r>
              <a:rPr kumimoji="0" lang="en-US" altLang="en-US" sz="1800" b="1" i="0" u="none" strike="noStrike" cap="none" normalizeH="0" baseline="0" dirty="0">
                <a:ln>
                  <a:noFill/>
                </a:ln>
                <a:solidFill>
                  <a:schemeClr val="tx1"/>
                </a:solidFill>
                <a:effectLst/>
                <a:latin typeface="Arial" panose="020B0604020202020204" pitchFamily="34" charset="0"/>
              </a:rPr>
              <a:t>JavaScript – </a:t>
            </a:r>
            <a:r>
              <a:rPr kumimoji="0" lang="en-US" altLang="en-US" sz="1800" i="0" u="none" strike="noStrike" cap="none" normalizeH="0" baseline="0" dirty="0">
                <a:ln>
                  <a:noFill/>
                </a:ln>
                <a:solidFill>
                  <a:schemeClr val="tx1"/>
                </a:solidFill>
                <a:effectLst/>
                <a:latin typeface="Arial" panose="020B0604020202020204" pitchFamily="34" charset="0"/>
              </a:rPr>
              <a:t>Fetches weather data from </a:t>
            </a:r>
            <a:r>
              <a:rPr kumimoji="0" lang="en-US" altLang="en-US" sz="1800" i="0" u="none" strike="noStrike" cap="none" normalizeH="0" baseline="0" dirty="0" err="1">
                <a:ln>
                  <a:noFill/>
                </a:ln>
                <a:solidFill>
                  <a:schemeClr val="tx1"/>
                </a:solidFill>
                <a:effectLst/>
                <a:latin typeface="Arial" panose="020B0604020202020204" pitchFamily="34" charset="0"/>
              </a:rPr>
              <a:t>OpenWeatherMap</a:t>
            </a:r>
            <a:r>
              <a:rPr kumimoji="0" lang="en-US" altLang="en-US" sz="1800" i="0" u="none" strike="noStrike" cap="none" normalizeH="0" baseline="0" dirty="0">
                <a:ln>
                  <a:noFill/>
                </a:ln>
                <a:solidFill>
                  <a:schemeClr val="tx1"/>
                </a:solidFill>
                <a:effectLst/>
                <a:latin typeface="Arial" panose="020B0604020202020204" pitchFamily="34" charset="0"/>
              </a:rPr>
              <a:t> API and updates the UI.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5221298-3F74-34F7-430E-916599389E84}"/>
              </a:ext>
            </a:extLst>
          </p:cNvPr>
          <p:cNvSpPr txBox="1"/>
          <p:nvPr/>
        </p:nvSpPr>
        <p:spPr>
          <a:xfrm>
            <a:off x="609600" y="1154370"/>
            <a:ext cx="9296400" cy="5324535"/>
          </a:xfrm>
          <a:prstGeom prst="rect">
            <a:avLst/>
          </a:prstGeom>
          <a:noFill/>
        </p:spPr>
        <p:txBody>
          <a:bodyPr wrap="square">
            <a:spAutoFit/>
          </a:bodyPr>
          <a:lstStyle/>
          <a:p>
            <a:r>
              <a:rPr lang="en-IN" sz="2400" dirty="0"/>
              <a:t>🌦️ </a:t>
            </a:r>
            <a:r>
              <a:rPr lang="en-IN" sz="2400" dirty="0" err="1"/>
              <a:t>WeatherNow</a:t>
            </a:r>
            <a:r>
              <a:rPr lang="en-IN" sz="2400" dirty="0"/>
              <a:t> – Real-Time Weather App</a:t>
            </a:r>
          </a:p>
          <a:p>
            <a:r>
              <a:rPr lang="en-IN" sz="2400" b="1" dirty="0"/>
              <a:t>Platform:</a:t>
            </a:r>
            <a:r>
              <a:rPr lang="en-IN" sz="2400" dirty="0"/>
              <a:t> Web App</a:t>
            </a:r>
            <a:br>
              <a:rPr lang="en-IN" sz="2400" dirty="0"/>
            </a:br>
            <a:r>
              <a:rPr lang="en-IN" sz="2400" b="1" dirty="0"/>
              <a:t>Focus:</a:t>
            </a:r>
            <a:r>
              <a:rPr lang="en-IN" sz="2400" dirty="0"/>
              <a:t> Live weather updates by city</a:t>
            </a:r>
          </a:p>
          <a:p>
            <a:r>
              <a:rPr lang="en-IN" sz="2400" b="1" dirty="0"/>
              <a:t>Tools &amp; APIs:</a:t>
            </a:r>
            <a:endParaRPr lang="en-IN" sz="2400" dirty="0"/>
          </a:p>
          <a:p>
            <a:r>
              <a:rPr lang="en-IN" sz="2400" dirty="0"/>
              <a:t>HTML, CSS, JavaScript</a:t>
            </a:r>
          </a:p>
          <a:p>
            <a:r>
              <a:rPr lang="en-IN" sz="2400" dirty="0" err="1"/>
              <a:t>OpenWeatherMap</a:t>
            </a:r>
            <a:r>
              <a:rPr lang="en-IN" sz="2400" dirty="0"/>
              <a:t> API</a:t>
            </a:r>
          </a:p>
          <a:p>
            <a:r>
              <a:rPr lang="en-IN" sz="2400" b="1" dirty="0"/>
              <a:t>Techniques:</a:t>
            </a:r>
            <a:endParaRPr lang="en-IN" sz="2400" dirty="0"/>
          </a:p>
          <a:p>
            <a:r>
              <a:rPr lang="en-IN" sz="2400" dirty="0"/>
              <a:t>Responsive layout (Flexbox, media queries)</a:t>
            </a:r>
          </a:p>
          <a:p>
            <a:r>
              <a:rPr lang="en-IN" sz="2400" dirty="0"/>
              <a:t>Async data fetching</a:t>
            </a:r>
          </a:p>
          <a:p>
            <a:r>
              <a:rPr lang="en-IN" sz="2400" dirty="0"/>
              <a:t>Dynamic DOM updates</a:t>
            </a:r>
          </a:p>
          <a:p>
            <a:r>
              <a:rPr lang="en-IN" sz="2400" b="1" dirty="0"/>
              <a:t>Outcome:</a:t>
            </a:r>
            <a:br>
              <a:rPr lang="en-IN" sz="2400" dirty="0"/>
            </a:br>
            <a:r>
              <a:rPr lang="en-IN" sz="2400" dirty="0"/>
              <a:t>Built skills in API integration, UI responsiveness, and real-time data handling.</a:t>
            </a:r>
          </a:p>
          <a:p>
            <a:pPr marL="285750" indent="-285750"/>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C854AB0-2431-091C-DE28-EC39A49CC535}"/>
              </a:ext>
            </a:extLst>
          </p:cNvPr>
          <p:cNvSpPr txBox="1"/>
          <p:nvPr/>
        </p:nvSpPr>
        <p:spPr>
          <a:xfrm>
            <a:off x="1023902" y="1428736"/>
            <a:ext cx="8229600" cy="4524315"/>
          </a:xfrm>
          <a:prstGeom prst="rect">
            <a:avLst/>
          </a:prstGeom>
          <a:noFill/>
        </p:spPr>
        <p:txBody>
          <a:bodyPr wrap="square">
            <a:spAutoFit/>
          </a:bodyPr>
          <a:lstStyle/>
          <a:p>
            <a:r>
              <a:rPr lang="en-IN" sz="2400" b="1" dirty="0"/>
              <a:t>🌦️ Weather App </a:t>
            </a:r>
            <a:r>
              <a:rPr lang="en-IN" sz="2400" dirty="0"/>
              <a:t>– Features &amp; Functionality</a:t>
            </a:r>
          </a:p>
          <a:p>
            <a:r>
              <a:rPr lang="en-IN" sz="2400" dirty="0"/>
              <a:t>🔍 City-based weather search</a:t>
            </a:r>
          </a:p>
          <a:p>
            <a:r>
              <a:rPr lang="en-IN" sz="2400" dirty="0"/>
              <a:t>🌡️ Live temperature, wind, and condition display</a:t>
            </a:r>
          </a:p>
          <a:p>
            <a:r>
              <a:rPr lang="en-IN" sz="2400" dirty="0"/>
              <a:t>🖼️ Weather icons based on conditions</a:t>
            </a:r>
          </a:p>
          <a:p>
            <a:r>
              <a:rPr lang="en-IN" sz="2400" dirty="0"/>
              <a:t>📱 Responsive design for all devices</a:t>
            </a:r>
          </a:p>
          <a:p>
            <a:r>
              <a:rPr lang="en-IN" sz="2400" dirty="0"/>
              <a:t>⚙️ Real-time data with async JavaScript</a:t>
            </a:r>
          </a:p>
          <a:p>
            <a:r>
              <a:rPr lang="en-IN" sz="2400" dirty="0"/>
              <a:t>🚫 Error handling for invalid input</a:t>
            </a:r>
          </a:p>
          <a:p>
            <a:r>
              <a:rPr lang="en-IN" sz="2400" dirty="0"/>
              <a:t>Let me know if you want this styled for a résumé, portfolio site, or project card!</a:t>
            </a:r>
          </a:p>
          <a:p>
            <a:endParaRPr lang="en-US" sz="2400" dirty="0"/>
          </a:p>
          <a:p>
            <a:endParaRPr lang="en-US" sz="2400" dirty="0"/>
          </a:p>
          <a:p>
            <a:pPr marL="285750" indent="-285750"/>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762</TotalTime>
  <Words>603</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Weather app</vt:lpstr>
      <vt:lpstr>AGENDA</vt:lpstr>
      <vt:lpstr>PROBLEM STATEMENT</vt:lpstr>
      <vt:lpstr>PROJECT OVERVIEW</vt:lpstr>
      <vt:lpstr>End User Profile: Weather App  Everyday individuals who need quick access to weather updates.  Travelers planning trips or commutes.  Students and professionals checking weather before heading out.  Outdoor enthusiasts (e.g., hikers, cyclists, runners).  People without access to mobile apps or who prefer browser-based tools. </vt:lpstr>
      <vt:lpstr>🛠️ Tools &amp; Techniques (Quick View)  </vt:lpstr>
      <vt:lpstr>PowerPoint Presentation</vt:lpstr>
      <vt:lpstr>FEATURES AND FUNCTIONALITY</vt:lpstr>
      <vt:lpst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DARSHAN R M</cp:lastModifiedBy>
  <cp:revision>30</cp:revision>
  <dcterms:created xsi:type="dcterms:W3CDTF">2024-03-29T15:07:22Z</dcterms:created>
  <dcterms:modified xsi:type="dcterms:W3CDTF">2025-09-06T08:44:46Z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