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Sensor Data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Simulation, Visualization, and Modeling using Random Forest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Simulation &amp; Labeling</a:t>
            </a:r>
          </a:p>
          <a:p>
            <a:r>
              <a:t>- Data Visualization</a:t>
            </a:r>
          </a:p>
          <a:p>
            <a:r>
              <a:t>- Model Building</a:t>
            </a:r>
          </a:p>
          <a:p>
            <a:r>
              <a:t>- Model Evaluation</a:t>
            </a:r>
          </a:p>
          <a:p>
            <a:r>
              <a:t>-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Simulation &amp;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Generated synthetic data for Temperature and Pressure</a:t>
            </a:r>
          </a:p>
          <a:p>
            <a:r>
              <a:t>- Applied labeling function to classify into: Hot, Cold, Hard Pressure, Soft Pressure, Normal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Sensor Data Visualization</a:t>
            </a:r>
          </a:p>
        </p:txBody>
      </p:sp>
      <p:pic>
        <p:nvPicPr>
          <p:cNvPr id="3" name="Picture 2" descr="scatte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Features: Temperature, Pressure</a:t>
            </a:r>
          </a:p>
          <a:p>
            <a:r>
              <a:t>- Target: Label</a:t>
            </a:r>
          </a:p>
          <a:p>
            <a:r>
              <a:t>- Algorithm: Random Forest Classifier</a:t>
            </a:r>
          </a:p>
          <a:p>
            <a:r>
              <a:t>- 80% Training, 20% Testing split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Classification Report: Precision, Recall, F1-score</a:t>
            </a:r>
          </a:p>
          <a:p>
            <a:r>
              <a:t>- Confusion Matrix: True vs Predicted Labels</a:t>
            </a:r>
          </a:p>
          <a:p>
            <a:r>
              <a:t>- Model performs well on synthetic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created and labeled synthetic sensor data</a:t>
            </a:r>
          </a:p>
          <a:p>
            <a:r>
              <a:t>- Visualized patterns effectively</a:t>
            </a:r>
          </a:p>
          <a:p>
            <a:r>
              <a:t>- Built and evaluated a predictive model</a:t>
            </a:r>
          </a:p>
          <a:p>
            <a:r>
              <a:t>- Demonstrated full ML pipeline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