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7C9A5B-C53B-42E6-AB15-7A1002F504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46B8CA-C609-4BB9-81D5-B15EAE91C45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05-10-2023 20:35:19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Revenue" id="2" name="slide2">
            <a:extLst>
              <a:ext uri="{FF2B5EF4-FFF2-40B4-BE49-F238E27FC236}">
                <a16:creationId xmlns:a16="http://schemas.microsoft.com/office/drawing/2014/main" id="{08ECC9F4-E555-432E-846E-CE2071018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2023-10-05T15:05:19Z</dcterms:created>
  <dcterms:modified xsi:type="dcterms:W3CDTF">2023-10-05T15:05:19Z</dcterms:modified>
</cp:coreProperties>
</file>