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Press Start 2P"/>
      <p:regular r:id="rId28"/>
    </p:embeddedFont>
    <p:embeddedFont>
      <p:font typeface="Michroma"/>
      <p:regular r:id="rId29"/>
    </p:embeddedFont>
    <p:embeddedFont>
      <p:font typeface="Proxima Nova Semibold"/>
      <p:regular r:id="rId30"/>
      <p:bold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PressStart2P-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ichrom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Semibold-bold.fntdata"/><Relationship Id="rId30" Type="http://schemas.openxmlformats.org/officeDocument/2006/relationships/font" Target="fonts/ProximaNovaSemibold-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roximaNovaSemibold-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cc5a5812e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cc5a5812e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cc5a5812e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cc5a5812e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bd6875210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bd6875210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bda31d2d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bda31d2d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cc5a5812e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cc5a5812e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cc5a5812e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cc5a5812e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cc5a5812e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cc5a5812e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cc5a5812eb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cc5a5812eb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bda31d2d00_1_2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bda31d2d00_1_2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ba63ca8c3d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ba63ca8c3d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ba63ca8c3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ba63ca8c3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cc5a5812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cc5a5812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bda31d2d00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bda31d2d00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ba63ca8c3d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ba63ca8c3d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cc5a5812e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cc5a5812e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bda31d2d00_1_21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bda31d2d00_1_21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cc5a5812e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cc5a5812e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p:nvPr/>
        </p:nvSpPr>
        <p:spPr>
          <a:xfrm>
            <a:off x="6007200" y="108000"/>
            <a:ext cx="3025800" cy="4921500"/>
          </a:xfrm>
          <a:prstGeom prst="roundRect">
            <a:avLst>
              <a:gd fmla="val 6829"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2700000">
            <a:off x="6249414" y="288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295178" y="344575"/>
            <a:ext cx="470050" cy="116300"/>
            <a:chOff x="8155950" y="423775"/>
            <a:chExt cx="470050" cy="116300"/>
          </a:xfrm>
        </p:grpSpPr>
        <p:sp>
          <p:nvSpPr>
            <p:cNvPr id="12" name="Google Shape;12;p2"/>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p:nvPr/>
        </p:nvSpPr>
        <p:spPr>
          <a:xfrm>
            <a:off x="108000" y="108000"/>
            <a:ext cx="5791200" cy="4921500"/>
          </a:xfrm>
          <a:prstGeom prst="roundRect">
            <a:avLst>
              <a:gd fmla="val 421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 name="Google Shape;16;p2"/>
          <p:cNvCxnSpPr/>
          <p:nvPr/>
        </p:nvCxnSpPr>
        <p:spPr>
          <a:xfrm rot="10800000">
            <a:off x="113100" y="4013125"/>
            <a:ext cx="5794500" cy="0"/>
          </a:xfrm>
          <a:prstGeom prst="straightConnector1">
            <a:avLst/>
          </a:prstGeom>
          <a:noFill/>
          <a:ln cap="flat" cmpd="sng" w="19050">
            <a:solidFill>
              <a:srgbClr val="EFEFEF"/>
            </a:solidFill>
            <a:prstDash val="solid"/>
            <a:round/>
            <a:headEnd len="med" w="med" type="none"/>
            <a:tailEnd len="med" w="med" type="none"/>
          </a:ln>
        </p:spPr>
      </p:cxnSp>
      <p:sp>
        <p:nvSpPr>
          <p:cNvPr id="17" name="Google Shape;17;p2"/>
          <p:cNvSpPr/>
          <p:nvPr/>
        </p:nvSpPr>
        <p:spPr>
          <a:xfrm>
            <a:off x="5519036" y="35552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339511" y="35552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159986" y="35022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633500" y="651150"/>
            <a:ext cx="4423500" cy="2516100"/>
          </a:xfrm>
          <a:prstGeom prst="rect">
            <a:avLst/>
          </a:prstGeom>
        </p:spPr>
        <p:txBody>
          <a:bodyPr anchorCtr="0" anchor="ctr" bIns="91425" lIns="91425" spcFirstLastPara="1" rIns="91425" wrap="square" tIns="91425">
            <a:normAutofit/>
          </a:bodyPr>
          <a:lstStyle>
            <a:lvl1pPr lvl="0">
              <a:spcBef>
                <a:spcPts val="0"/>
              </a:spcBef>
              <a:spcAft>
                <a:spcPts val="0"/>
              </a:spcAft>
              <a:buSzPts val="5200"/>
              <a:buNone/>
              <a:defRPr sz="3500">
                <a:solidFill>
                  <a:schemeClr val="lt1"/>
                </a:solidFill>
                <a:latin typeface="Press Start 2P"/>
                <a:ea typeface="Press Start 2P"/>
                <a:cs typeface="Press Start 2P"/>
                <a:sym typeface="Press Start 2P"/>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2" name="Google Shape;22;p2"/>
          <p:cNvSpPr txBox="1"/>
          <p:nvPr>
            <p:ph idx="1" type="subTitle"/>
          </p:nvPr>
        </p:nvSpPr>
        <p:spPr>
          <a:xfrm>
            <a:off x="615500" y="4089325"/>
            <a:ext cx="2582400" cy="6717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SzPts val="2800"/>
              <a:buNone/>
              <a:defRPr sz="14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23" name="Google Shape;23;p2"/>
          <p:cNvGrpSpPr/>
          <p:nvPr/>
        </p:nvGrpSpPr>
        <p:grpSpPr>
          <a:xfrm>
            <a:off x="466342" y="479754"/>
            <a:ext cx="8218090" cy="4257914"/>
            <a:chOff x="466342" y="479754"/>
            <a:chExt cx="8218090" cy="4257914"/>
          </a:xfrm>
        </p:grpSpPr>
        <p:grpSp>
          <p:nvGrpSpPr>
            <p:cNvPr id="24" name="Google Shape;24;p2"/>
            <p:cNvGrpSpPr/>
            <p:nvPr/>
          </p:nvGrpSpPr>
          <p:grpSpPr>
            <a:xfrm>
              <a:off x="1169725" y="3279125"/>
              <a:ext cx="1388092" cy="224928"/>
              <a:chOff x="3364200" y="629675"/>
              <a:chExt cx="1388092" cy="224928"/>
            </a:xfrm>
          </p:grpSpPr>
          <p:sp>
            <p:nvSpPr>
              <p:cNvPr id="25" name="Google Shape;25;p2"/>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2"/>
            <p:cNvSpPr/>
            <p:nvPr/>
          </p:nvSpPr>
          <p:spPr>
            <a:xfrm>
              <a:off x="3878800" y="451780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197907" y="47975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66342" y="356908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rgbClr val="DED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2"/>
            <p:cNvGrpSpPr/>
            <p:nvPr/>
          </p:nvGrpSpPr>
          <p:grpSpPr>
            <a:xfrm>
              <a:off x="3679225" y="3041302"/>
              <a:ext cx="388433" cy="237828"/>
              <a:chOff x="3261800" y="3337927"/>
              <a:chExt cx="388433" cy="237828"/>
            </a:xfrm>
          </p:grpSpPr>
          <p:sp>
            <p:nvSpPr>
              <p:cNvPr id="31" name="Google Shape;31;p2"/>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1779645">
                <a:off x="3388574" y="3386546"/>
                <a:ext cx="126702" cy="126702"/>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flipH="1" rot="-713519">
              <a:off x="5165931" y="3481041"/>
              <a:ext cx="191821" cy="191821"/>
            </a:xfrm>
            <a:prstGeom prst="lightningBol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2"/>
            <p:cNvGrpSpPr/>
            <p:nvPr/>
          </p:nvGrpSpPr>
          <p:grpSpPr>
            <a:xfrm rot="3858676">
              <a:off x="8229775" y="1537872"/>
              <a:ext cx="388449" cy="237838"/>
              <a:chOff x="3261800" y="3337927"/>
              <a:chExt cx="388433" cy="237828"/>
            </a:xfrm>
          </p:grpSpPr>
          <p:sp>
            <p:nvSpPr>
              <p:cNvPr id="35" name="Google Shape;35;p2"/>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5414707" y="111625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346942" y="157110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flipH="1" rot="-713519">
              <a:off x="8474906" y="4528141"/>
              <a:ext cx="191821" cy="191821"/>
            </a:xfrm>
            <a:prstGeom prst="lightningBol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272" name="Shape 272"/>
        <p:cNvGrpSpPr/>
        <p:nvPr/>
      </p:nvGrpSpPr>
      <p:grpSpPr>
        <a:xfrm>
          <a:off x="0" y="0"/>
          <a:ext cx="0" cy="0"/>
          <a:chOff x="0" y="0"/>
          <a:chExt cx="0" cy="0"/>
        </a:xfrm>
      </p:grpSpPr>
      <p:grpSp>
        <p:nvGrpSpPr>
          <p:cNvPr id="273" name="Google Shape;273;p11"/>
          <p:cNvGrpSpPr/>
          <p:nvPr/>
        </p:nvGrpSpPr>
        <p:grpSpPr>
          <a:xfrm>
            <a:off x="108000" y="108000"/>
            <a:ext cx="8934103" cy="4921500"/>
            <a:chOff x="108000" y="108000"/>
            <a:chExt cx="8934103" cy="4921500"/>
          </a:xfrm>
        </p:grpSpPr>
        <p:sp>
          <p:nvSpPr>
            <p:cNvPr id="274" name="Google Shape;274;p11"/>
            <p:cNvSpPr/>
            <p:nvPr/>
          </p:nvSpPr>
          <p:spPr>
            <a:xfrm>
              <a:off x="108000" y="108000"/>
              <a:ext cx="8925000" cy="4921500"/>
            </a:xfrm>
            <a:prstGeom prst="roundRect">
              <a:avLst>
                <a:gd fmla="val 421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11"/>
            <p:cNvCxnSpPr/>
            <p:nvPr/>
          </p:nvCxnSpPr>
          <p:spPr>
            <a:xfrm>
              <a:off x="108103" y="974725"/>
              <a:ext cx="8934000" cy="0"/>
            </a:xfrm>
            <a:prstGeom prst="straightConnector1">
              <a:avLst/>
            </a:prstGeom>
            <a:noFill/>
            <a:ln cap="flat" cmpd="sng" w="19050">
              <a:solidFill>
                <a:srgbClr val="FFFFFF"/>
              </a:solidFill>
              <a:prstDash val="solid"/>
              <a:round/>
              <a:headEnd len="med" w="med" type="none"/>
              <a:tailEnd len="med" w="med" type="none"/>
            </a:ln>
          </p:spPr>
        </p:cxnSp>
      </p:grpSp>
      <p:grpSp>
        <p:nvGrpSpPr>
          <p:cNvPr id="276" name="Google Shape;276;p11"/>
          <p:cNvGrpSpPr/>
          <p:nvPr/>
        </p:nvGrpSpPr>
        <p:grpSpPr>
          <a:xfrm>
            <a:off x="722100" y="1148650"/>
            <a:ext cx="7709400" cy="2998500"/>
            <a:chOff x="722100" y="1148650"/>
            <a:chExt cx="7709400" cy="2998500"/>
          </a:xfrm>
        </p:grpSpPr>
        <p:sp>
          <p:nvSpPr>
            <p:cNvPr id="277" name="Google Shape;277;p11"/>
            <p:cNvSpPr/>
            <p:nvPr/>
          </p:nvSpPr>
          <p:spPr>
            <a:xfrm>
              <a:off x="722100" y="1148650"/>
              <a:ext cx="7701900" cy="2998500"/>
            </a:xfrm>
            <a:prstGeom prst="roundRect">
              <a:avLst>
                <a:gd fmla="val 3594"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 name="Google Shape;278;p11"/>
            <p:cNvCxnSpPr/>
            <p:nvPr/>
          </p:nvCxnSpPr>
          <p:spPr>
            <a:xfrm>
              <a:off x="722100" y="3167600"/>
              <a:ext cx="7709400" cy="0"/>
            </a:xfrm>
            <a:prstGeom prst="straightConnector1">
              <a:avLst/>
            </a:prstGeom>
            <a:noFill/>
            <a:ln cap="flat" cmpd="sng" w="19050">
              <a:solidFill>
                <a:srgbClr val="FFFFFF"/>
              </a:solidFill>
              <a:prstDash val="solid"/>
              <a:round/>
              <a:headEnd len="med" w="med" type="none"/>
              <a:tailEnd len="med" w="med" type="none"/>
            </a:ln>
          </p:spPr>
        </p:cxnSp>
      </p:grpSp>
      <p:grpSp>
        <p:nvGrpSpPr>
          <p:cNvPr id="279" name="Google Shape;279;p11"/>
          <p:cNvGrpSpPr/>
          <p:nvPr/>
        </p:nvGrpSpPr>
        <p:grpSpPr>
          <a:xfrm>
            <a:off x="880450" y="4484600"/>
            <a:ext cx="1388092" cy="224928"/>
            <a:chOff x="3364200" y="629675"/>
            <a:chExt cx="1388092" cy="224928"/>
          </a:xfrm>
        </p:grpSpPr>
        <p:sp>
          <p:nvSpPr>
            <p:cNvPr id="280" name="Google Shape;280;p11"/>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11"/>
          <p:cNvSpPr/>
          <p:nvPr/>
        </p:nvSpPr>
        <p:spPr>
          <a:xfrm>
            <a:off x="3878800" y="451780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3197907" y="47975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313342" y="299620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rgbClr val="DED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11"/>
          <p:cNvGrpSpPr/>
          <p:nvPr/>
        </p:nvGrpSpPr>
        <p:grpSpPr>
          <a:xfrm>
            <a:off x="5958200" y="4478139"/>
            <a:ext cx="388433" cy="237828"/>
            <a:chOff x="3261800" y="3337927"/>
            <a:chExt cx="388433" cy="237828"/>
          </a:xfrm>
        </p:grpSpPr>
        <p:sp>
          <p:nvSpPr>
            <p:cNvPr id="286" name="Google Shape;286;p11"/>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rot="-1779645">
              <a:off x="3388574" y="3386546"/>
              <a:ext cx="126702" cy="126702"/>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11"/>
          <p:cNvSpPr/>
          <p:nvPr/>
        </p:nvSpPr>
        <p:spPr>
          <a:xfrm flipH="1" rot="-713519">
            <a:off x="5010706" y="469541"/>
            <a:ext cx="191821" cy="191821"/>
          </a:xfrm>
          <a:prstGeom prst="lightningBol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11"/>
          <p:cNvGrpSpPr/>
          <p:nvPr/>
        </p:nvGrpSpPr>
        <p:grpSpPr>
          <a:xfrm rot="3858676">
            <a:off x="7028125" y="500697"/>
            <a:ext cx="388449" cy="237838"/>
            <a:chOff x="3261800" y="3337927"/>
            <a:chExt cx="388433" cy="237828"/>
          </a:xfrm>
        </p:grpSpPr>
        <p:sp>
          <p:nvSpPr>
            <p:cNvPr id="290" name="Google Shape;290;p11"/>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11"/>
          <p:cNvSpPr/>
          <p:nvPr/>
        </p:nvSpPr>
        <p:spPr>
          <a:xfrm>
            <a:off x="1020332" y="710079"/>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8684417" y="217788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flipH="1" rot="-713519">
            <a:off x="8474906" y="4528141"/>
            <a:ext cx="191821" cy="191821"/>
          </a:xfrm>
          <a:prstGeom prst="lightningBol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txBox="1"/>
          <p:nvPr>
            <p:ph hasCustomPrompt="1" type="title"/>
          </p:nvPr>
        </p:nvSpPr>
        <p:spPr>
          <a:xfrm>
            <a:off x="720000" y="1711950"/>
            <a:ext cx="7704000" cy="1209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2000"/>
              <a:buNone/>
              <a:defRPr sz="5000">
                <a:solidFill>
                  <a:schemeClr val="accent2"/>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296" name="Google Shape;296;p11"/>
          <p:cNvSpPr txBox="1"/>
          <p:nvPr>
            <p:ph idx="1" type="subTitle"/>
          </p:nvPr>
        </p:nvSpPr>
        <p:spPr>
          <a:xfrm>
            <a:off x="1312325" y="3167600"/>
            <a:ext cx="6519300" cy="979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800"/>
              <a:buNone/>
              <a:defRPr sz="16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97" name="Google Shape;297;p11"/>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1"/>
          <p:cNvGrpSpPr/>
          <p:nvPr/>
        </p:nvGrpSpPr>
        <p:grpSpPr>
          <a:xfrm>
            <a:off x="8295178" y="344575"/>
            <a:ext cx="470050" cy="116300"/>
            <a:chOff x="8155950" y="423775"/>
            <a:chExt cx="470050" cy="116300"/>
          </a:xfrm>
        </p:grpSpPr>
        <p:sp>
          <p:nvSpPr>
            <p:cNvPr id="299" name="Google Shape;299;p11"/>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02" name="Shape 3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dk1"/>
        </a:solidFill>
      </p:bgPr>
    </p:bg>
    <p:spTree>
      <p:nvGrpSpPr>
        <p:cNvPr id="303" name="Shape 303"/>
        <p:cNvGrpSpPr/>
        <p:nvPr/>
      </p:nvGrpSpPr>
      <p:grpSpPr>
        <a:xfrm>
          <a:off x="0" y="0"/>
          <a:ext cx="0" cy="0"/>
          <a:chOff x="0" y="0"/>
          <a:chExt cx="0" cy="0"/>
        </a:xfrm>
      </p:grpSpPr>
      <p:sp>
        <p:nvSpPr>
          <p:cNvPr id="304" name="Google Shape;304;p13"/>
          <p:cNvSpPr/>
          <p:nvPr/>
        </p:nvSpPr>
        <p:spPr>
          <a:xfrm>
            <a:off x="108000" y="108000"/>
            <a:ext cx="8925000" cy="1206900"/>
          </a:xfrm>
          <a:prstGeom prst="roundRect">
            <a:avLst>
              <a:gd fmla="val 17292"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txBox="1"/>
          <p:nvPr>
            <p:ph type="title"/>
          </p:nvPr>
        </p:nvSpPr>
        <p:spPr>
          <a:xfrm>
            <a:off x="630475" y="463800"/>
            <a:ext cx="6297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2320">
                <a:solidFill>
                  <a:schemeClr val="lt1"/>
                </a:solidFill>
                <a:latin typeface="Press Start 2P"/>
                <a:ea typeface="Press Start 2P"/>
                <a:cs typeface="Press Start 2P"/>
                <a:sym typeface="Press Start 2P"/>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6" name="Google Shape;306;p13"/>
          <p:cNvSpPr/>
          <p:nvPr/>
        </p:nvSpPr>
        <p:spPr>
          <a:xfrm>
            <a:off x="8552425" y="1736900"/>
            <a:ext cx="191795" cy="191795"/>
          </a:xfrm>
          <a:custGeom>
            <a:rect b="b" l="l" r="r" t="t"/>
            <a:pathLst>
              <a:path extrusionOk="0" h="5446" w="5446">
                <a:moveTo>
                  <a:pt x="2178" y="1"/>
                </a:moveTo>
                <a:cubicBezTo>
                  <a:pt x="2128" y="1"/>
                  <a:pt x="2128" y="26"/>
                  <a:pt x="2128" y="51"/>
                </a:cubicBezTo>
                <a:lnTo>
                  <a:pt x="2128" y="1270"/>
                </a:lnTo>
                <a:lnTo>
                  <a:pt x="1245" y="393"/>
                </a:lnTo>
                <a:lnTo>
                  <a:pt x="1195" y="393"/>
                </a:lnTo>
                <a:lnTo>
                  <a:pt x="417" y="1196"/>
                </a:lnTo>
                <a:cubicBezTo>
                  <a:pt x="386" y="1196"/>
                  <a:pt x="386" y="1245"/>
                  <a:pt x="417" y="1245"/>
                </a:cubicBezTo>
                <a:lnTo>
                  <a:pt x="1270" y="2104"/>
                </a:lnTo>
                <a:lnTo>
                  <a:pt x="50" y="2104"/>
                </a:lnTo>
                <a:cubicBezTo>
                  <a:pt x="25" y="2104"/>
                  <a:pt x="0" y="2129"/>
                  <a:pt x="0" y="2154"/>
                </a:cubicBezTo>
                <a:lnTo>
                  <a:pt x="0" y="3268"/>
                </a:lnTo>
                <a:cubicBezTo>
                  <a:pt x="0" y="3293"/>
                  <a:pt x="25" y="3318"/>
                  <a:pt x="50" y="3318"/>
                </a:cubicBezTo>
                <a:lnTo>
                  <a:pt x="1270" y="3318"/>
                </a:lnTo>
                <a:lnTo>
                  <a:pt x="417" y="4176"/>
                </a:lnTo>
                <a:cubicBezTo>
                  <a:pt x="386" y="4201"/>
                  <a:pt x="386" y="4226"/>
                  <a:pt x="417" y="4251"/>
                </a:cubicBezTo>
                <a:lnTo>
                  <a:pt x="1195" y="5029"/>
                </a:lnTo>
                <a:lnTo>
                  <a:pt x="1220" y="5060"/>
                </a:lnTo>
                <a:cubicBezTo>
                  <a:pt x="1245" y="5060"/>
                  <a:pt x="1245" y="5029"/>
                  <a:pt x="1245" y="5029"/>
                </a:cubicBezTo>
                <a:lnTo>
                  <a:pt x="2128" y="4176"/>
                </a:lnTo>
                <a:lnTo>
                  <a:pt x="2128" y="5396"/>
                </a:lnTo>
                <a:cubicBezTo>
                  <a:pt x="2128" y="5421"/>
                  <a:pt x="2128" y="5446"/>
                  <a:pt x="2178" y="5446"/>
                </a:cubicBezTo>
                <a:lnTo>
                  <a:pt x="3267" y="5446"/>
                </a:lnTo>
                <a:cubicBezTo>
                  <a:pt x="3292" y="5446"/>
                  <a:pt x="3317" y="5421"/>
                  <a:pt x="3317" y="5396"/>
                </a:cubicBezTo>
                <a:lnTo>
                  <a:pt x="3317" y="4176"/>
                </a:lnTo>
                <a:lnTo>
                  <a:pt x="4176" y="5029"/>
                </a:lnTo>
                <a:cubicBezTo>
                  <a:pt x="4201" y="5029"/>
                  <a:pt x="4201" y="5060"/>
                  <a:pt x="4225" y="5060"/>
                </a:cubicBezTo>
                <a:lnTo>
                  <a:pt x="4250" y="5029"/>
                </a:lnTo>
                <a:lnTo>
                  <a:pt x="5028" y="4251"/>
                </a:lnTo>
                <a:cubicBezTo>
                  <a:pt x="5053" y="4226"/>
                  <a:pt x="5053" y="4201"/>
                  <a:pt x="5028" y="4176"/>
                </a:cubicBezTo>
                <a:lnTo>
                  <a:pt x="4176" y="3318"/>
                </a:lnTo>
                <a:lnTo>
                  <a:pt x="5395" y="3318"/>
                </a:lnTo>
                <a:cubicBezTo>
                  <a:pt x="5420" y="3318"/>
                  <a:pt x="5445" y="3293"/>
                  <a:pt x="5445" y="3268"/>
                </a:cubicBezTo>
                <a:lnTo>
                  <a:pt x="5445" y="2154"/>
                </a:lnTo>
                <a:cubicBezTo>
                  <a:pt x="5445" y="2129"/>
                  <a:pt x="5420" y="2104"/>
                  <a:pt x="5395" y="2104"/>
                </a:cubicBezTo>
                <a:lnTo>
                  <a:pt x="4176" y="2104"/>
                </a:lnTo>
                <a:lnTo>
                  <a:pt x="5028" y="1245"/>
                </a:lnTo>
                <a:cubicBezTo>
                  <a:pt x="5028" y="1245"/>
                  <a:pt x="5053" y="1245"/>
                  <a:pt x="5053" y="1221"/>
                </a:cubicBezTo>
                <a:cubicBezTo>
                  <a:pt x="5053" y="1196"/>
                  <a:pt x="5028" y="1196"/>
                  <a:pt x="5028" y="1196"/>
                </a:cubicBezTo>
                <a:lnTo>
                  <a:pt x="4250" y="393"/>
                </a:lnTo>
                <a:lnTo>
                  <a:pt x="4176" y="393"/>
                </a:lnTo>
                <a:lnTo>
                  <a:pt x="3317" y="1270"/>
                </a:lnTo>
                <a:lnTo>
                  <a:pt x="3317" y="51"/>
                </a:lnTo>
                <a:cubicBezTo>
                  <a:pt x="3317" y="26"/>
                  <a:pt x="3292" y="1"/>
                  <a:pt x="3267" y="1"/>
                </a:cubicBezTo>
                <a:close/>
              </a:path>
            </a:pathLst>
          </a:custGeom>
          <a:solidFill>
            <a:schemeClr val="accent1"/>
          </a:solidFill>
          <a:ln cap="flat" cmpd="sng" w="2650">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332438" y="460350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7301407" y="33825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a:off x="391842" y="193860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rgbClr val="DED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13"/>
          <p:cNvGrpSpPr/>
          <p:nvPr/>
        </p:nvGrpSpPr>
        <p:grpSpPr>
          <a:xfrm>
            <a:off x="2320725" y="1584502"/>
            <a:ext cx="388433" cy="237828"/>
            <a:chOff x="3261800" y="3337927"/>
            <a:chExt cx="388433" cy="237828"/>
          </a:xfrm>
        </p:grpSpPr>
        <p:sp>
          <p:nvSpPr>
            <p:cNvPr id="311" name="Google Shape;311;p13"/>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rot="-1779645">
              <a:off x="3388574" y="3386546"/>
              <a:ext cx="126702" cy="12670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13"/>
          <p:cNvSpPr/>
          <p:nvPr/>
        </p:nvSpPr>
        <p:spPr>
          <a:xfrm flipH="1" rot="-713519">
            <a:off x="8684431" y="4691541"/>
            <a:ext cx="191821" cy="191821"/>
          </a:xfrm>
          <a:prstGeom prst="lightningBol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6617982" y="211000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4509632" y="179870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107875" y="1422900"/>
            <a:ext cx="8925000" cy="3606600"/>
          </a:xfrm>
          <a:prstGeom prst="roundRect">
            <a:avLst>
              <a:gd fmla="val 578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txBox="1"/>
          <p:nvPr>
            <p:ph hasCustomPrompt="1" idx="2" type="title"/>
          </p:nvPr>
        </p:nvSpPr>
        <p:spPr>
          <a:xfrm>
            <a:off x="4807954" y="1755750"/>
            <a:ext cx="1560000" cy="765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6"/>
              </a:buClr>
              <a:buSzPts val="12000"/>
              <a:buNone/>
              <a:defRPr sz="3500">
                <a:solidFill>
                  <a:schemeClr val="lt2"/>
                </a:solidFill>
                <a:latin typeface="Press Start 2P"/>
                <a:ea typeface="Press Start 2P"/>
                <a:cs typeface="Press Start 2P"/>
                <a:sym typeface="Press Start 2P"/>
              </a:defRPr>
            </a:lvl1pPr>
            <a:lvl2pPr lvl="1" rtl="0" algn="ctr">
              <a:spcBef>
                <a:spcPts val="0"/>
              </a:spcBef>
              <a:spcAft>
                <a:spcPts val="0"/>
              </a:spcAft>
              <a:buClr>
                <a:schemeClr val="accent6"/>
              </a:buClr>
              <a:buSzPts val="12000"/>
              <a:buNone/>
              <a:defRPr sz="12000">
                <a:solidFill>
                  <a:schemeClr val="accent6"/>
                </a:solidFill>
              </a:defRPr>
            </a:lvl2pPr>
            <a:lvl3pPr lvl="2" rtl="0" algn="ctr">
              <a:spcBef>
                <a:spcPts val="0"/>
              </a:spcBef>
              <a:spcAft>
                <a:spcPts val="0"/>
              </a:spcAft>
              <a:buClr>
                <a:schemeClr val="accent6"/>
              </a:buClr>
              <a:buSzPts val="12000"/>
              <a:buNone/>
              <a:defRPr sz="12000">
                <a:solidFill>
                  <a:schemeClr val="accent6"/>
                </a:solidFill>
              </a:defRPr>
            </a:lvl3pPr>
            <a:lvl4pPr lvl="3" rtl="0" algn="ctr">
              <a:spcBef>
                <a:spcPts val="0"/>
              </a:spcBef>
              <a:spcAft>
                <a:spcPts val="0"/>
              </a:spcAft>
              <a:buClr>
                <a:schemeClr val="accent6"/>
              </a:buClr>
              <a:buSzPts val="12000"/>
              <a:buNone/>
              <a:defRPr sz="12000">
                <a:solidFill>
                  <a:schemeClr val="accent6"/>
                </a:solidFill>
              </a:defRPr>
            </a:lvl4pPr>
            <a:lvl5pPr lvl="4" rtl="0" algn="ctr">
              <a:spcBef>
                <a:spcPts val="0"/>
              </a:spcBef>
              <a:spcAft>
                <a:spcPts val="0"/>
              </a:spcAft>
              <a:buClr>
                <a:schemeClr val="accent6"/>
              </a:buClr>
              <a:buSzPts val="12000"/>
              <a:buNone/>
              <a:defRPr sz="12000">
                <a:solidFill>
                  <a:schemeClr val="accent6"/>
                </a:solidFill>
              </a:defRPr>
            </a:lvl5pPr>
            <a:lvl6pPr lvl="5" rtl="0" algn="ctr">
              <a:spcBef>
                <a:spcPts val="0"/>
              </a:spcBef>
              <a:spcAft>
                <a:spcPts val="0"/>
              </a:spcAft>
              <a:buClr>
                <a:schemeClr val="accent6"/>
              </a:buClr>
              <a:buSzPts val="12000"/>
              <a:buNone/>
              <a:defRPr sz="12000">
                <a:solidFill>
                  <a:schemeClr val="accent6"/>
                </a:solidFill>
              </a:defRPr>
            </a:lvl6pPr>
            <a:lvl7pPr lvl="6" rtl="0" algn="ctr">
              <a:spcBef>
                <a:spcPts val="0"/>
              </a:spcBef>
              <a:spcAft>
                <a:spcPts val="0"/>
              </a:spcAft>
              <a:buClr>
                <a:schemeClr val="accent6"/>
              </a:buClr>
              <a:buSzPts val="12000"/>
              <a:buNone/>
              <a:defRPr sz="12000">
                <a:solidFill>
                  <a:schemeClr val="accent6"/>
                </a:solidFill>
              </a:defRPr>
            </a:lvl7pPr>
            <a:lvl8pPr lvl="7" rtl="0" algn="ctr">
              <a:spcBef>
                <a:spcPts val="0"/>
              </a:spcBef>
              <a:spcAft>
                <a:spcPts val="0"/>
              </a:spcAft>
              <a:buClr>
                <a:schemeClr val="accent6"/>
              </a:buClr>
              <a:buSzPts val="12000"/>
              <a:buNone/>
              <a:defRPr sz="12000">
                <a:solidFill>
                  <a:schemeClr val="accent6"/>
                </a:solidFill>
              </a:defRPr>
            </a:lvl8pPr>
            <a:lvl9pPr lvl="8" rtl="0" algn="ctr">
              <a:spcBef>
                <a:spcPts val="0"/>
              </a:spcBef>
              <a:spcAft>
                <a:spcPts val="0"/>
              </a:spcAft>
              <a:buClr>
                <a:schemeClr val="accent6"/>
              </a:buClr>
              <a:buSzPts val="12000"/>
              <a:buNone/>
              <a:defRPr sz="12000">
                <a:solidFill>
                  <a:schemeClr val="accent6"/>
                </a:solidFill>
              </a:defRPr>
            </a:lvl9pPr>
          </a:lstStyle>
          <a:p>
            <a:r>
              <a:t>xx%</a:t>
            </a:r>
          </a:p>
        </p:txBody>
      </p:sp>
      <p:sp>
        <p:nvSpPr>
          <p:cNvPr id="318" name="Google Shape;318;p13"/>
          <p:cNvSpPr txBox="1"/>
          <p:nvPr>
            <p:ph hasCustomPrompt="1" idx="3" type="title"/>
          </p:nvPr>
        </p:nvSpPr>
        <p:spPr>
          <a:xfrm>
            <a:off x="712382" y="1755750"/>
            <a:ext cx="1570500" cy="765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6"/>
              </a:buClr>
              <a:buSzPts val="12000"/>
              <a:buNone/>
              <a:defRPr sz="3500">
                <a:solidFill>
                  <a:schemeClr val="accent1"/>
                </a:solidFill>
                <a:latin typeface="Press Start 2P"/>
                <a:ea typeface="Press Start 2P"/>
                <a:cs typeface="Press Start 2P"/>
                <a:sym typeface="Press Start 2P"/>
              </a:defRPr>
            </a:lvl1pPr>
            <a:lvl2pPr lvl="1" rtl="0" algn="ctr">
              <a:spcBef>
                <a:spcPts val="0"/>
              </a:spcBef>
              <a:spcAft>
                <a:spcPts val="0"/>
              </a:spcAft>
              <a:buClr>
                <a:schemeClr val="accent6"/>
              </a:buClr>
              <a:buSzPts val="12000"/>
              <a:buNone/>
              <a:defRPr sz="12000">
                <a:solidFill>
                  <a:schemeClr val="accent6"/>
                </a:solidFill>
              </a:defRPr>
            </a:lvl2pPr>
            <a:lvl3pPr lvl="2" rtl="0" algn="ctr">
              <a:spcBef>
                <a:spcPts val="0"/>
              </a:spcBef>
              <a:spcAft>
                <a:spcPts val="0"/>
              </a:spcAft>
              <a:buClr>
                <a:schemeClr val="accent6"/>
              </a:buClr>
              <a:buSzPts val="12000"/>
              <a:buNone/>
              <a:defRPr sz="12000">
                <a:solidFill>
                  <a:schemeClr val="accent6"/>
                </a:solidFill>
              </a:defRPr>
            </a:lvl3pPr>
            <a:lvl4pPr lvl="3" rtl="0" algn="ctr">
              <a:spcBef>
                <a:spcPts val="0"/>
              </a:spcBef>
              <a:spcAft>
                <a:spcPts val="0"/>
              </a:spcAft>
              <a:buClr>
                <a:schemeClr val="accent6"/>
              </a:buClr>
              <a:buSzPts val="12000"/>
              <a:buNone/>
              <a:defRPr sz="12000">
                <a:solidFill>
                  <a:schemeClr val="accent6"/>
                </a:solidFill>
              </a:defRPr>
            </a:lvl4pPr>
            <a:lvl5pPr lvl="4" rtl="0" algn="ctr">
              <a:spcBef>
                <a:spcPts val="0"/>
              </a:spcBef>
              <a:spcAft>
                <a:spcPts val="0"/>
              </a:spcAft>
              <a:buClr>
                <a:schemeClr val="accent6"/>
              </a:buClr>
              <a:buSzPts val="12000"/>
              <a:buNone/>
              <a:defRPr sz="12000">
                <a:solidFill>
                  <a:schemeClr val="accent6"/>
                </a:solidFill>
              </a:defRPr>
            </a:lvl5pPr>
            <a:lvl6pPr lvl="5" rtl="0" algn="ctr">
              <a:spcBef>
                <a:spcPts val="0"/>
              </a:spcBef>
              <a:spcAft>
                <a:spcPts val="0"/>
              </a:spcAft>
              <a:buClr>
                <a:schemeClr val="accent6"/>
              </a:buClr>
              <a:buSzPts val="12000"/>
              <a:buNone/>
              <a:defRPr sz="12000">
                <a:solidFill>
                  <a:schemeClr val="accent6"/>
                </a:solidFill>
              </a:defRPr>
            </a:lvl6pPr>
            <a:lvl7pPr lvl="6" rtl="0" algn="ctr">
              <a:spcBef>
                <a:spcPts val="0"/>
              </a:spcBef>
              <a:spcAft>
                <a:spcPts val="0"/>
              </a:spcAft>
              <a:buClr>
                <a:schemeClr val="accent6"/>
              </a:buClr>
              <a:buSzPts val="12000"/>
              <a:buNone/>
              <a:defRPr sz="12000">
                <a:solidFill>
                  <a:schemeClr val="accent6"/>
                </a:solidFill>
              </a:defRPr>
            </a:lvl7pPr>
            <a:lvl8pPr lvl="7" rtl="0" algn="ctr">
              <a:spcBef>
                <a:spcPts val="0"/>
              </a:spcBef>
              <a:spcAft>
                <a:spcPts val="0"/>
              </a:spcAft>
              <a:buClr>
                <a:schemeClr val="accent6"/>
              </a:buClr>
              <a:buSzPts val="12000"/>
              <a:buNone/>
              <a:defRPr sz="12000">
                <a:solidFill>
                  <a:schemeClr val="accent6"/>
                </a:solidFill>
              </a:defRPr>
            </a:lvl8pPr>
            <a:lvl9pPr lvl="8" rtl="0" algn="ctr">
              <a:spcBef>
                <a:spcPts val="0"/>
              </a:spcBef>
              <a:spcAft>
                <a:spcPts val="0"/>
              </a:spcAft>
              <a:buClr>
                <a:schemeClr val="accent6"/>
              </a:buClr>
              <a:buSzPts val="12000"/>
              <a:buNone/>
              <a:defRPr sz="12000">
                <a:solidFill>
                  <a:schemeClr val="accent6"/>
                </a:solidFill>
              </a:defRPr>
            </a:lvl9pPr>
          </a:lstStyle>
          <a:p>
            <a:r>
              <a:t>xx%</a:t>
            </a:r>
          </a:p>
        </p:txBody>
      </p:sp>
      <p:sp>
        <p:nvSpPr>
          <p:cNvPr id="319" name="Google Shape;319;p13"/>
          <p:cNvSpPr txBox="1"/>
          <p:nvPr>
            <p:ph hasCustomPrompt="1" idx="4" type="title"/>
          </p:nvPr>
        </p:nvSpPr>
        <p:spPr>
          <a:xfrm>
            <a:off x="6860500" y="1755750"/>
            <a:ext cx="1560000" cy="765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6"/>
              </a:buClr>
              <a:buSzPts val="12000"/>
              <a:buNone/>
              <a:defRPr sz="3500">
                <a:solidFill>
                  <a:schemeClr val="accent3"/>
                </a:solidFill>
                <a:latin typeface="Press Start 2P"/>
                <a:ea typeface="Press Start 2P"/>
                <a:cs typeface="Press Start 2P"/>
                <a:sym typeface="Press Start 2P"/>
              </a:defRPr>
            </a:lvl1pPr>
            <a:lvl2pPr lvl="1" rtl="0" algn="ctr">
              <a:spcBef>
                <a:spcPts val="0"/>
              </a:spcBef>
              <a:spcAft>
                <a:spcPts val="0"/>
              </a:spcAft>
              <a:buClr>
                <a:schemeClr val="accent6"/>
              </a:buClr>
              <a:buSzPts val="12000"/>
              <a:buNone/>
              <a:defRPr sz="12000">
                <a:solidFill>
                  <a:schemeClr val="accent6"/>
                </a:solidFill>
              </a:defRPr>
            </a:lvl2pPr>
            <a:lvl3pPr lvl="2" rtl="0" algn="ctr">
              <a:spcBef>
                <a:spcPts val="0"/>
              </a:spcBef>
              <a:spcAft>
                <a:spcPts val="0"/>
              </a:spcAft>
              <a:buClr>
                <a:schemeClr val="accent6"/>
              </a:buClr>
              <a:buSzPts val="12000"/>
              <a:buNone/>
              <a:defRPr sz="12000">
                <a:solidFill>
                  <a:schemeClr val="accent6"/>
                </a:solidFill>
              </a:defRPr>
            </a:lvl3pPr>
            <a:lvl4pPr lvl="3" rtl="0" algn="ctr">
              <a:spcBef>
                <a:spcPts val="0"/>
              </a:spcBef>
              <a:spcAft>
                <a:spcPts val="0"/>
              </a:spcAft>
              <a:buClr>
                <a:schemeClr val="accent6"/>
              </a:buClr>
              <a:buSzPts val="12000"/>
              <a:buNone/>
              <a:defRPr sz="12000">
                <a:solidFill>
                  <a:schemeClr val="accent6"/>
                </a:solidFill>
              </a:defRPr>
            </a:lvl4pPr>
            <a:lvl5pPr lvl="4" rtl="0" algn="ctr">
              <a:spcBef>
                <a:spcPts val="0"/>
              </a:spcBef>
              <a:spcAft>
                <a:spcPts val="0"/>
              </a:spcAft>
              <a:buClr>
                <a:schemeClr val="accent6"/>
              </a:buClr>
              <a:buSzPts val="12000"/>
              <a:buNone/>
              <a:defRPr sz="12000">
                <a:solidFill>
                  <a:schemeClr val="accent6"/>
                </a:solidFill>
              </a:defRPr>
            </a:lvl5pPr>
            <a:lvl6pPr lvl="5" rtl="0" algn="ctr">
              <a:spcBef>
                <a:spcPts val="0"/>
              </a:spcBef>
              <a:spcAft>
                <a:spcPts val="0"/>
              </a:spcAft>
              <a:buClr>
                <a:schemeClr val="accent6"/>
              </a:buClr>
              <a:buSzPts val="12000"/>
              <a:buNone/>
              <a:defRPr sz="12000">
                <a:solidFill>
                  <a:schemeClr val="accent6"/>
                </a:solidFill>
              </a:defRPr>
            </a:lvl6pPr>
            <a:lvl7pPr lvl="6" rtl="0" algn="ctr">
              <a:spcBef>
                <a:spcPts val="0"/>
              </a:spcBef>
              <a:spcAft>
                <a:spcPts val="0"/>
              </a:spcAft>
              <a:buClr>
                <a:schemeClr val="accent6"/>
              </a:buClr>
              <a:buSzPts val="12000"/>
              <a:buNone/>
              <a:defRPr sz="12000">
                <a:solidFill>
                  <a:schemeClr val="accent6"/>
                </a:solidFill>
              </a:defRPr>
            </a:lvl7pPr>
            <a:lvl8pPr lvl="7" rtl="0" algn="ctr">
              <a:spcBef>
                <a:spcPts val="0"/>
              </a:spcBef>
              <a:spcAft>
                <a:spcPts val="0"/>
              </a:spcAft>
              <a:buClr>
                <a:schemeClr val="accent6"/>
              </a:buClr>
              <a:buSzPts val="12000"/>
              <a:buNone/>
              <a:defRPr sz="12000">
                <a:solidFill>
                  <a:schemeClr val="accent6"/>
                </a:solidFill>
              </a:defRPr>
            </a:lvl8pPr>
            <a:lvl9pPr lvl="8" rtl="0" algn="ctr">
              <a:spcBef>
                <a:spcPts val="0"/>
              </a:spcBef>
              <a:spcAft>
                <a:spcPts val="0"/>
              </a:spcAft>
              <a:buClr>
                <a:schemeClr val="accent6"/>
              </a:buClr>
              <a:buSzPts val="12000"/>
              <a:buNone/>
              <a:defRPr sz="12000">
                <a:solidFill>
                  <a:schemeClr val="accent6"/>
                </a:solidFill>
              </a:defRPr>
            </a:lvl9pPr>
          </a:lstStyle>
          <a:p>
            <a:r>
              <a:t>xx%</a:t>
            </a:r>
          </a:p>
        </p:txBody>
      </p:sp>
      <p:sp>
        <p:nvSpPr>
          <p:cNvPr id="320" name="Google Shape;320;p13"/>
          <p:cNvSpPr txBox="1"/>
          <p:nvPr>
            <p:ph hasCustomPrompt="1" idx="5" type="title"/>
          </p:nvPr>
        </p:nvSpPr>
        <p:spPr>
          <a:xfrm>
            <a:off x="2772922" y="1755750"/>
            <a:ext cx="1584900" cy="765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6"/>
              </a:buClr>
              <a:buSzPts val="12000"/>
              <a:buNone/>
              <a:defRPr sz="3500">
                <a:solidFill>
                  <a:schemeClr val="accent2"/>
                </a:solidFill>
                <a:latin typeface="Press Start 2P"/>
                <a:ea typeface="Press Start 2P"/>
                <a:cs typeface="Press Start 2P"/>
                <a:sym typeface="Press Start 2P"/>
              </a:defRPr>
            </a:lvl1pPr>
            <a:lvl2pPr lvl="1" rtl="0" algn="ctr">
              <a:spcBef>
                <a:spcPts val="0"/>
              </a:spcBef>
              <a:spcAft>
                <a:spcPts val="0"/>
              </a:spcAft>
              <a:buClr>
                <a:schemeClr val="accent6"/>
              </a:buClr>
              <a:buSzPts val="12000"/>
              <a:buNone/>
              <a:defRPr sz="12000">
                <a:solidFill>
                  <a:schemeClr val="accent6"/>
                </a:solidFill>
              </a:defRPr>
            </a:lvl2pPr>
            <a:lvl3pPr lvl="2" rtl="0" algn="ctr">
              <a:spcBef>
                <a:spcPts val="0"/>
              </a:spcBef>
              <a:spcAft>
                <a:spcPts val="0"/>
              </a:spcAft>
              <a:buClr>
                <a:schemeClr val="accent6"/>
              </a:buClr>
              <a:buSzPts val="12000"/>
              <a:buNone/>
              <a:defRPr sz="12000">
                <a:solidFill>
                  <a:schemeClr val="accent6"/>
                </a:solidFill>
              </a:defRPr>
            </a:lvl3pPr>
            <a:lvl4pPr lvl="3" rtl="0" algn="ctr">
              <a:spcBef>
                <a:spcPts val="0"/>
              </a:spcBef>
              <a:spcAft>
                <a:spcPts val="0"/>
              </a:spcAft>
              <a:buClr>
                <a:schemeClr val="accent6"/>
              </a:buClr>
              <a:buSzPts val="12000"/>
              <a:buNone/>
              <a:defRPr sz="12000">
                <a:solidFill>
                  <a:schemeClr val="accent6"/>
                </a:solidFill>
              </a:defRPr>
            </a:lvl4pPr>
            <a:lvl5pPr lvl="4" rtl="0" algn="ctr">
              <a:spcBef>
                <a:spcPts val="0"/>
              </a:spcBef>
              <a:spcAft>
                <a:spcPts val="0"/>
              </a:spcAft>
              <a:buClr>
                <a:schemeClr val="accent6"/>
              </a:buClr>
              <a:buSzPts val="12000"/>
              <a:buNone/>
              <a:defRPr sz="12000">
                <a:solidFill>
                  <a:schemeClr val="accent6"/>
                </a:solidFill>
              </a:defRPr>
            </a:lvl5pPr>
            <a:lvl6pPr lvl="5" rtl="0" algn="ctr">
              <a:spcBef>
                <a:spcPts val="0"/>
              </a:spcBef>
              <a:spcAft>
                <a:spcPts val="0"/>
              </a:spcAft>
              <a:buClr>
                <a:schemeClr val="accent6"/>
              </a:buClr>
              <a:buSzPts val="12000"/>
              <a:buNone/>
              <a:defRPr sz="12000">
                <a:solidFill>
                  <a:schemeClr val="accent6"/>
                </a:solidFill>
              </a:defRPr>
            </a:lvl6pPr>
            <a:lvl7pPr lvl="6" rtl="0" algn="ctr">
              <a:spcBef>
                <a:spcPts val="0"/>
              </a:spcBef>
              <a:spcAft>
                <a:spcPts val="0"/>
              </a:spcAft>
              <a:buClr>
                <a:schemeClr val="accent6"/>
              </a:buClr>
              <a:buSzPts val="12000"/>
              <a:buNone/>
              <a:defRPr sz="12000">
                <a:solidFill>
                  <a:schemeClr val="accent6"/>
                </a:solidFill>
              </a:defRPr>
            </a:lvl7pPr>
            <a:lvl8pPr lvl="7" rtl="0" algn="ctr">
              <a:spcBef>
                <a:spcPts val="0"/>
              </a:spcBef>
              <a:spcAft>
                <a:spcPts val="0"/>
              </a:spcAft>
              <a:buClr>
                <a:schemeClr val="accent6"/>
              </a:buClr>
              <a:buSzPts val="12000"/>
              <a:buNone/>
              <a:defRPr sz="12000">
                <a:solidFill>
                  <a:schemeClr val="accent6"/>
                </a:solidFill>
              </a:defRPr>
            </a:lvl8pPr>
            <a:lvl9pPr lvl="8" rtl="0" algn="ctr">
              <a:spcBef>
                <a:spcPts val="0"/>
              </a:spcBef>
              <a:spcAft>
                <a:spcPts val="0"/>
              </a:spcAft>
              <a:buClr>
                <a:schemeClr val="accent6"/>
              </a:buClr>
              <a:buSzPts val="12000"/>
              <a:buNone/>
              <a:defRPr sz="12000">
                <a:solidFill>
                  <a:schemeClr val="accent6"/>
                </a:solidFill>
              </a:defRPr>
            </a:lvl9pPr>
          </a:lstStyle>
          <a:p>
            <a:r>
              <a:t>xx%</a:t>
            </a:r>
          </a:p>
        </p:txBody>
      </p:sp>
      <p:sp>
        <p:nvSpPr>
          <p:cNvPr id="321" name="Google Shape;321;p13"/>
          <p:cNvSpPr txBox="1"/>
          <p:nvPr>
            <p:ph idx="1" type="subTitle"/>
          </p:nvPr>
        </p:nvSpPr>
        <p:spPr>
          <a:xfrm>
            <a:off x="716132" y="3051000"/>
            <a:ext cx="1563000" cy="13917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6"/>
              </a:buClr>
              <a:buSzPts val="1400"/>
              <a:buNone/>
              <a:defRPr sz="1400">
                <a:solidFill>
                  <a:schemeClr val="lt1"/>
                </a:solidFill>
              </a:defRPr>
            </a:lvl1pPr>
            <a:lvl2pPr lvl="1">
              <a:spcBef>
                <a:spcPts val="0"/>
              </a:spcBef>
              <a:spcAft>
                <a:spcPts val="0"/>
              </a:spcAft>
              <a:buClr>
                <a:schemeClr val="accent6"/>
              </a:buClr>
              <a:buSzPts val="1400"/>
              <a:buNone/>
              <a:defRPr>
                <a:solidFill>
                  <a:schemeClr val="accent6"/>
                </a:solidFill>
              </a:defRPr>
            </a:lvl2pPr>
            <a:lvl3pPr lvl="2">
              <a:spcBef>
                <a:spcPts val="0"/>
              </a:spcBef>
              <a:spcAft>
                <a:spcPts val="0"/>
              </a:spcAft>
              <a:buClr>
                <a:schemeClr val="accent6"/>
              </a:buClr>
              <a:buSzPts val="1400"/>
              <a:buNone/>
              <a:defRPr>
                <a:solidFill>
                  <a:schemeClr val="accent6"/>
                </a:solidFill>
              </a:defRPr>
            </a:lvl3pPr>
            <a:lvl4pPr lvl="3">
              <a:spcBef>
                <a:spcPts val="0"/>
              </a:spcBef>
              <a:spcAft>
                <a:spcPts val="0"/>
              </a:spcAft>
              <a:buClr>
                <a:schemeClr val="accent6"/>
              </a:buClr>
              <a:buSzPts val="1400"/>
              <a:buNone/>
              <a:defRPr>
                <a:solidFill>
                  <a:schemeClr val="accent6"/>
                </a:solidFill>
              </a:defRPr>
            </a:lvl4pPr>
            <a:lvl5pPr lvl="4">
              <a:spcBef>
                <a:spcPts val="0"/>
              </a:spcBef>
              <a:spcAft>
                <a:spcPts val="0"/>
              </a:spcAft>
              <a:buClr>
                <a:schemeClr val="accent6"/>
              </a:buClr>
              <a:buSzPts val="1400"/>
              <a:buNone/>
              <a:defRPr>
                <a:solidFill>
                  <a:schemeClr val="accent6"/>
                </a:solidFill>
              </a:defRPr>
            </a:lvl5pPr>
            <a:lvl6pPr lvl="5">
              <a:spcBef>
                <a:spcPts val="0"/>
              </a:spcBef>
              <a:spcAft>
                <a:spcPts val="0"/>
              </a:spcAft>
              <a:buClr>
                <a:schemeClr val="accent6"/>
              </a:buClr>
              <a:buSzPts val="1400"/>
              <a:buNone/>
              <a:defRPr>
                <a:solidFill>
                  <a:schemeClr val="accent6"/>
                </a:solidFill>
              </a:defRPr>
            </a:lvl6pPr>
            <a:lvl7pPr lvl="6">
              <a:spcBef>
                <a:spcPts val="0"/>
              </a:spcBef>
              <a:spcAft>
                <a:spcPts val="0"/>
              </a:spcAft>
              <a:buClr>
                <a:schemeClr val="accent6"/>
              </a:buClr>
              <a:buSzPts val="1400"/>
              <a:buNone/>
              <a:defRPr>
                <a:solidFill>
                  <a:schemeClr val="accent6"/>
                </a:solidFill>
              </a:defRPr>
            </a:lvl7pPr>
            <a:lvl8pPr lvl="7">
              <a:spcBef>
                <a:spcPts val="0"/>
              </a:spcBef>
              <a:spcAft>
                <a:spcPts val="0"/>
              </a:spcAft>
              <a:buClr>
                <a:schemeClr val="accent6"/>
              </a:buClr>
              <a:buSzPts val="1400"/>
              <a:buNone/>
              <a:defRPr>
                <a:solidFill>
                  <a:schemeClr val="accent6"/>
                </a:solidFill>
              </a:defRPr>
            </a:lvl8pPr>
            <a:lvl9pPr lvl="8">
              <a:spcBef>
                <a:spcPts val="0"/>
              </a:spcBef>
              <a:spcAft>
                <a:spcPts val="0"/>
              </a:spcAft>
              <a:buClr>
                <a:schemeClr val="accent6"/>
              </a:buClr>
              <a:buSzPts val="1400"/>
              <a:buNone/>
              <a:defRPr>
                <a:solidFill>
                  <a:schemeClr val="accent6"/>
                </a:solidFill>
              </a:defRPr>
            </a:lvl9pPr>
          </a:lstStyle>
          <a:p/>
        </p:txBody>
      </p:sp>
      <p:sp>
        <p:nvSpPr>
          <p:cNvPr id="322" name="Google Shape;322;p13"/>
          <p:cNvSpPr txBox="1"/>
          <p:nvPr>
            <p:ph idx="6" type="subTitle"/>
          </p:nvPr>
        </p:nvSpPr>
        <p:spPr>
          <a:xfrm>
            <a:off x="2783272" y="3050925"/>
            <a:ext cx="1564200" cy="1391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6"/>
              </a:buClr>
              <a:buSzPts val="1400"/>
              <a:buNone/>
              <a:defRPr sz="1400">
                <a:solidFill>
                  <a:schemeClr val="lt1"/>
                </a:solidFill>
              </a:defRPr>
            </a:lvl1pPr>
            <a:lvl2pPr lvl="1" rtl="0">
              <a:spcBef>
                <a:spcPts val="0"/>
              </a:spcBef>
              <a:spcAft>
                <a:spcPts val="0"/>
              </a:spcAft>
              <a:buClr>
                <a:schemeClr val="accent6"/>
              </a:buClr>
              <a:buSzPts val="1400"/>
              <a:buNone/>
              <a:defRPr>
                <a:solidFill>
                  <a:schemeClr val="accent6"/>
                </a:solidFill>
              </a:defRPr>
            </a:lvl2pPr>
            <a:lvl3pPr lvl="2" rtl="0">
              <a:spcBef>
                <a:spcPts val="0"/>
              </a:spcBef>
              <a:spcAft>
                <a:spcPts val="0"/>
              </a:spcAft>
              <a:buClr>
                <a:schemeClr val="accent6"/>
              </a:buClr>
              <a:buSzPts val="1400"/>
              <a:buNone/>
              <a:defRPr>
                <a:solidFill>
                  <a:schemeClr val="accent6"/>
                </a:solidFill>
              </a:defRPr>
            </a:lvl3pPr>
            <a:lvl4pPr lvl="3" rtl="0">
              <a:spcBef>
                <a:spcPts val="0"/>
              </a:spcBef>
              <a:spcAft>
                <a:spcPts val="0"/>
              </a:spcAft>
              <a:buClr>
                <a:schemeClr val="accent6"/>
              </a:buClr>
              <a:buSzPts val="1400"/>
              <a:buNone/>
              <a:defRPr>
                <a:solidFill>
                  <a:schemeClr val="accent6"/>
                </a:solidFill>
              </a:defRPr>
            </a:lvl4pPr>
            <a:lvl5pPr lvl="4" rtl="0">
              <a:spcBef>
                <a:spcPts val="0"/>
              </a:spcBef>
              <a:spcAft>
                <a:spcPts val="0"/>
              </a:spcAft>
              <a:buClr>
                <a:schemeClr val="accent6"/>
              </a:buClr>
              <a:buSzPts val="1400"/>
              <a:buNone/>
              <a:defRPr>
                <a:solidFill>
                  <a:schemeClr val="accent6"/>
                </a:solidFill>
              </a:defRPr>
            </a:lvl5pPr>
            <a:lvl6pPr lvl="5" rtl="0">
              <a:spcBef>
                <a:spcPts val="0"/>
              </a:spcBef>
              <a:spcAft>
                <a:spcPts val="0"/>
              </a:spcAft>
              <a:buClr>
                <a:schemeClr val="accent6"/>
              </a:buClr>
              <a:buSzPts val="1400"/>
              <a:buNone/>
              <a:defRPr>
                <a:solidFill>
                  <a:schemeClr val="accent6"/>
                </a:solidFill>
              </a:defRPr>
            </a:lvl6pPr>
            <a:lvl7pPr lvl="6" rtl="0">
              <a:spcBef>
                <a:spcPts val="0"/>
              </a:spcBef>
              <a:spcAft>
                <a:spcPts val="0"/>
              </a:spcAft>
              <a:buClr>
                <a:schemeClr val="accent6"/>
              </a:buClr>
              <a:buSzPts val="1400"/>
              <a:buNone/>
              <a:defRPr>
                <a:solidFill>
                  <a:schemeClr val="accent6"/>
                </a:solidFill>
              </a:defRPr>
            </a:lvl7pPr>
            <a:lvl8pPr lvl="7" rtl="0">
              <a:spcBef>
                <a:spcPts val="0"/>
              </a:spcBef>
              <a:spcAft>
                <a:spcPts val="0"/>
              </a:spcAft>
              <a:buClr>
                <a:schemeClr val="accent6"/>
              </a:buClr>
              <a:buSzPts val="1400"/>
              <a:buNone/>
              <a:defRPr>
                <a:solidFill>
                  <a:schemeClr val="accent6"/>
                </a:solidFill>
              </a:defRPr>
            </a:lvl8pPr>
            <a:lvl9pPr lvl="8" rtl="0">
              <a:spcBef>
                <a:spcPts val="0"/>
              </a:spcBef>
              <a:spcAft>
                <a:spcPts val="0"/>
              </a:spcAft>
              <a:buClr>
                <a:schemeClr val="accent6"/>
              </a:buClr>
              <a:buSzPts val="1400"/>
              <a:buNone/>
              <a:defRPr>
                <a:solidFill>
                  <a:schemeClr val="accent6"/>
                </a:solidFill>
              </a:defRPr>
            </a:lvl9pPr>
          </a:lstStyle>
          <a:p/>
        </p:txBody>
      </p:sp>
      <p:sp>
        <p:nvSpPr>
          <p:cNvPr id="323" name="Google Shape;323;p13"/>
          <p:cNvSpPr txBox="1"/>
          <p:nvPr>
            <p:ph idx="7" type="subTitle"/>
          </p:nvPr>
        </p:nvSpPr>
        <p:spPr>
          <a:xfrm>
            <a:off x="4805854" y="3057300"/>
            <a:ext cx="1564200" cy="1379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6"/>
              </a:buClr>
              <a:buSzPts val="1400"/>
              <a:buNone/>
              <a:defRPr sz="1400">
                <a:solidFill>
                  <a:schemeClr val="lt1"/>
                </a:solidFill>
              </a:defRPr>
            </a:lvl1pPr>
            <a:lvl2pPr lvl="1" rtl="0">
              <a:spcBef>
                <a:spcPts val="0"/>
              </a:spcBef>
              <a:spcAft>
                <a:spcPts val="0"/>
              </a:spcAft>
              <a:buClr>
                <a:schemeClr val="accent6"/>
              </a:buClr>
              <a:buSzPts val="1400"/>
              <a:buNone/>
              <a:defRPr>
                <a:solidFill>
                  <a:schemeClr val="accent6"/>
                </a:solidFill>
              </a:defRPr>
            </a:lvl2pPr>
            <a:lvl3pPr lvl="2" rtl="0">
              <a:spcBef>
                <a:spcPts val="0"/>
              </a:spcBef>
              <a:spcAft>
                <a:spcPts val="0"/>
              </a:spcAft>
              <a:buClr>
                <a:schemeClr val="accent6"/>
              </a:buClr>
              <a:buSzPts val="1400"/>
              <a:buNone/>
              <a:defRPr>
                <a:solidFill>
                  <a:schemeClr val="accent6"/>
                </a:solidFill>
              </a:defRPr>
            </a:lvl3pPr>
            <a:lvl4pPr lvl="3" rtl="0">
              <a:spcBef>
                <a:spcPts val="0"/>
              </a:spcBef>
              <a:spcAft>
                <a:spcPts val="0"/>
              </a:spcAft>
              <a:buClr>
                <a:schemeClr val="accent6"/>
              </a:buClr>
              <a:buSzPts val="1400"/>
              <a:buNone/>
              <a:defRPr>
                <a:solidFill>
                  <a:schemeClr val="accent6"/>
                </a:solidFill>
              </a:defRPr>
            </a:lvl4pPr>
            <a:lvl5pPr lvl="4" rtl="0">
              <a:spcBef>
                <a:spcPts val="0"/>
              </a:spcBef>
              <a:spcAft>
                <a:spcPts val="0"/>
              </a:spcAft>
              <a:buClr>
                <a:schemeClr val="accent6"/>
              </a:buClr>
              <a:buSzPts val="1400"/>
              <a:buNone/>
              <a:defRPr>
                <a:solidFill>
                  <a:schemeClr val="accent6"/>
                </a:solidFill>
              </a:defRPr>
            </a:lvl5pPr>
            <a:lvl6pPr lvl="5" rtl="0">
              <a:spcBef>
                <a:spcPts val="0"/>
              </a:spcBef>
              <a:spcAft>
                <a:spcPts val="0"/>
              </a:spcAft>
              <a:buClr>
                <a:schemeClr val="accent6"/>
              </a:buClr>
              <a:buSzPts val="1400"/>
              <a:buNone/>
              <a:defRPr>
                <a:solidFill>
                  <a:schemeClr val="accent6"/>
                </a:solidFill>
              </a:defRPr>
            </a:lvl6pPr>
            <a:lvl7pPr lvl="6" rtl="0">
              <a:spcBef>
                <a:spcPts val="0"/>
              </a:spcBef>
              <a:spcAft>
                <a:spcPts val="0"/>
              </a:spcAft>
              <a:buClr>
                <a:schemeClr val="accent6"/>
              </a:buClr>
              <a:buSzPts val="1400"/>
              <a:buNone/>
              <a:defRPr>
                <a:solidFill>
                  <a:schemeClr val="accent6"/>
                </a:solidFill>
              </a:defRPr>
            </a:lvl7pPr>
            <a:lvl8pPr lvl="7" rtl="0">
              <a:spcBef>
                <a:spcPts val="0"/>
              </a:spcBef>
              <a:spcAft>
                <a:spcPts val="0"/>
              </a:spcAft>
              <a:buClr>
                <a:schemeClr val="accent6"/>
              </a:buClr>
              <a:buSzPts val="1400"/>
              <a:buNone/>
              <a:defRPr>
                <a:solidFill>
                  <a:schemeClr val="accent6"/>
                </a:solidFill>
              </a:defRPr>
            </a:lvl8pPr>
            <a:lvl9pPr lvl="8" rtl="0">
              <a:spcBef>
                <a:spcPts val="0"/>
              </a:spcBef>
              <a:spcAft>
                <a:spcPts val="0"/>
              </a:spcAft>
              <a:buClr>
                <a:schemeClr val="accent6"/>
              </a:buClr>
              <a:buSzPts val="1400"/>
              <a:buNone/>
              <a:defRPr>
                <a:solidFill>
                  <a:schemeClr val="accent6"/>
                </a:solidFill>
              </a:defRPr>
            </a:lvl9pPr>
          </a:lstStyle>
          <a:p/>
        </p:txBody>
      </p:sp>
      <p:sp>
        <p:nvSpPr>
          <p:cNvPr id="324" name="Google Shape;324;p13"/>
          <p:cNvSpPr txBox="1"/>
          <p:nvPr>
            <p:ph idx="8" type="subTitle"/>
          </p:nvPr>
        </p:nvSpPr>
        <p:spPr>
          <a:xfrm>
            <a:off x="6858400" y="3057300"/>
            <a:ext cx="1564200" cy="1379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6"/>
              </a:buClr>
              <a:buSzPts val="1400"/>
              <a:buNone/>
              <a:defRPr sz="1400">
                <a:solidFill>
                  <a:schemeClr val="lt1"/>
                </a:solidFill>
              </a:defRPr>
            </a:lvl1pPr>
            <a:lvl2pPr lvl="1" rtl="0">
              <a:spcBef>
                <a:spcPts val="0"/>
              </a:spcBef>
              <a:spcAft>
                <a:spcPts val="0"/>
              </a:spcAft>
              <a:buClr>
                <a:schemeClr val="accent6"/>
              </a:buClr>
              <a:buSzPts val="1400"/>
              <a:buNone/>
              <a:defRPr>
                <a:solidFill>
                  <a:schemeClr val="accent6"/>
                </a:solidFill>
              </a:defRPr>
            </a:lvl2pPr>
            <a:lvl3pPr lvl="2" rtl="0">
              <a:spcBef>
                <a:spcPts val="0"/>
              </a:spcBef>
              <a:spcAft>
                <a:spcPts val="0"/>
              </a:spcAft>
              <a:buClr>
                <a:schemeClr val="accent6"/>
              </a:buClr>
              <a:buSzPts val="1400"/>
              <a:buNone/>
              <a:defRPr>
                <a:solidFill>
                  <a:schemeClr val="accent6"/>
                </a:solidFill>
              </a:defRPr>
            </a:lvl3pPr>
            <a:lvl4pPr lvl="3" rtl="0">
              <a:spcBef>
                <a:spcPts val="0"/>
              </a:spcBef>
              <a:spcAft>
                <a:spcPts val="0"/>
              </a:spcAft>
              <a:buClr>
                <a:schemeClr val="accent6"/>
              </a:buClr>
              <a:buSzPts val="1400"/>
              <a:buNone/>
              <a:defRPr>
                <a:solidFill>
                  <a:schemeClr val="accent6"/>
                </a:solidFill>
              </a:defRPr>
            </a:lvl4pPr>
            <a:lvl5pPr lvl="4" rtl="0">
              <a:spcBef>
                <a:spcPts val="0"/>
              </a:spcBef>
              <a:spcAft>
                <a:spcPts val="0"/>
              </a:spcAft>
              <a:buClr>
                <a:schemeClr val="accent6"/>
              </a:buClr>
              <a:buSzPts val="1400"/>
              <a:buNone/>
              <a:defRPr>
                <a:solidFill>
                  <a:schemeClr val="accent6"/>
                </a:solidFill>
              </a:defRPr>
            </a:lvl5pPr>
            <a:lvl6pPr lvl="5" rtl="0">
              <a:spcBef>
                <a:spcPts val="0"/>
              </a:spcBef>
              <a:spcAft>
                <a:spcPts val="0"/>
              </a:spcAft>
              <a:buClr>
                <a:schemeClr val="accent6"/>
              </a:buClr>
              <a:buSzPts val="1400"/>
              <a:buNone/>
              <a:defRPr>
                <a:solidFill>
                  <a:schemeClr val="accent6"/>
                </a:solidFill>
              </a:defRPr>
            </a:lvl6pPr>
            <a:lvl7pPr lvl="6" rtl="0">
              <a:spcBef>
                <a:spcPts val="0"/>
              </a:spcBef>
              <a:spcAft>
                <a:spcPts val="0"/>
              </a:spcAft>
              <a:buClr>
                <a:schemeClr val="accent6"/>
              </a:buClr>
              <a:buSzPts val="1400"/>
              <a:buNone/>
              <a:defRPr>
                <a:solidFill>
                  <a:schemeClr val="accent6"/>
                </a:solidFill>
              </a:defRPr>
            </a:lvl7pPr>
            <a:lvl8pPr lvl="7" rtl="0">
              <a:spcBef>
                <a:spcPts val="0"/>
              </a:spcBef>
              <a:spcAft>
                <a:spcPts val="0"/>
              </a:spcAft>
              <a:buClr>
                <a:schemeClr val="accent6"/>
              </a:buClr>
              <a:buSzPts val="1400"/>
              <a:buNone/>
              <a:defRPr>
                <a:solidFill>
                  <a:schemeClr val="accent6"/>
                </a:solidFill>
              </a:defRPr>
            </a:lvl8pPr>
            <a:lvl9pPr lvl="8" rtl="0">
              <a:spcBef>
                <a:spcPts val="0"/>
              </a:spcBef>
              <a:spcAft>
                <a:spcPts val="0"/>
              </a:spcAft>
              <a:buClr>
                <a:schemeClr val="accent6"/>
              </a:buClr>
              <a:buSzPts val="1400"/>
              <a:buNone/>
              <a:defRPr>
                <a:solidFill>
                  <a:schemeClr val="accent6"/>
                </a:solidFill>
              </a:defRPr>
            </a:lvl9pPr>
          </a:lstStyle>
          <a:p/>
        </p:txBody>
      </p:sp>
      <p:sp>
        <p:nvSpPr>
          <p:cNvPr id="325" name="Google Shape;325;p13"/>
          <p:cNvSpPr txBox="1"/>
          <p:nvPr>
            <p:ph idx="9" type="title"/>
          </p:nvPr>
        </p:nvSpPr>
        <p:spPr>
          <a:xfrm>
            <a:off x="637688" y="2707850"/>
            <a:ext cx="1719900" cy="247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400"/>
              <a:buFont typeface="Press Start 2P"/>
              <a:buNone/>
              <a:defRPr sz="1600">
                <a:solidFill>
                  <a:schemeClr val="lt1"/>
                </a:solidFill>
                <a:latin typeface="Press Start 2P"/>
                <a:ea typeface="Press Start 2P"/>
                <a:cs typeface="Press Start 2P"/>
                <a:sym typeface="Press Start 2P"/>
              </a:defRPr>
            </a:lvl1pPr>
            <a:lvl2pPr lvl="1">
              <a:spcBef>
                <a:spcPts val="0"/>
              </a:spcBef>
              <a:spcAft>
                <a:spcPts val="0"/>
              </a:spcAft>
              <a:buSzPts val="2800"/>
              <a:buNone/>
              <a:defRPr>
                <a:latin typeface="Michroma"/>
                <a:ea typeface="Michroma"/>
                <a:cs typeface="Michroma"/>
                <a:sym typeface="Michroma"/>
              </a:defRPr>
            </a:lvl2pPr>
            <a:lvl3pPr lvl="2">
              <a:spcBef>
                <a:spcPts val="0"/>
              </a:spcBef>
              <a:spcAft>
                <a:spcPts val="0"/>
              </a:spcAft>
              <a:buSzPts val="2800"/>
              <a:buNone/>
              <a:defRPr>
                <a:latin typeface="Michroma"/>
                <a:ea typeface="Michroma"/>
                <a:cs typeface="Michroma"/>
                <a:sym typeface="Michroma"/>
              </a:defRPr>
            </a:lvl3pPr>
            <a:lvl4pPr lvl="3">
              <a:spcBef>
                <a:spcPts val="0"/>
              </a:spcBef>
              <a:spcAft>
                <a:spcPts val="0"/>
              </a:spcAft>
              <a:buSzPts val="2800"/>
              <a:buNone/>
              <a:defRPr>
                <a:latin typeface="Michroma"/>
                <a:ea typeface="Michroma"/>
                <a:cs typeface="Michroma"/>
                <a:sym typeface="Michroma"/>
              </a:defRPr>
            </a:lvl4pPr>
            <a:lvl5pPr lvl="4">
              <a:spcBef>
                <a:spcPts val="0"/>
              </a:spcBef>
              <a:spcAft>
                <a:spcPts val="0"/>
              </a:spcAft>
              <a:buSzPts val="2800"/>
              <a:buNone/>
              <a:defRPr>
                <a:latin typeface="Michroma"/>
                <a:ea typeface="Michroma"/>
                <a:cs typeface="Michroma"/>
                <a:sym typeface="Michroma"/>
              </a:defRPr>
            </a:lvl5pPr>
            <a:lvl6pPr lvl="5">
              <a:spcBef>
                <a:spcPts val="0"/>
              </a:spcBef>
              <a:spcAft>
                <a:spcPts val="0"/>
              </a:spcAft>
              <a:buSzPts val="2800"/>
              <a:buNone/>
              <a:defRPr>
                <a:latin typeface="Michroma"/>
                <a:ea typeface="Michroma"/>
                <a:cs typeface="Michroma"/>
                <a:sym typeface="Michroma"/>
              </a:defRPr>
            </a:lvl6pPr>
            <a:lvl7pPr lvl="6">
              <a:spcBef>
                <a:spcPts val="0"/>
              </a:spcBef>
              <a:spcAft>
                <a:spcPts val="0"/>
              </a:spcAft>
              <a:buSzPts val="2800"/>
              <a:buNone/>
              <a:defRPr>
                <a:latin typeface="Michroma"/>
                <a:ea typeface="Michroma"/>
                <a:cs typeface="Michroma"/>
                <a:sym typeface="Michroma"/>
              </a:defRPr>
            </a:lvl7pPr>
            <a:lvl8pPr lvl="7">
              <a:spcBef>
                <a:spcPts val="0"/>
              </a:spcBef>
              <a:spcAft>
                <a:spcPts val="0"/>
              </a:spcAft>
              <a:buSzPts val="2800"/>
              <a:buNone/>
              <a:defRPr>
                <a:latin typeface="Michroma"/>
                <a:ea typeface="Michroma"/>
                <a:cs typeface="Michroma"/>
                <a:sym typeface="Michroma"/>
              </a:defRPr>
            </a:lvl8pPr>
            <a:lvl9pPr lvl="8">
              <a:spcBef>
                <a:spcPts val="0"/>
              </a:spcBef>
              <a:spcAft>
                <a:spcPts val="0"/>
              </a:spcAft>
              <a:buSzPts val="2800"/>
              <a:buNone/>
              <a:defRPr>
                <a:latin typeface="Michroma"/>
                <a:ea typeface="Michroma"/>
                <a:cs typeface="Michroma"/>
                <a:sym typeface="Michroma"/>
              </a:defRPr>
            </a:lvl9pPr>
          </a:lstStyle>
          <a:p/>
        </p:txBody>
      </p:sp>
      <p:sp>
        <p:nvSpPr>
          <p:cNvPr id="326" name="Google Shape;326;p13"/>
          <p:cNvSpPr txBox="1"/>
          <p:nvPr>
            <p:ph idx="13" type="title"/>
          </p:nvPr>
        </p:nvSpPr>
        <p:spPr>
          <a:xfrm>
            <a:off x="2705422" y="2707850"/>
            <a:ext cx="1719900" cy="2475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1400"/>
              <a:buFont typeface="Press Start 2P"/>
              <a:buNone/>
              <a:defRPr sz="1600">
                <a:solidFill>
                  <a:schemeClr val="lt1"/>
                </a:solidFill>
                <a:latin typeface="Press Start 2P"/>
                <a:ea typeface="Press Start 2P"/>
                <a:cs typeface="Press Start 2P"/>
                <a:sym typeface="Press Start 2P"/>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327" name="Google Shape;327;p13"/>
          <p:cNvSpPr txBox="1"/>
          <p:nvPr>
            <p:ph idx="14" type="title"/>
          </p:nvPr>
        </p:nvSpPr>
        <p:spPr>
          <a:xfrm>
            <a:off x="4728000" y="2707850"/>
            <a:ext cx="1719900" cy="2475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1400"/>
              <a:buFont typeface="Press Start 2P"/>
              <a:buNone/>
              <a:defRPr sz="1600">
                <a:solidFill>
                  <a:schemeClr val="lt1"/>
                </a:solidFill>
                <a:latin typeface="Press Start 2P"/>
                <a:ea typeface="Press Start 2P"/>
                <a:cs typeface="Press Start 2P"/>
                <a:sym typeface="Press Start 2P"/>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328" name="Google Shape;328;p13"/>
          <p:cNvSpPr txBox="1"/>
          <p:nvPr>
            <p:ph idx="15" type="title"/>
          </p:nvPr>
        </p:nvSpPr>
        <p:spPr>
          <a:xfrm>
            <a:off x="6780550" y="2707850"/>
            <a:ext cx="1719900" cy="2475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1400"/>
              <a:buFont typeface="Press Start 2P"/>
              <a:buNone/>
              <a:defRPr sz="1600">
                <a:solidFill>
                  <a:schemeClr val="lt1"/>
                </a:solidFill>
                <a:latin typeface="Press Start 2P"/>
                <a:ea typeface="Press Start 2P"/>
                <a:cs typeface="Press Start 2P"/>
                <a:sym typeface="Press Start 2P"/>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grpSp>
        <p:nvGrpSpPr>
          <p:cNvPr id="329" name="Google Shape;329;p13"/>
          <p:cNvGrpSpPr/>
          <p:nvPr/>
        </p:nvGrpSpPr>
        <p:grpSpPr>
          <a:xfrm>
            <a:off x="8295178" y="344575"/>
            <a:ext cx="470050" cy="116300"/>
            <a:chOff x="8155950" y="423775"/>
            <a:chExt cx="470050" cy="116300"/>
          </a:xfrm>
        </p:grpSpPr>
        <p:sp>
          <p:nvSpPr>
            <p:cNvPr id="330" name="Google Shape;330;p13"/>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13"/>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bg>
      <p:bgPr>
        <a:solidFill>
          <a:schemeClr val="dk1"/>
        </a:solidFill>
      </p:bgPr>
    </p:bg>
    <p:spTree>
      <p:nvGrpSpPr>
        <p:cNvPr id="334" name="Shape 334"/>
        <p:cNvGrpSpPr/>
        <p:nvPr/>
      </p:nvGrpSpPr>
      <p:grpSpPr>
        <a:xfrm>
          <a:off x="0" y="0"/>
          <a:ext cx="0" cy="0"/>
          <a:chOff x="0" y="0"/>
          <a:chExt cx="0" cy="0"/>
        </a:xfrm>
      </p:grpSpPr>
      <p:sp>
        <p:nvSpPr>
          <p:cNvPr id="335" name="Google Shape;335;p14"/>
          <p:cNvSpPr txBox="1"/>
          <p:nvPr>
            <p:ph type="title"/>
          </p:nvPr>
        </p:nvSpPr>
        <p:spPr>
          <a:xfrm>
            <a:off x="630475" y="463800"/>
            <a:ext cx="6297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2320">
                <a:solidFill>
                  <a:schemeClr val="lt1"/>
                </a:solidFill>
                <a:latin typeface="Press Start 2P"/>
                <a:ea typeface="Press Start 2P"/>
                <a:cs typeface="Press Start 2P"/>
                <a:sym typeface="Press Start 2P"/>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36" name="Google Shape;336;p14"/>
          <p:cNvGrpSpPr/>
          <p:nvPr/>
        </p:nvGrpSpPr>
        <p:grpSpPr>
          <a:xfrm>
            <a:off x="108000" y="108000"/>
            <a:ext cx="8925000" cy="1206900"/>
            <a:chOff x="108000" y="108000"/>
            <a:chExt cx="8925000" cy="1206900"/>
          </a:xfrm>
        </p:grpSpPr>
        <p:sp>
          <p:nvSpPr>
            <p:cNvPr id="337" name="Google Shape;337;p14"/>
            <p:cNvSpPr/>
            <p:nvPr/>
          </p:nvSpPr>
          <p:spPr>
            <a:xfrm>
              <a:off x="108000" y="108000"/>
              <a:ext cx="8925000" cy="1206900"/>
            </a:xfrm>
            <a:prstGeom prst="roundRect">
              <a:avLst>
                <a:gd fmla="val 17292"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14"/>
            <p:cNvGrpSpPr/>
            <p:nvPr/>
          </p:nvGrpSpPr>
          <p:grpSpPr>
            <a:xfrm>
              <a:off x="8295178" y="344575"/>
              <a:ext cx="470050" cy="116300"/>
              <a:chOff x="8155950" y="423775"/>
              <a:chExt cx="470050" cy="116300"/>
            </a:xfrm>
          </p:grpSpPr>
          <p:sp>
            <p:nvSpPr>
              <p:cNvPr id="339" name="Google Shape;339;p14"/>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14"/>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14"/>
          <p:cNvGrpSpPr/>
          <p:nvPr/>
        </p:nvGrpSpPr>
        <p:grpSpPr>
          <a:xfrm>
            <a:off x="4217738" y="1896088"/>
            <a:ext cx="1183626" cy="191796"/>
            <a:chOff x="3364200" y="629675"/>
            <a:chExt cx="1388092" cy="224928"/>
          </a:xfrm>
        </p:grpSpPr>
        <p:sp>
          <p:nvSpPr>
            <p:cNvPr id="344" name="Google Shape;344;p14"/>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4"/>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14"/>
          <p:cNvSpPr/>
          <p:nvPr/>
        </p:nvSpPr>
        <p:spPr>
          <a:xfrm>
            <a:off x="3857575" y="4426633"/>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
          <p:cNvSpPr/>
          <p:nvPr/>
        </p:nvSpPr>
        <p:spPr>
          <a:xfrm>
            <a:off x="7247957" y="172470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
          <p:cNvSpPr/>
          <p:nvPr/>
        </p:nvSpPr>
        <p:spPr>
          <a:xfrm>
            <a:off x="8349417" y="301723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14"/>
          <p:cNvGrpSpPr/>
          <p:nvPr/>
        </p:nvGrpSpPr>
        <p:grpSpPr>
          <a:xfrm>
            <a:off x="6895725" y="539989"/>
            <a:ext cx="388433" cy="237828"/>
            <a:chOff x="3261800" y="3337927"/>
            <a:chExt cx="388433" cy="237828"/>
          </a:xfrm>
        </p:grpSpPr>
        <p:sp>
          <p:nvSpPr>
            <p:cNvPr id="350" name="Google Shape;350;p14"/>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
            <p:cNvSpPr/>
            <p:nvPr/>
          </p:nvSpPr>
          <p:spPr>
            <a:xfrm rot="-1779645">
              <a:off x="3388574" y="3386546"/>
              <a:ext cx="126702" cy="126702"/>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14"/>
          <p:cNvGrpSpPr/>
          <p:nvPr/>
        </p:nvGrpSpPr>
        <p:grpSpPr>
          <a:xfrm rot="3858676">
            <a:off x="7847075" y="4362872"/>
            <a:ext cx="388449" cy="237838"/>
            <a:chOff x="3261800" y="3337927"/>
            <a:chExt cx="388433" cy="237828"/>
          </a:xfrm>
        </p:grpSpPr>
        <p:sp>
          <p:nvSpPr>
            <p:cNvPr id="353" name="Google Shape;353;p14"/>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rot="-1779645">
              <a:off x="3388574" y="3386546"/>
              <a:ext cx="126702" cy="126702"/>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14"/>
          <p:cNvSpPr/>
          <p:nvPr/>
        </p:nvSpPr>
        <p:spPr>
          <a:xfrm>
            <a:off x="2461317" y="369810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
          <p:cNvSpPr/>
          <p:nvPr/>
        </p:nvSpPr>
        <p:spPr>
          <a:xfrm flipH="1" rot="-713519">
            <a:off x="5668256" y="4507591"/>
            <a:ext cx="191821" cy="191821"/>
          </a:xfrm>
          <a:prstGeom prst="lightningBol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 name="Google Shape;357;p14"/>
          <p:cNvGrpSpPr/>
          <p:nvPr/>
        </p:nvGrpSpPr>
        <p:grpSpPr>
          <a:xfrm>
            <a:off x="602286" y="4255223"/>
            <a:ext cx="1057865" cy="171395"/>
            <a:chOff x="3364200" y="629675"/>
            <a:chExt cx="1388092" cy="224928"/>
          </a:xfrm>
        </p:grpSpPr>
        <p:sp>
          <p:nvSpPr>
            <p:cNvPr id="358" name="Google Shape;358;p14"/>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14"/>
          <p:cNvSpPr/>
          <p:nvPr/>
        </p:nvSpPr>
        <p:spPr>
          <a:xfrm flipH="1">
            <a:off x="3243900" y="1422925"/>
            <a:ext cx="5789100" cy="3607500"/>
          </a:xfrm>
          <a:prstGeom prst="roundRect">
            <a:avLst>
              <a:gd fmla="val 5761"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rot="-2662995">
            <a:off x="3490783" y="1659549"/>
            <a:ext cx="189736" cy="189736"/>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2" name="Google Shape;362;p14"/>
          <p:cNvCxnSpPr/>
          <p:nvPr/>
        </p:nvCxnSpPr>
        <p:spPr>
          <a:xfrm rot="10800000">
            <a:off x="3235515" y="4061066"/>
            <a:ext cx="5799600" cy="0"/>
          </a:xfrm>
          <a:prstGeom prst="straightConnector1">
            <a:avLst/>
          </a:prstGeom>
          <a:noFill/>
          <a:ln cap="flat" cmpd="sng" w="19050">
            <a:solidFill>
              <a:schemeClr val="accent6"/>
            </a:solidFill>
            <a:prstDash val="solid"/>
            <a:round/>
            <a:headEnd len="med" w="med" type="none"/>
            <a:tailEnd len="med" w="med" type="none"/>
          </a:ln>
        </p:spPr>
      </p:cxnSp>
      <p:grpSp>
        <p:nvGrpSpPr>
          <p:cNvPr id="363" name="Google Shape;363;p14"/>
          <p:cNvGrpSpPr/>
          <p:nvPr/>
        </p:nvGrpSpPr>
        <p:grpSpPr>
          <a:xfrm>
            <a:off x="8295166" y="1697505"/>
            <a:ext cx="470050" cy="113823"/>
            <a:chOff x="8155950" y="423775"/>
            <a:chExt cx="470050" cy="116300"/>
          </a:xfrm>
        </p:grpSpPr>
        <p:sp>
          <p:nvSpPr>
            <p:cNvPr id="364" name="Google Shape;364;p14"/>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14"/>
          <p:cNvGrpSpPr/>
          <p:nvPr/>
        </p:nvGrpSpPr>
        <p:grpSpPr>
          <a:xfrm>
            <a:off x="107750" y="1422787"/>
            <a:ext cx="3025800" cy="3607428"/>
            <a:chOff x="110125" y="1344219"/>
            <a:chExt cx="3025800" cy="3688200"/>
          </a:xfrm>
        </p:grpSpPr>
        <p:sp>
          <p:nvSpPr>
            <p:cNvPr id="368" name="Google Shape;368;p14"/>
            <p:cNvSpPr/>
            <p:nvPr/>
          </p:nvSpPr>
          <p:spPr>
            <a:xfrm flipH="1">
              <a:off x="110125" y="1344219"/>
              <a:ext cx="3025800" cy="3688200"/>
            </a:xfrm>
            <a:prstGeom prst="roundRect">
              <a:avLst>
                <a:gd fmla="val 688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14"/>
            <p:cNvGrpSpPr/>
            <p:nvPr/>
          </p:nvGrpSpPr>
          <p:grpSpPr>
            <a:xfrm flipH="1">
              <a:off x="2397499" y="1624800"/>
              <a:ext cx="470050" cy="116300"/>
              <a:chOff x="517115" y="423775"/>
              <a:chExt cx="470050" cy="116300"/>
            </a:xfrm>
          </p:grpSpPr>
          <p:sp>
            <p:nvSpPr>
              <p:cNvPr id="370" name="Google Shape;370;p14"/>
              <p:cNvSpPr/>
              <p:nvPr/>
            </p:nvSpPr>
            <p:spPr>
              <a:xfrm flipH="1">
                <a:off x="517115"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flipH="1">
                <a:off x="696640"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flipH="1">
                <a:off x="876165"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14"/>
            <p:cNvSpPr/>
            <p:nvPr/>
          </p:nvSpPr>
          <p:spPr>
            <a:xfrm rot="-2700000">
              <a:off x="353077" y="15870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14"/>
          <p:cNvSpPr txBox="1"/>
          <p:nvPr>
            <p:ph idx="1" type="subTitle"/>
          </p:nvPr>
        </p:nvSpPr>
        <p:spPr>
          <a:xfrm>
            <a:off x="4096200" y="1889025"/>
            <a:ext cx="4096500" cy="20301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Clr>
                <a:schemeClr val="accent6"/>
              </a:buClr>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5" name="Google Shape;375;p14"/>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bg>
      <p:bgPr>
        <a:solidFill>
          <a:schemeClr val="dk1"/>
        </a:solidFill>
      </p:bgPr>
    </p:bg>
    <p:spTree>
      <p:nvGrpSpPr>
        <p:cNvPr id="376" name="Shape 376"/>
        <p:cNvGrpSpPr/>
        <p:nvPr/>
      </p:nvGrpSpPr>
      <p:grpSpPr>
        <a:xfrm>
          <a:off x="0" y="0"/>
          <a:ext cx="0" cy="0"/>
          <a:chOff x="0" y="0"/>
          <a:chExt cx="0" cy="0"/>
        </a:xfrm>
      </p:grpSpPr>
      <p:grpSp>
        <p:nvGrpSpPr>
          <p:cNvPr id="377" name="Google Shape;377;p15"/>
          <p:cNvGrpSpPr/>
          <p:nvPr/>
        </p:nvGrpSpPr>
        <p:grpSpPr>
          <a:xfrm>
            <a:off x="108000" y="108000"/>
            <a:ext cx="8934103" cy="4921500"/>
            <a:chOff x="108000" y="108000"/>
            <a:chExt cx="8934103" cy="4921500"/>
          </a:xfrm>
        </p:grpSpPr>
        <p:sp>
          <p:nvSpPr>
            <p:cNvPr id="378" name="Google Shape;378;p15"/>
            <p:cNvSpPr/>
            <p:nvPr/>
          </p:nvSpPr>
          <p:spPr>
            <a:xfrm>
              <a:off x="108000" y="108000"/>
              <a:ext cx="8925000" cy="4921500"/>
            </a:xfrm>
            <a:prstGeom prst="roundRect">
              <a:avLst>
                <a:gd fmla="val 421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15"/>
            <p:cNvCxnSpPr/>
            <p:nvPr/>
          </p:nvCxnSpPr>
          <p:spPr>
            <a:xfrm>
              <a:off x="108103" y="974725"/>
              <a:ext cx="8934000" cy="0"/>
            </a:xfrm>
            <a:prstGeom prst="straightConnector1">
              <a:avLst/>
            </a:prstGeom>
            <a:noFill/>
            <a:ln cap="flat" cmpd="sng" w="19050">
              <a:solidFill>
                <a:srgbClr val="FFFFFF"/>
              </a:solidFill>
              <a:prstDash val="solid"/>
              <a:round/>
              <a:headEnd len="med" w="med" type="none"/>
              <a:tailEnd len="med" w="med" type="none"/>
            </a:ln>
          </p:spPr>
        </p:cxnSp>
      </p:grpSp>
      <p:sp>
        <p:nvSpPr>
          <p:cNvPr id="380" name="Google Shape;380;p15"/>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15"/>
          <p:cNvGrpSpPr/>
          <p:nvPr/>
        </p:nvGrpSpPr>
        <p:grpSpPr>
          <a:xfrm>
            <a:off x="8295178" y="344575"/>
            <a:ext cx="470050" cy="116300"/>
            <a:chOff x="8155950" y="423775"/>
            <a:chExt cx="470050" cy="116300"/>
          </a:xfrm>
        </p:grpSpPr>
        <p:sp>
          <p:nvSpPr>
            <p:cNvPr id="382" name="Google Shape;382;p15"/>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5"/>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5"/>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15"/>
          <p:cNvGrpSpPr/>
          <p:nvPr/>
        </p:nvGrpSpPr>
        <p:grpSpPr>
          <a:xfrm>
            <a:off x="408691" y="463560"/>
            <a:ext cx="8277712" cy="4108283"/>
            <a:chOff x="408691" y="463560"/>
            <a:chExt cx="8277712" cy="4108283"/>
          </a:xfrm>
        </p:grpSpPr>
        <p:sp>
          <p:nvSpPr>
            <p:cNvPr id="386" name="Google Shape;386;p15"/>
            <p:cNvSpPr/>
            <p:nvPr/>
          </p:nvSpPr>
          <p:spPr>
            <a:xfrm>
              <a:off x="1730650" y="334335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5"/>
            <p:cNvSpPr/>
            <p:nvPr/>
          </p:nvSpPr>
          <p:spPr>
            <a:xfrm>
              <a:off x="4573607" y="46765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a:off x="8537242" y="263103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15"/>
            <p:cNvGrpSpPr/>
            <p:nvPr/>
          </p:nvGrpSpPr>
          <p:grpSpPr>
            <a:xfrm>
              <a:off x="6960950" y="1467102"/>
              <a:ext cx="388433" cy="237828"/>
              <a:chOff x="3261800" y="3337927"/>
              <a:chExt cx="388433" cy="237828"/>
            </a:xfrm>
          </p:grpSpPr>
          <p:sp>
            <p:nvSpPr>
              <p:cNvPr id="390" name="Google Shape;390;p15"/>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rot="-1779645">
                <a:off x="3388574" y="3386546"/>
                <a:ext cx="126702" cy="126702"/>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15"/>
            <p:cNvSpPr/>
            <p:nvPr/>
          </p:nvSpPr>
          <p:spPr>
            <a:xfrm flipH="1" rot="-713519">
              <a:off x="7139856" y="481266"/>
              <a:ext cx="191821" cy="191821"/>
            </a:xfrm>
            <a:prstGeom prst="lightningBol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3" name="Google Shape;393;p15"/>
            <p:cNvGrpSpPr/>
            <p:nvPr/>
          </p:nvGrpSpPr>
          <p:grpSpPr>
            <a:xfrm rot="3858676">
              <a:off x="405825" y="4226347"/>
              <a:ext cx="388449" cy="237838"/>
              <a:chOff x="3261800" y="3337927"/>
              <a:chExt cx="388433" cy="237828"/>
            </a:xfrm>
          </p:grpSpPr>
          <p:sp>
            <p:nvSpPr>
              <p:cNvPr id="394" name="Google Shape;394;p15"/>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15"/>
            <p:cNvSpPr/>
            <p:nvPr/>
          </p:nvSpPr>
          <p:spPr>
            <a:xfrm>
              <a:off x="8478157" y="131040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p:nvPr/>
          </p:nvSpPr>
          <p:spPr>
            <a:xfrm>
              <a:off x="645417" y="290825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15"/>
          <p:cNvSpPr txBox="1"/>
          <p:nvPr>
            <p:ph idx="1" type="subTitle"/>
          </p:nvPr>
        </p:nvSpPr>
        <p:spPr>
          <a:xfrm>
            <a:off x="3419463" y="1869325"/>
            <a:ext cx="3781500" cy="8985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accent6"/>
              </a:buClr>
              <a:buSzPts val="2100"/>
              <a:buNone/>
              <a:defRPr sz="1400">
                <a:solidFill>
                  <a:schemeClr val="accent6"/>
                </a:solidFill>
              </a:defRPr>
            </a:lvl1pPr>
            <a:lvl2pPr lvl="1" rtl="0" algn="ctr">
              <a:lnSpc>
                <a:spcPct val="100000"/>
              </a:lnSpc>
              <a:spcBef>
                <a:spcPts val="0"/>
              </a:spcBef>
              <a:spcAft>
                <a:spcPts val="0"/>
              </a:spcAft>
              <a:buClr>
                <a:schemeClr val="accent6"/>
              </a:buClr>
              <a:buSzPts val="2100"/>
              <a:buNone/>
              <a:defRPr sz="2100">
                <a:solidFill>
                  <a:schemeClr val="accent6"/>
                </a:solidFill>
              </a:defRPr>
            </a:lvl2pPr>
            <a:lvl3pPr lvl="2" rtl="0" algn="ctr">
              <a:lnSpc>
                <a:spcPct val="100000"/>
              </a:lnSpc>
              <a:spcBef>
                <a:spcPts val="0"/>
              </a:spcBef>
              <a:spcAft>
                <a:spcPts val="0"/>
              </a:spcAft>
              <a:buClr>
                <a:schemeClr val="accent6"/>
              </a:buClr>
              <a:buSzPts val="2100"/>
              <a:buNone/>
              <a:defRPr sz="2100">
                <a:solidFill>
                  <a:schemeClr val="accent6"/>
                </a:solidFill>
              </a:defRPr>
            </a:lvl3pPr>
            <a:lvl4pPr lvl="3" rtl="0" algn="ctr">
              <a:lnSpc>
                <a:spcPct val="100000"/>
              </a:lnSpc>
              <a:spcBef>
                <a:spcPts val="0"/>
              </a:spcBef>
              <a:spcAft>
                <a:spcPts val="0"/>
              </a:spcAft>
              <a:buClr>
                <a:schemeClr val="accent6"/>
              </a:buClr>
              <a:buSzPts val="2100"/>
              <a:buNone/>
              <a:defRPr sz="2100">
                <a:solidFill>
                  <a:schemeClr val="accent6"/>
                </a:solidFill>
              </a:defRPr>
            </a:lvl4pPr>
            <a:lvl5pPr lvl="4" rtl="0" algn="ctr">
              <a:lnSpc>
                <a:spcPct val="100000"/>
              </a:lnSpc>
              <a:spcBef>
                <a:spcPts val="0"/>
              </a:spcBef>
              <a:spcAft>
                <a:spcPts val="0"/>
              </a:spcAft>
              <a:buClr>
                <a:schemeClr val="accent6"/>
              </a:buClr>
              <a:buSzPts val="2100"/>
              <a:buNone/>
              <a:defRPr sz="2100">
                <a:solidFill>
                  <a:schemeClr val="accent6"/>
                </a:solidFill>
              </a:defRPr>
            </a:lvl5pPr>
            <a:lvl6pPr lvl="5" rtl="0" algn="ctr">
              <a:lnSpc>
                <a:spcPct val="100000"/>
              </a:lnSpc>
              <a:spcBef>
                <a:spcPts val="0"/>
              </a:spcBef>
              <a:spcAft>
                <a:spcPts val="0"/>
              </a:spcAft>
              <a:buClr>
                <a:schemeClr val="accent6"/>
              </a:buClr>
              <a:buSzPts val="2100"/>
              <a:buNone/>
              <a:defRPr sz="2100">
                <a:solidFill>
                  <a:schemeClr val="accent6"/>
                </a:solidFill>
              </a:defRPr>
            </a:lvl6pPr>
            <a:lvl7pPr lvl="6" rtl="0" algn="ctr">
              <a:lnSpc>
                <a:spcPct val="100000"/>
              </a:lnSpc>
              <a:spcBef>
                <a:spcPts val="0"/>
              </a:spcBef>
              <a:spcAft>
                <a:spcPts val="0"/>
              </a:spcAft>
              <a:buClr>
                <a:schemeClr val="accent6"/>
              </a:buClr>
              <a:buSzPts val="2100"/>
              <a:buNone/>
              <a:defRPr sz="2100">
                <a:solidFill>
                  <a:schemeClr val="accent6"/>
                </a:solidFill>
              </a:defRPr>
            </a:lvl7pPr>
            <a:lvl8pPr lvl="7" rtl="0" algn="ctr">
              <a:lnSpc>
                <a:spcPct val="100000"/>
              </a:lnSpc>
              <a:spcBef>
                <a:spcPts val="0"/>
              </a:spcBef>
              <a:spcAft>
                <a:spcPts val="0"/>
              </a:spcAft>
              <a:buClr>
                <a:schemeClr val="accent6"/>
              </a:buClr>
              <a:buSzPts val="2100"/>
              <a:buNone/>
              <a:defRPr sz="2100">
                <a:solidFill>
                  <a:schemeClr val="accent6"/>
                </a:solidFill>
              </a:defRPr>
            </a:lvl8pPr>
            <a:lvl9pPr lvl="8" rtl="0"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399" name="Google Shape;399;p15"/>
          <p:cNvSpPr txBox="1"/>
          <p:nvPr>
            <p:ph idx="2" type="subTitle"/>
          </p:nvPr>
        </p:nvSpPr>
        <p:spPr>
          <a:xfrm>
            <a:off x="1946838" y="3566915"/>
            <a:ext cx="3781500" cy="8985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Clr>
                <a:schemeClr val="accent6"/>
              </a:buClr>
              <a:buSzPts val="2100"/>
              <a:buNone/>
              <a:defRPr sz="1400">
                <a:solidFill>
                  <a:schemeClr val="lt1"/>
                </a:solidFill>
              </a:defRPr>
            </a:lvl1pPr>
            <a:lvl2pPr lvl="1" rtl="0" algn="ctr">
              <a:lnSpc>
                <a:spcPct val="100000"/>
              </a:lnSpc>
              <a:spcBef>
                <a:spcPts val="0"/>
              </a:spcBef>
              <a:spcAft>
                <a:spcPts val="0"/>
              </a:spcAft>
              <a:buClr>
                <a:schemeClr val="accent6"/>
              </a:buClr>
              <a:buSzPts val="2100"/>
              <a:buNone/>
              <a:defRPr sz="2100">
                <a:solidFill>
                  <a:schemeClr val="accent6"/>
                </a:solidFill>
              </a:defRPr>
            </a:lvl2pPr>
            <a:lvl3pPr lvl="2" rtl="0" algn="ctr">
              <a:lnSpc>
                <a:spcPct val="100000"/>
              </a:lnSpc>
              <a:spcBef>
                <a:spcPts val="0"/>
              </a:spcBef>
              <a:spcAft>
                <a:spcPts val="0"/>
              </a:spcAft>
              <a:buClr>
                <a:schemeClr val="accent6"/>
              </a:buClr>
              <a:buSzPts val="2100"/>
              <a:buNone/>
              <a:defRPr sz="2100">
                <a:solidFill>
                  <a:schemeClr val="accent6"/>
                </a:solidFill>
              </a:defRPr>
            </a:lvl3pPr>
            <a:lvl4pPr lvl="3" rtl="0" algn="ctr">
              <a:lnSpc>
                <a:spcPct val="100000"/>
              </a:lnSpc>
              <a:spcBef>
                <a:spcPts val="0"/>
              </a:spcBef>
              <a:spcAft>
                <a:spcPts val="0"/>
              </a:spcAft>
              <a:buClr>
                <a:schemeClr val="accent6"/>
              </a:buClr>
              <a:buSzPts val="2100"/>
              <a:buNone/>
              <a:defRPr sz="2100">
                <a:solidFill>
                  <a:schemeClr val="accent6"/>
                </a:solidFill>
              </a:defRPr>
            </a:lvl4pPr>
            <a:lvl5pPr lvl="4" rtl="0" algn="ctr">
              <a:lnSpc>
                <a:spcPct val="100000"/>
              </a:lnSpc>
              <a:spcBef>
                <a:spcPts val="0"/>
              </a:spcBef>
              <a:spcAft>
                <a:spcPts val="0"/>
              </a:spcAft>
              <a:buClr>
                <a:schemeClr val="accent6"/>
              </a:buClr>
              <a:buSzPts val="2100"/>
              <a:buNone/>
              <a:defRPr sz="2100">
                <a:solidFill>
                  <a:schemeClr val="accent6"/>
                </a:solidFill>
              </a:defRPr>
            </a:lvl5pPr>
            <a:lvl6pPr lvl="5" rtl="0" algn="ctr">
              <a:lnSpc>
                <a:spcPct val="100000"/>
              </a:lnSpc>
              <a:spcBef>
                <a:spcPts val="0"/>
              </a:spcBef>
              <a:spcAft>
                <a:spcPts val="0"/>
              </a:spcAft>
              <a:buClr>
                <a:schemeClr val="accent6"/>
              </a:buClr>
              <a:buSzPts val="2100"/>
              <a:buNone/>
              <a:defRPr sz="2100">
                <a:solidFill>
                  <a:schemeClr val="accent6"/>
                </a:solidFill>
              </a:defRPr>
            </a:lvl6pPr>
            <a:lvl7pPr lvl="6" rtl="0" algn="ctr">
              <a:lnSpc>
                <a:spcPct val="100000"/>
              </a:lnSpc>
              <a:spcBef>
                <a:spcPts val="0"/>
              </a:spcBef>
              <a:spcAft>
                <a:spcPts val="0"/>
              </a:spcAft>
              <a:buClr>
                <a:schemeClr val="accent6"/>
              </a:buClr>
              <a:buSzPts val="2100"/>
              <a:buNone/>
              <a:defRPr sz="2100">
                <a:solidFill>
                  <a:schemeClr val="accent6"/>
                </a:solidFill>
              </a:defRPr>
            </a:lvl7pPr>
            <a:lvl8pPr lvl="7" rtl="0" algn="ctr">
              <a:lnSpc>
                <a:spcPct val="100000"/>
              </a:lnSpc>
              <a:spcBef>
                <a:spcPts val="0"/>
              </a:spcBef>
              <a:spcAft>
                <a:spcPts val="0"/>
              </a:spcAft>
              <a:buClr>
                <a:schemeClr val="accent6"/>
              </a:buClr>
              <a:buSzPts val="2100"/>
              <a:buNone/>
              <a:defRPr sz="2100">
                <a:solidFill>
                  <a:schemeClr val="accent6"/>
                </a:solidFill>
              </a:defRPr>
            </a:lvl8pPr>
            <a:lvl9pPr lvl="8" rtl="0"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400" name="Google Shape;400;p15"/>
          <p:cNvSpPr txBox="1"/>
          <p:nvPr>
            <p:ph type="title"/>
          </p:nvPr>
        </p:nvSpPr>
        <p:spPr>
          <a:xfrm>
            <a:off x="3419475" y="1310400"/>
            <a:ext cx="3781500" cy="5589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sz="1620">
                <a:solidFill>
                  <a:schemeClr val="accent6"/>
                </a:solidFill>
                <a:latin typeface="Press Start 2P"/>
                <a:ea typeface="Press Start 2P"/>
                <a:cs typeface="Press Start 2P"/>
                <a:sym typeface="Press Start 2P"/>
              </a:defRPr>
            </a:lvl1pPr>
            <a:lvl2pPr lvl="1">
              <a:spcBef>
                <a:spcPts val="0"/>
              </a:spcBef>
              <a:spcAft>
                <a:spcPts val="0"/>
              </a:spcAft>
              <a:buSzPts val="2800"/>
              <a:buNone/>
              <a:defRPr>
                <a:latin typeface="Michroma"/>
                <a:ea typeface="Michroma"/>
                <a:cs typeface="Michroma"/>
                <a:sym typeface="Michroma"/>
              </a:defRPr>
            </a:lvl2pPr>
            <a:lvl3pPr lvl="2">
              <a:spcBef>
                <a:spcPts val="0"/>
              </a:spcBef>
              <a:spcAft>
                <a:spcPts val="0"/>
              </a:spcAft>
              <a:buSzPts val="2800"/>
              <a:buNone/>
              <a:defRPr>
                <a:latin typeface="Michroma"/>
                <a:ea typeface="Michroma"/>
                <a:cs typeface="Michroma"/>
                <a:sym typeface="Michroma"/>
              </a:defRPr>
            </a:lvl3pPr>
            <a:lvl4pPr lvl="3">
              <a:spcBef>
                <a:spcPts val="0"/>
              </a:spcBef>
              <a:spcAft>
                <a:spcPts val="0"/>
              </a:spcAft>
              <a:buSzPts val="2800"/>
              <a:buNone/>
              <a:defRPr>
                <a:latin typeface="Michroma"/>
                <a:ea typeface="Michroma"/>
                <a:cs typeface="Michroma"/>
                <a:sym typeface="Michroma"/>
              </a:defRPr>
            </a:lvl4pPr>
            <a:lvl5pPr lvl="4">
              <a:spcBef>
                <a:spcPts val="0"/>
              </a:spcBef>
              <a:spcAft>
                <a:spcPts val="0"/>
              </a:spcAft>
              <a:buSzPts val="2800"/>
              <a:buNone/>
              <a:defRPr>
                <a:latin typeface="Michroma"/>
                <a:ea typeface="Michroma"/>
                <a:cs typeface="Michroma"/>
                <a:sym typeface="Michroma"/>
              </a:defRPr>
            </a:lvl5pPr>
            <a:lvl6pPr lvl="5">
              <a:spcBef>
                <a:spcPts val="0"/>
              </a:spcBef>
              <a:spcAft>
                <a:spcPts val="0"/>
              </a:spcAft>
              <a:buSzPts val="2800"/>
              <a:buNone/>
              <a:defRPr>
                <a:latin typeface="Michroma"/>
                <a:ea typeface="Michroma"/>
                <a:cs typeface="Michroma"/>
                <a:sym typeface="Michroma"/>
              </a:defRPr>
            </a:lvl6pPr>
            <a:lvl7pPr lvl="6">
              <a:spcBef>
                <a:spcPts val="0"/>
              </a:spcBef>
              <a:spcAft>
                <a:spcPts val="0"/>
              </a:spcAft>
              <a:buSzPts val="2800"/>
              <a:buNone/>
              <a:defRPr>
                <a:latin typeface="Michroma"/>
                <a:ea typeface="Michroma"/>
                <a:cs typeface="Michroma"/>
                <a:sym typeface="Michroma"/>
              </a:defRPr>
            </a:lvl7pPr>
            <a:lvl8pPr lvl="7">
              <a:spcBef>
                <a:spcPts val="0"/>
              </a:spcBef>
              <a:spcAft>
                <a:spcPts val="0"/>
              </a:spcAft>
              <a:buSzPts val="2800"/>
              <a:buNone/>
              <a:defRPr>
                <a:latin typeface="Michroma"/>
                <a:ea typeface="Michroma"/>
                <a:cs typeface="Michroma"/>
                <a:sym typeface="Michroma"/>
              </a:defRPr>
            </a:lvl8pPr>
            <a:lvl9pPr lvl="8">
              <a:spcBef>
                <a:spcPts val="0"/>
              </a:spcBef>
              <a:spcAft>
                <a:spcPts val="0"/>
              </a:spcAft>
              <a:buSzPts val="2800"/>
              <a:buNone/>
              <a:defRPr>
                <a:latin typeface="Michroma"/>
                <a:ea typeface="Michroma"/>
                <a:cs typeface="Michroma"/>
                <a:sym typeface="Michroma"/>
              </a:defRPr>
            </a:lvl9pPr>
          </a:lstStyle>
          <a:p/>
        </p:txBody>
      </p:sp>
      <p:sp>
        <p:nvSpPr>
          <p:cNvPr id="401" name="Google Shape;401;p15"/>
          <p:cNvSpPr txBox="1"/>
          <p:nvPr>
            <p:ph idx="3" type="title"/>
          </p:nvPr>
        </p:nvSpPr>
        <p:spPr>
          <a:xfrm>
            <a:off x="1946850" y="3008000"/>
            <a:ext cx="3781500" cy="5589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2800"/>
              <a:buNone/>
              <a:defRPr sz="1620">
                <a:solidFill>
                  <a:schemeClr val="accent6"/>
                </a:solidFill>
                <a:latin typeface="Press Start 2P"/>
                <a:ea typeface="Press Start 2P"/>
                <a:cs typeface="Press Start 2P"/>
                <a:sym typeface="Press Start 2P"/>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402" name="Google Shape;402;p15"/>
          <p:cNvSpPr txBox="1"/>
          <p:nvPr>
            <p:ph idx="4" type="title"/>
          </p:nvPr>
        </p:nvSpPr>
        <p:spPr>
          <a:xfrm>
            <a:off x="629949" y="464847"/>
            <a:ext cx="78003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6"/>
              </a:buClr>
              <a:buSzPts val="2800"/>
              <a:buNone/>
              <a:defRPr sz="2320">
                <a:solidFill>
                  <a:schemeClr val="accent6"/>
                </a:solidFill>
                <a:latin typeface="Press Start 2P"/>
                <a:ea typeface="Press Start 2P"/>
                <a:cs typeface="Press Start 2P"/>
                <a:sym typeface="Press Start 2P"/>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
    <p:bg>
      <p:bgPr>
        <a:solidFill>
          <a:schemeClr val="dk1"/>
        </a:solidFill>
      </p:bgPr>
    </p:bg>
    <p:spTree>
      <p:nvGrpSpPr>
        <p:cNvPr id="403" name="Shape 403"/>
        <p:cNvGrpSpPr/>
        <p:nvPr/>
      </p:nvGrpSpPr>
      <p:grpSpPr>
        <a:xfrm>
          <a:off x="0" y="0"/>
          <a:ext cx="0" cy="0"/>
          <a:chOff x="0" y="0"/>
          <a:chExt cx="0" cy="0"/>
        </a:xfrm>
      </p:grpSpPr>
      <p:grpSp>
        <p:nvGrpSpPr>
          <p:cNvPr id="404" name="Google Shape;404;p16"/>
          <p:cNvGrpSpPr/>
          <p:nvPr/>
        </p:nvGrpSpPr>
        <p:grpSpPr>
          <a:xfrm>
            <a:off x="108000" y="108000"/>
            <a:ext cx="8934103" cy="4921500"/>
            <a:chOff x="108000" y="108000"/>
            <a:chExt cx="8934103" cy="4921500"/>
          </a:xfrm>
        </p:grpSpPr>
        <p:sp>
          <p:nvSpPr>
            <p:cNvPr id="405" name="Google Shape;405;p16"/>
            <p:cNvSpPr/>
            <p:nvPr/>
          </p:nvSpPr>
          <p:spPr>
            <a:xfrm>
              <a:off x="108000" y="108000"/>
              <a:ext cx="8925000" cy="4921500"/>
            </a:xfrm>
            <a:prstGeom prst="roundRect">
              <a:avLst>
                <a:gd fmla="val 421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6" name="Google Shape;406;p16"/>
            <p:cNvCxnSpPr/>
            <p:nvPr/>
          </p:nvCxnSpPr>
          <p:spPr>
            <a:xfrm>
              <a:off x="108103" y="4175125"/>
              <a:ext cx="8934000" cy="0"/>
            </a:xfrm>
            <a:prstGeom prst="straightConnector1">
              <a:avLst/>
            </a:prstGeom>
            <a:noFill/>
            <a:ln cap="flat" cmpd="sng" w="19050">
              <a:solidFill>
                <a:srgbClr val="FFFFFF"/>
              </a:solidFill>
              <a:prstDash val="solid"/>
              <a:round/>
              <a:headEnd len="med" w="med" type="none"/>
              <a:tailEnd len="med" w="med" type="none"/>
            </a:ln>
          </p:spPr>
        </p:cxnSp>
      </p:grpSp>
      <p:grpSp>
        <p:nvGrpSpPr>
          <p:cNvPr id="407" name="Google Shape;407;p16"/>
          <p:cNvGrpSpPr/>
          <p:nvPr/>
        </p:nvGrpSpPr>
        <p:grpSpPr>
          <a:xfrm>
            <a:off x="570850" y="416079"/>
            <a:ext cx="7692242" cy="4301039"/>
            <a:chOff x="570850" y="416079"/>
            <a:chExt cx="7692242" cy="4301039"/>
          </a:xfrm>
        </p:grpSpPr>
        <p:grpSp>
          <p:nvGrpSpPr>
            <p:cNvPr id="408" name="Google Shape;408;p16"/>
            <p:cNvGrpSpPr/>
            <p:nvPr/>
          </p:nvGrpSpPr>
          <p:grpSpPr>
            <a:xfrm flipH="1">
              <a:off x="1214089" y="1997188"/>
              <a:ext cx="1183626" cy="191796"/>
              <a:chOff x="3364200" y="629675"/>
              <a:chExt cx="1388092" cy="224928"/>
            </a:xfrm>
          </p:grpSpPr>
          <p:sp>
            <p:nvSpPr>
              <p:cNvPr id="409" name="Google Shape;409;p16"/>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6"/>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16"/>
            <p:cNvSpPr/>
            <p:nvPr/>
          </p:nvSpPr>
          <p:spPr>
            <a:xfrm flipH="1">
              <a:off x="5199302" y="451780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6"/>
            <p:cNvSpPr/>
            <p:nvPr/>
          </p:nvSpPr>
          <p:spPr>
            <a:xfrm flipH="1">
              <a:off x="6442842" y="416079"/>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6"/>
            <p:cNvSpPr/>
            <p:nvPr/>
          </p:nvSpPr>
          <p:spPr>
            <a:xfrm flipH="1">
              <a:off x="570850" y="290403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16"/>
            <p:cNvGrpSpPr/>
            <p:nvPr/>
          </p:nvGrpSpPr>
          <p:grpSpPr>
            <a:xfrm flipH="1">
              <a:off x="2134196" y="3280214"/>
              <a:ext cx="388433" cy="237828"/>
              <a:chOff x="3261800" y="3337927"/>
              <a:chExt cx="388433" cy="237828"/>
            </a:xfrm>
          </p:grpSpPr>
          <p:sp>
            <p:nvSpPr>
              <p:cNvPr id="415" name="Google Shape;415;p16"/>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6"/>
              <p:cNvSpPr/>
              <p:nvPr/>
            </p:nvSpPr>
            <p:spPr>
              <a:xfrm rot="-1779645">
                <a:off x="3388574" y="3386546"/>
                <a:ext cx="126702" cy="126702"/>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16"/>
            <p:cNvSpPr/>
            <p:nvPr/>
          </p:nvSpPr>
          <p:spPr>
            <a:xfrm flipH="1" rot="-713519">
              <a:off x="2674601" y="4507591"/>
              <a:ext cx="191821" cy="191821"/>
            </a:xfrm>
            <a:prstGeom prst="lightningBol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16"/>
            <p:cNvGrpSpPr/>
            <p:nvPr/>
          </p:nvGrpSpPr>
          <p:grpSpPr>
            <a:xfrm flipH="1" rot="-3858676">
              <a:off x="2271317" y="806222"/>
              <a:ext cx="388449" cy="237838"/>
              <a:chOff x="3261800" y="3337927"/>
              <a:chExt cx="388433" cy="237828"/>
            </a:xfrm>
          </p:grpSpPr>
          <p:sp>
            <p:nvSpPr>
              <p:cNvPr id="419" name="Google Shape;419;p16"/>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6"/>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 name="Google Shape;421;p16"/>
            <p:cNvSpPr/>
            <p:nvPr/>
          </p:nvSpPr>
          <p:spPr>
            <a:xfrm flipH="1">
              <a:off x="728592" y="1021166"/>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6"/>
            <p:cNvSpPr/>
            <p:nvPr/>
          </p:nvSpPr>
          <p:spPr>
            <a:xfrm flipH="1">
              <a:off x="728725" y="451780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6"/>
            <p:cNvSpPr/>
            <p:nvPr/>
          </p:nvSpPr>
          <p:spPr>
            <a:xfrm flipH="1" rot="-713519">
              <a:off x="4231101" y="892666"/>
              <a:ext cx="191821" cy="191821"/>
            </a:xfrm>
            <a:prstGeom prst="lightningBol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4" name="Google Shape;424;p16"/>
            <p:cNvGrpSpPr/>
            <p:nvPr/>
          </p:nvGrpSpPr>
          <p:grpSpPr>
            <a:xfrm flipH="1">
              <a:off x="7205227" y="4517798"/>
              <a:ext cx="1057865" cy="171395"/>
              <a:chOff x="3364200" y="629675"/>
              <a:chExt cx="1388092" cy="224928"/>
            </a:xfrm>
          </p:grpSpPr>
          <p:sp>
            <p:nvSpPr>
              <p:cNvPr id="425" name="Google Shape;425;p16"/>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6"/>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7" name="Google Shape;427;p16"/>
          <p:cNvSpPr txBox="1"/>
          <p:nvPr>
            <p:ph idx="1" type="subTitle"/>
          </p:nvPr>
        </p:nvSpPr>
        <p:spPr>
          <a:xfrm>
            <a:off x="3894225" y="1911925"/>
            <a:ext cx="4527900" cy="18219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Clr>
                <a:schemeClr val="accent6"/>
              </a:buClr>
              <a:buSzPts val="1400"/>
              <a:buNone/>
              <a:defRPr sz="1400">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bg>
      <p:bgPr>
        <a:solidFill>
          <a:schemeClr val="dk1"/>
        </a:solidFill>
      </p:bgPr>
    </p:bg>
    <p:spTree>
      <p:nvGrpSpPr>
        <p:cNvPr id="428" name="Shape 428"/>
        <p:cNvGrpSpPr/>
        <p:nvPr/>
      </p:nvGrpSpPr>
      <p:grpSpPr>
        <a:xfrm>
          <a:off x="0" y="0"/>
          <a:ext cx="0" cy="0"/>
          <a:chOff x="0" y="0"/>
          <a:chExt cx="0" cy="0"/>
        </a:xfrm>
      </p:grpSpPr>
      <p:sp>
        <p:nvSpPr>
          <p:cNvPr id="429" name="Google Shape;429;p17"/>
          <p:cNvSpPr/>
          <p:nvPr/>
        </p:nvSpPr>
        <p:spPr>
          <a:xfrm rot="-5400000">
            <a:off x="-573750" y="2123775"/>
            <a:ext cx="1718400" cy="334500"/>
          </a:xfrm>
          <a:prstGeom prst="round2SameRect">
            <a:avLst>
              <a:gd fmla="val 50000"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7"/>
          <p:cNvSpPr/>
          <p:nvPr/>
        </p:nvSpPr>
        <p:spPr>
          <a:xfrm rot="-5400000">
            <a:off x="-573750" y="3991633"/>
            <a:ext cx="1718400" cy="3345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7"/>
          <p:cNvSpPr/>
          <p:nvPr/>
        </p:nvSpPr>
        <p:spPr>
          <a:xfrm rot="-5400000">
            <a:off x="3937975" y="2123775"/>
            <a:ext cx="1718400" cy="334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p:nvPr/>
        </p:nvSpPr>
        <p:spPr>
          <a:xfrm rot="-5400000">
            <a:off x="3937975" y="3991633"/>
            <a:ext cx="1718400" cy="3345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p:nvPr/>
        </p:nvSpPr>
        <p:spPr>
          <a:xfrm>
            <a:off x="108000" y="108000"/>
            <a:ext cx="8928000" cy="1206900"/>
          </a:xfrm>
          <a:prstGeom prst="roundRect">
            <a:avLst>
              <a:gd fmla="val 17292"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17"/>
          <p:cNvGrpSpPr/>
          <p:nvPr/>
        </p:nvGrpSpPr>
        <p:grpSpPr>
          <a:xfrm>
            <a:off x="108625" y="3292178"/>
            <a:ext cx="4409663" cy="1739477"/>
            <a:chOff x="113100" y="3324775"/>
            <a:chExt cx="4407900" cy="1690125"/>
          </a:xfrm>
        </p:grpSpPr>
        <p:sp>
          <p:nvSpPr>
            <p:cNvPr id="435" name="Google Shape;435;p17"/>
            <p:cNvSpPr/>
            <p:nvPr/>
          </p:nvSpPr>
          <p:spPr>
            <a:xfrm>
              <a:off x="113100" y="3324775"/>
              <a:ext cx="4407900" cy="1687500"/>
            </a:xfrm>
            <a:prstGeom prst="roundRect">
              <a:avLst>
                <a:gd fmla="val 1155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6" name="Google Shape;436;p17"/>
            <p:cNvCxnSpPr/>
            <p:nvPr/>
          </p:nvCxnSpPr>
          <p:spPr>
            <a:xfrm>
              <a:off x="474025" y="3886075"/>
              <a:ext cx="4040700" cy="0"/>
            </a:xfrm>
            <a:prstGeom prst="straightConnector1">
              <a:avLst/>
            </a:prstGeom>
            <a:noFill/>
            <a:ln cap="flat" cmpd="sng" w="19050">
              <a:solidFill>
                <a:schemeClr val="lt1"/>
              </a:solidFill>
              <a:prstDash val="solid"/>
              <a:round/>
              <a:headEnd len="med" w="med" type="none"/>
              <a:tailEnd len="med" w="med" type="none"/>
            </a:ln>
          </p:spPr>
        </p:cxnSp>
        <p:cxnSp>
          <p:nvCxnSpPr>
            <p:cNvPr id="437" name="Google Shape;437;p17"/>
            <p:cNvCxnSpPr/>
            <p:nvPr/>
          </p:nvCxnSpPr>
          <p:spPr>
            <a:xfrm>
              <a:off x="465063" y="3327400"/>
              <a:ext cx="0" cy="1687500"/>
            </a:xfrm>
            <a:prstGeom prst="straightConnector1">
              <a:avLst/>
            </a:prstGeom>
            <a:noFill/>
            <a:ln cap="flat" cmpd="sng" w="19050">
              <a:solidFill>
                <a:schemeClr val="lt1"/>
              </a:solidFill>
              <a:prstDash val="solid"/>
              <a:round/>
              <a:headEnd len="med" w="med" type="none"/>
              <a:tailEnd len="med" w="med" type="none"/>
            </a:ln>
          </p:spPr>
        </p:cxnSp>
      </p:grpSp>
      <p:grpSp>
        <p:nvGrpSpPr>
          <p:cNvPr id="438" name="Google Shape;438;p17"/>
          <p:cNvGrpSpPr/>
          <p:nvPr/>
        </p:nvGrpSpPr>
        <p:grpSpPr>
          <a:xfrm>
            <a:off x="108625" y="1422900"/>
            <a:ext cx="4409663" cy="1739477"/>
            <a:chOff x="113100" y="3324775"/>
            <a:chExt cx="4407900" cy="1690125"/>
          </a:xfrm>
        </p:grpSpPr>
        <p:sp>
          <p:nvSpPr>
            <p:cNvPr id="439" name="Google Shape;439;p17"/>
            <p:cNvSpPr/>
            <p:nvPr/>
          </p:nvSpPr>
          <p:spPr>
            <a:xfrm>
              <a:off x="113100" y="3324775"/>
              <a:ext cx="4407900" cy="1687500"/>
            </a:xfrm>
            <a:prstGeom prst="roundRect">
              <a:avLst>
                <a:gd fmla="val 1155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0" name="Google Shape;440;p17"/>
            <p:cNvCxnSpPr/>
            <p:nvPr/>
          </p:nvCxnSpPr>
          <p:spPr>
            <a:xfrm>
              <a:off x="474025" y="3886075"/>
              <a:ext cx="4040700" cy="0"/>
            </a:xfrm>
            <a:prstGeom prst="straightConnector1">
              <a:avLst/>
            </a:prstGeom>
            <a:noFill/>
            <a:ln cap="flat" cmpd="sng" w="19050">
              <a:solidFill>
                <a:schemeClr val="lt1"/>
              </a:solidFill>
              <a:prstDash val="solid"/>
              <a:round/>
              <a:headEnd len="med" w="med" type="none"/>
              <a:tailEnd len="med" w="med" type="none"/>
            </a:ln>
          </p:spPr>
        </p:cxnSp>
        <p:cxnSp>
          <p:nvCxnSpPr>
            <p:cNvPr id="441" name="Google Shape;441;p17"/>
            <p:cNvCxnSpPr/>
            <p:nvPr/>
          </p:nvCxnSpPr>
          <p:spPr>
            <a:xfrm>
              <a:off x="465063" y="3327400"/>
              <a:ext cx="0" cy="1687500"/>
            </a:xfrm>
            <a:prstGeom prst="straightConnector1">
              <a:avLst/>
            </a:prstGeom>
            <a:noFill/>
            <a:ln cap="flat" cmpd="sng" w="19050">
              <a:solidFill>
                <a:schemeClr val="lt1"/>
              </a:solidFill>
              <a:prstDash val="solid"/>
              <a:round/>
              <a:headEnd len="med" w="med" type="none"/>
              <a:tailEnd len="med" w="med" type="none"/>
            </a:ln>
          </p:spPr>
        </p:cxnSp>
      </p:grpSp>
      <p:grpSp>
        <p:nvGrpSpPr>
          <p:cNvPr id="442" name="Google Shape;442;p17"/>
          <p:cNvGrpSpPr/>
          <p:nvPr/>
        </p:nvGrpSpPr>
        <p:grpSpPr>
          <a:xfrm>
            <a:off x="4623325" y="3292178"/>
            <a:ext cx="4409663" cy="1739477"/>
            <a:chOff x="113100" y="3324775"/>
            <a:chExt cx="4407900" cy="1690125"/>
          </a:xfrm>
        </p:grpSpPr>
        <p:sp>
          <p:nvSpPr>
            <p:cNvPr id="443" name="Google Shape;443;p17"/>
            <p:cNvSpPr/>
            <p:nvPr/>
          </p:nvSpPr>
          <p:spPr>
            <a:xfrm>
              <a:off x="113100" y="3324775"/>
              <a:ext cx="4407900" cy="1687500"/>
            </a:xfrm>
            <a:prstGeom prst="roundRect">
              <a:avLst>
                <a:gd fmla="val 1155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4" name="Google Shape;444;p17"/>
            <p:cNvCxnSpPr/>
            <p:nvPr/>
          </p:nvCxnSpPr>
          <p:spPr>
            <a:xfrm>
              <a:off x="474025" y="3886075"/>
              <a:ext cx="4040700" cy="0"/>
            </a:xfrm>
            <a:prstGeom prst="straightConnector1">
              <a:avLst/>
            </a:prstGeom>
            <a:noFill/>
            <a:ln cap="flat" cmpd="sng" w="19050">
              <a:solidFill>
                <a:schemeClr val="lt1"/>
              </a:solidFill>
              <a:prstDash val="solid"/>
              <a:round/>
              <a:headEnd len="med" w="med" type="none"/>
              <a:tailEnd len="med" w="med" type="none"/>
            </a:ln>
          </p:spPr>
        </p:cxnSp>
        <p:cxnSp>
          <p:nvCxnSpPr>
            <p:cNvPr id="445" name="Google Shape;445;p17"/>
            <p:cNvCxnSpPr/>
            <p:nvPr/>
          </p:nvCxnSpPr>
          <p:spPr>
            <a:xfrm>
              <a:off x="465063" y="3327400"/>
              <a:ext cx="0" cy="1687500"/>
            </a:xfrm>
            <a:prstGeom prst="straightConnector1">
              <a:avLst/>
            </a:prstGeom>
            <a:noFill/>
            <a:ln cap="flat" cmpd="sng" w="19050">
              <a:solidFill>
                <a:schemeClr val="lt1"/>
              </a:solidFill>
              <a:prstDash val="solid"/>
              <a:round/>
              <a:headEnd len="med" w="med" type="none"/>
              <a:tailEnd len="med" w="med" type="none"/>
            </a:ln>
          </p:spPr>
        </p:cxnSp>
      </p:grpSp>
      <p:grpSp>
        <p:nvGrpSpPr>
          <p:cNvPr id="446" name="Google Shape;446;p17"/>
          <p:cNvGrpSpPr/>
          <p:nvPr/>
        </p:nvGrpSpPr>
        <p:grpSpPr>
          <a:xfrm>
            <a:off x="4623325" y="1422900"/>
            <a:ext cx="4409663" cy="1739477"/>
            <a:chOff x="113100" y="3324775"/>
            <a:chExt cx="4407900" cy="1690125"/>
          </a:xfrm>
        </p:grpSpPr>
        <p:sp>
          <p:nvSpPr>
            <p:cNvPr id="447" name="Google Shape;447;p17"/>
            <p:cNvSpPr/>
            <p:nvPr/>
          </p:nvSpPr>
          <p:spPr>
            <a:xfrm>
              <a:off x="113100" y="3324775"/>
              <a:ext cx="4407900" cy="1687500"/>
            </a:xfrm>
            <a:prstGeom prst="roundRect">
              <a:avLst>
                <a:gd fmla="val 1155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8" name="Google Shape;448;p17"/>
            <p:cNvCxnSpPr/>
            <p:nvPr/>
          </p:nvCxnSpPr>
          <p:spPr>
            <a:xfrm>
              <a:off x="474025" y="3886075"/>
              <a:ext cx="4040700" cy="0"/>
            </a:xfrm>
            <a:prstGeom prst="straightConnector1">
              <a:avLst/>
            </a:prstGeom>
            <a:noFill/>
            <a:ln cap="flat" cmpd="sng" w="19050">
              <a:solidFill>
                <a:schemeClr val="lt1"/>
              </a:solidFill>
              <a:prstDash val="solid"/>
              <a:round/>
              <a:headEnd len="med" w="med" type="none"/>
              <a:tailEnd len="med" w="med" type="none"/>
            </a:ln>
          </p:spPr>
        </p:cxnSp>
        <p:cxnSp>
          <p:nvCxnSpPr>
            <p:cNvPr id="449" name="Google Shape;449;p17"/>
            <p:cNvCxnSpPr/>
            <p:nvPr/>
          </p:nvCxnSpPr>
          <p:spPr>
            <a:xfrm>
              <a:off x="465063" y="3327400"/>
              <a:ext cx="0" cy="1687500"/>
            </a:xfrm>
            <a:prstGeom prst="straightConnector1">
              <a:avLst/>
            </a:prstGeom>
            <a:noFill/>
            <a:ln cap="flat" cmpd="sng" w="19050">
              <a:solidFill>
                <a:schemeClr val="lt1"/>
              </a:solidFill>
              <a:prstDash val="solid"/>
              <a:round/>
              <a:headEnd len="med" w="med" type="none"/>
              <a:tailEnd len="med" w="med" type="none"/>
            </a:ln>
          </p:spPr>
        </p:cxnSp>
      </p:grpSp>
      <p:grpSp>
        <p:nvGrpSpPr>
          <p:cNvPr id="450" name="Google Shape;450;p17"/>
          <p:cNvGrpSpPr/>
          <p:nvPr/>
        </p:nvGrpSpPr>
        <p:grpSpPr>
          <a:xfrm>
            <a:off x="6122088" y="661813"/>
            <a:ext cx="1183626" cy="191796"/>
            <a:chOff x="3364200" y="629675"/>
            <a:chExt cx="1388092" cy="224928"/>
          </a:xfrm>
        </p:grpSpPr>
        <p:sp>
          <p:nvSpPr>
            <p:cNvPr id="451" name="Google Shape;451;p17"/>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7"/>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7"/>
          <p:cNvSpPr txBox="1"/>
          <p:nvPr>
            <p:ph type="title"/>
          </p:nvPr>
        </p:nvSpPr>
        <p:spPr>
          <a:xfrm>
            <a:off x="547698" y="1499099"/>
            <a:ext cx="2970300" cy="5466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sz="1600"/>
            </a:lvl1pPr>
            <a:lvl2pPr lvl="1">
              <a:spcBef>
                <a:spcPts val="0"/>
              </a:spcBef>
              <a:spcAft>
                <a:spcPts val="0"/>
              </a:spcAft>
              <a:buSzPts val="2800"/>
              <a:buNone/>
              <a:defRPr>
                <a:latin typeface="Michroma"/>
                <a:ea typeface="Michroma"/>
                <a:cs typeface="Michroma"/>
                <a:sym typeface="Michroma"/>
              </a:defRPr>
            </a:lvl2pPr>
            <a:lvl3pPr lvl="2">
              <a:spcBef>
                <a:spcPts val="0"/>
              </a:spcBef>
              <a:spcAft>
                <a:spcPts val="0"/>
              </a:spcAft>
              <a:buSzPts val="2800"/>
              <a:buNone/>
              <a:defRPr>
                <a:latin typeface="Michroma"/>
                <a:ea typeface="Michroma"/>
                <a:cs typeface="Michroma"/>
                <a:sym typeface="Michroma"/>
              </a:defRPr>
            </a:lvl3pPr>
            <a:lvl4pPr lvl="3">
              <a:spcBef>
                <a:spcPts val="0"/>
              </a:spcBef>
              <a:spcAft>
                <a:spcPts val="0"/>
              </a:spcAft>
              <a:buSzPts val="2800"/>
              <a:buNone/>
              <a:defRPr>
                <a:latin typeface="Michroma"/>
                <a:ea typeface="Michroma"/>
                <a:cs typeface="Michroma"/>
                <a:sym typeface="Michroma"/>
              </a:defRPr>
            </a:lvl4pPr>
            <a:lvl5pPr lvl="4">
              <a:spcBef>
                <a:spcPts val="0"/>
              </a:spcBef>
              <a:spcAft>
                <a:spcPts val="0"/>
              </a:spcAft>
              <a:buSzPts val="2800"/>
              <a:buNone/>
              <a:defRPr>
                <a:latin typeface="Michroma"/>
                <a:ea typeface="Michroma"/>
                <a:cs typeface="Michroma"/>
                <a:sym typeface="Michroma"/>
              </a:defRPr>
            </a:lvl5pPr>
            <a:lvl6pPr lvl="5">
              <a:spcBef>
                <a:spcPts val="0"/>
              </a:spcBef>
              <a:spcAft>
                <a:spcPts val="0"/>
              </a:spcAft>
              <a:buSzPts val="2800"/>
              <a:buNone/>
              <a:defRPr>
                <a:latin typeface="Michroma"/>
                <a:ea typeface="Michroma"/>
                <a:cs typeface="Michroma"/>
                <a:sym typeface="Michroma"/>
              </a:defRPr>
            </a:lvl6pPr>
            <a:lvl7pPr lvl="6">
              <a:spcBef>
                <a:spcPts val="0"/>
              </a:spcBef>
              <a:spcAft>
                <a:spcPts val="0"/>
              </a:spcAft>
              <a:buSzPts val="2800"/>
              <a:buNone/>
              <a:defRPr>
                <a:latin typeface="Michroma"/>
                <a:ea typeface="Michroma"/>
                <a:cs typeface="Michroma"/>
                <a:sym typeface="Michroma"/>
              </a:defRPr>
            </a:lvl7pPr>
            <a:lvl8pPr lvl="7">
              <a:spcBef>
                <a:spcPts val="0"/>
              </a:spcBef>
              <a:spcAft>
                <a:spcPts val="0"/>
              </a:spcAft>
              <a:buSzPts val="2800"/>
              <a:buNone/>
              <a:defRPr>
                <a:latin typeface="Michroma"/>
                <a:ea typeface="Michroma"/>
                <a:cs typeface="Michroma"/>
                <a:sym typeface="Michroma"/>
              </a:defRPr>
            </a:lvl8pPr>
            <a:lvl9pPr lvl="8">
              <a:spcBef>
                <a:spcPts val="0"/>
              </a:spcBef>
              <a:spcAft>
                <a:spcPts val="0"/>
              </a:spcAft>
              <a:buSzPts val="2800"/>
              <a:buNone/>
              <a:defRPr>
                <a:latin typeface="Michroma"/>
                <a:ea typeface="Michroma"/>
                <a:cs typeface="Michroma"/>
                <a:sym typeface="Michroma"/>
              </a:defRPr>
            </a:lvl9pPr>
          </a:lstStyle>
          <a:p/>
        </p:txBody>
      </p:sp>
      <p:sp>
        <p:nvSpPr>
          <p:cNvPr id="454" name="Google Shape;454;p17"/>
          <p:cNvSpPr txBox="1"/>
          <p:nvPr>
            <p:ph idx="2" type="title"/>
          </p:nvPr>
        </p:nvSpPr>
        <p:spPr>
          <a:xfrm>
            <a:off x="5047597" y="1499099"/>
            <a:ext cx="3331800" cy="5466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sz="1600"/>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455" name="Google Shape;455;p17"/>
          <p:cNvSpPr txBox="1"/>
          <p:nvPr>
            <p:ph idx="3" type="title"/>
          </p:nvPr>
        </p:nvSpPr>
        <p:spPr>
          <a:xfrm>
            <a:off x="547698" y="3366599"/>
            <a:ext cx="2970300" cy="5466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sz="1600"/>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456" name="Google Shape;456;p17"/>
          <p:cNvSpPr txBox="1"/>
          <p:nvPr>
            <p:ph idx="4" type="title"/>
          </p:nvPr>
        </p:nvSpPr>
        <p:spPr>
          <a:xfrm>
            <a:off x="5047597" y="3366599"/>
            <a:ext cx="2970300" cy="5466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sz="1600"/>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457" name="Google Shape;457;p17"/>
          <p:cNvSpPr txBox="1"/>
          <p:nvPr>
            <p:ph idx="1" type="subTitle"/>
          </p:nvPr>
        </p:nvSpPr>
        <p:spPr>
          <a:xfrm>
            <a:off x="547700" y="1999900"/>
            <a:ext cx="3874800" cy="10341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8" name="Google Shape;458;p17"/>
          <p:cNvSpPr txBox="1"/>
          <p:nvPr>
            <p:ph idx="5" type="subTitle"/>
          </p:nvPr>
        </p:nvSpPr>
        <p:spPr>
          <a:xfrm>
            <a:off x="5047597" y="1999900"/>
            <a:ext cx="3945000" cy="10341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9" name="Google Shape;459;p17"/>
          <p:cNvSpPr txBox="1"/>
          <p:nvPr>
            <p:ph idx="6" type="subTitle"/>
          </p:nvPr>
        </p:nvSpPr>
        <p:spPr>
          <a:xfrm>
            <a:off x="5047597" y="3871950"/>
            <a:ext cx="3945000" cy="10341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0" name="Google Shape;460;p17"/>
          <p:cNvSpPr txBox="1"/>
          <p:nvPr>
            <p:ph idx="7" type="subTitle"/>
          </p:nvPr>
        </p:nvSpPr>
        <p:spPr>
          <a:xfrm>
            <a:off x="547700" y="3871950"/>
            <a:ext cx="3945000" cy="11181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1" name="Google Shape;461;p17"/>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17"/>
          <p:cNvGrpSpPr/>
          <p:nvPr/>
        </p:nvGrpSpPr>
        <p:grpSpPr>
          <a:xfrm>
            <a:off x="8295178" y="344575"/>
            <a:ext cx="470050" cy="116300"/>
            <a:chOff x="8155950" y="423775"/>
            <a:chExt cx="470050" cy="116300"/>
          </a:xfrm>
        </p:grpSpPr>
        <p:sp>
          <p:nvSpPr>
            <p:cNvPr id="463" name="Google Shape;463;p17"/>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7"/>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7"/>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17"/>
          <p:cNvSpPr txBox="1"/>
          <p:nvPr>
            <p:ph idx="8" type="title"/>
          </p:nvPr>
        </p:nvSpPr>
        <p:spPr>
          <a:xfrm>
            <a:off x="629949" y="464847"/>
            <a:ext cx="78003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6"/>
              </a:buClr>
              <a:buSzPts val="2800"/>
              <a:buNone/>
              <a:defRPr sz="2320">
                <a:solidFill>
                  <a:schemeClr val="accent6"/>
                </a:solidFill>
                <a:latin typeface="Press Start 2P"/>
                <a:ea typeface="Press Start 2P"/>
                <a:cs typeface="Press Start 2P"/>
                <a:sym typeface="Press Start 2P"/>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bg>
      <p:bgPr>
        <a:solidFill>
          <a:schemeClr val="dk1"/>
        </a:solidFill>
      </p:bgPr>
    </p:bg>
    <p:spTree>
      <p:nvGrpSpPr>
        <p:cNvPr id="467" name="Shape 467"/>
        <p:cNvGrpSpPr/>
        <p:nvPr/>
      </p:nvGrpSpPr>
      <p:grpSpPr>
        <a:xfrm>
          <a:off x="0" y="0"/>
          <a:ext cx="0" cy="0"/>
          <a:chOff x="0" y="0"/>
          <a:chExt cx="0" cy="0"/>
        </a:xfrm>
      </p:grpSpPr>
      <p:grpSp>
        <p:nvGrpSpPr>
          <p:cNvPr id="468" name="Google Shape;468;p18"/>
          <p:cNvGrpSpPr/>
          <p:nvPr/>
        </p:nvGrpSpPr>
        <p:grpSpPr>
          <a:xfrm>
            <a:off x="108000" y="108000"/>
            <a:ext cx="8934103" cy="4921500"/>
            <a:chOff x="108000" y="108000"/>
            <a:chExt cx="8934103" cy="4921500"/>
          </a:xfrm>
        </p:grpSpPr>
        <p:sp>
          <p:nvSpPr>
            <p:cNvPr id="469" name="Google Shape;469;p18"/>
            <p:cNvSpPr/>
            <p:nvPr/>
          </p:nvSpPr>
          <p:spPr>
            <a:xfrm>
              <a:off x="108000" y="108000"/>
              <a:ext cx="8925000" cy="4921500"/>
            </a:xfrm>
            <a:prstGeom prst="roundRect">
              <a:avLst>
                <a:gd fmla="val 421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0" name="Google Shape;470;p18"/>
            <p:cNvCxnSpPr/>
            <p:nvPr/>
          </p:nvCxnSpPr>
          <p:spPr>
            <a:xfrm>
              <a:off x="108103" y="974725"/>
              <a:ext cx="8934000" cy="0"/>
            </a:xfrm>
            <a:prstGeom prst="straightConnector1">
              <a:avLst/>
            </a:prstGeom>
            <a:noFill/>
            <a:ln cap="flat" cmpd="sng" w="19050">
              <a:solidFill>
                <a:srgbClr val="FFFFFF"/>
              </a:solidFill>
              <a:prstDash val="solid"/>
              <a:round/>
              <a:headEnd len="med" w="med" type="none"/>
              <a:tailEnd len="med" w="med" type="none"/>
            </a:ln>
          </p:spPr>
        </p:cxnSp>
      </p:grpSp>
      <p:grpSp>
        <p:nvGrpSpPr>
          <p:cNvPr id="471" name="Google Shape;471;p18"/>
          <p:cNvGrpSpPr/>
          <p:nvPr/>
        </p:nvGrpSpPr>
        <p:grpSpPr>
          <a:xfrm>
            <a:off x="8295178" y="344575"/>
            <a:ext cx="470050" cy="116300"/>
            <a:chOff x="8155950" y="423775"/>
            <a:chExt cx="470050" cy="116300"/>
          </a:xfrm>
        </p:grpSpPr>
        <p:sp>
          <p:nvSpPr>
            <p:cNvPr id="472" name="Google Shape;472;p18"/>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18"/>
          <p:cNvGrpSpPr/>
          <p:nvPr/>
        </p:nvGrpSpPr>
        <p:grpSpPr>
          <a:xfrm>
            <a:off x="244992" y="321079"/>
            <a:ext cx="8535992" cy="4535690"/>
            <a:chOff x="244992" y="321079"/>
            <a:chExt cx="8535992" cy="4535690"/>
          </a:xfrm>
        </p:grpSpPr>
        <p:grpSp>
          <p:nvGrpSpPr>
            <p:cNvPr id="476" name="Google Shape;476;p18"/>
            <p:cNvGrpSpPr/>
            <p:nvPr/>
          </p:nvGrpSpPr>
          <p:grpSpPr>
            <a:xfrm>
              <a:off x="7191542" y="321079"/>
              <a:ext cx="1461840" cy="4364301"/>
              <a:chOff x="7191542" y="321079"/>
              <a:chExt cx="1461840" cy="4364301"/>
            </a:xfrm>
          </p:grpSpPr>
          <p:sp>
            <p:nvSpPr>
              <p:cNvPr id="477" name="Google Shape;477;p18"/>
              <p:cNvSpPr/>
              <p:nvPr/>
            </p:nvSpPr>
            <p:spPr>
              <a:xfrm flipH="1" rot="-713519">
                <a:off x="8443856" y="4475854"/>
                <a:ext cx="191821" cy="191821"/>
              </a:xfrm>
              <a:prstGeom prst="lightningBol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18"/>
              <p:cNvGrpSpPr/>
              <p:nvPr/>
            </p:nvGrpSpPr>
            <p:grpSpPr>
              <a:xfrm rot="3263304">
                <a:off x="7207091" y="429303"/>
                <a:ext cx="388441" cy="237834"/>
                <a:chOff x="3485019" y="3270990"/>
                <a:chExt cx="388433" cy="237828"/>
              </a:xfrm>
            </p:grpSpPr>
            <p:sp>
              <p:nvSpPr>
                <p:cNvPr id="479" name="Google Shape;479;p18"/>
                <p:cNvSpPr/>
                <p:nvPr/>
              </p:nvSpPr>
              <p:spPr>
                <a:xfrm rot="-1785514">
                  <a:off x="3463180" y="3376466"/>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
                <p:cNvSpPr/>
                <p:nvPr/>
              </p:nvSpPr>
              <p:spPr>
                <a:xfrm rot="-1779645">
                  <a:off x="3611793" y="3319610"/>
                  <a:ext cx="126702" cy="126702"/>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1" name="Google Shape;481;p18"/>
            <p:cNvGrpSpPr/>
            <p:nvPr/>
          </p:nvGrpSpPr>
          <p:grpSpPr>
            <a:xfrm flipH="1">
              <a:off x="7723258" y="1117834"/>
              <a:ext cx="1057726" cy="171395"/>
              <a:chOff x="3364200" y="629675"/>
              <a:chExt cx="1388092" cy="224928"/>
            </a:xfrm>
          </p:grpSpPr>
          <p:sp>
            <p:nvSpPr>
              <p:cNvPr id="482" name="Google Shape;482;p18"/>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18"/>
            <p:cNvSpPr/>
            <p:nvPr/>
          </p:nvSpPr>
          <p:spPr>
            <a:xfrm flipH="1">
              <a:off x="4982988" y="50160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flipH="1">
              <a:off x="284034" y="468538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rgbClr val="DED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8"/>
            <p:cNvSpPr/>
            <p:nvPr/>
          </p:nvSpPr>
          <p:spPr>
            <a:xfrm flipH="1" rot="-713519">
              <a:off x="262698" y="1215491"/>
              <a:ext cx="191821" cy="191821"/>
            </a:xfrm>
            <a:prstGeom prst="lightningBol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18"/>
          <p:cNvSpPr txBox="1"/>
          <p:nvPr>
            <p:ph type="title"/>
          </p:nvPr>
        </p:nvSpPr>
        <p:spPr>
          <a:xfrm>
            <a:off x="629949" y="464847"/>
            <a:ext cx="78003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6"/>
              </a:buClr>
              <a:buSzPts val="2800"/>
              <a:buNone/>
              <a:defRPr sz="2320">
                <a:solidFill>
                  <a:schemeClr val="accent6"/>
                </a:solidFill>
                <a:latin typeface="Press Start 2P"/>
                <a:ea typeface="Press Start 2P"/>
                <a:cs typeface="Press Start 2P"/>
                <a:sym typeface="Press Start 2P"/>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
    <p:bg>
      <p:bgPr>
        <a:solidFill>
          <a:schemeClr val="dk1"/>
        </a:solidFill>
      </p:bgPr>
    </p:bg>
    <p:spTree>
      <p:nvGrpSpPr>
        <p:cNvPr id="488" name="Shape 488"/>
        <p:cNvGrpSpPr/>
        <p:nvPr/>
      </p:nvGrpSpPr>
      <p:grpSpPr>
        <a:xfrm>
          <a:off x="0" y="0"/>
          <a:ext cx="0" cy="0"/>
          <a:chOff x="0" y="0"/>
          <a:chExt cx="0" cy="0"/>
        </a:xfrm>
      </p:grpSpPr>
      <p:grpSp>
        <p:nvGrpSpPr>
          <p:cNvPr id="489" name="Google Shape;489;p19"/>
          <p:cNvGrpSpPr/>
          <p:nvPr/>
        </p:nvGrpSpPr>
        <p:grpSpPr>
          <a:xfrm>
            <a:off x="108000" y="108000"/>
            <a:ext cx="8934103" cy="4921500"/>
            <a:chOff x="108000" y="108000"/>
            <a:chExt cx="8934103" cy="4921500"/>
          </a:xfrm>
        </p:grpSpPr>
        <p:sp>
          <p:nvSpPr>
            <p:cNvPr id="490" name="Google Shape;490;p19"/>
            <p:cNvSpPr/>
            <p:nvPr/>
          </p:nvSpPr>
          <p:spPr>
            <a:xfrm>
              <a:off x="108000" y="108000"/>
              <a:ext cx="8925000" cy="4921500"/>
            </a:xfrm>
            <a:prstGeom prst="roundRect">
              <a:avLst>
                <a:gd fmla="val 421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1" name="Google Shape;491;p19"/>
            <p:cNvCxnSpPr/>
            <p:nvPr/>
          </p:nvCxnSpPr>
          <p:spPr>
            <a:xfrm>
              <a:off x="108103" y="974725"/>
              <a:ext cx="8934000" cy="0"/>
            </a:xfrm>
            <a:prstGeom prst="straightConnector1">
              <a:avLst/>
            </a:prstGeom>
            <a:noFill/>
            <a:ln cap="flat" cmpd="sng" w="19050">
              <a:solidFill>
                <a:srgbClr val="FFFFFF"/>
              </a:solidFill>
              <a:prstDash val="solid"/>
              <a:round/>
              <a:headEnd len="med" w="med" type="none"/>
              <a:tailEnd len="med" w="med" type="none"/>
            </a:ln>
          </p:spPr>
        </p:cxnSp>
      </p:grpSp>
      <p:grpSp>
        <p:nvGrpSpPr>
          <p:cNvPr id="492" name="Google Shape;492;p19"/>
          <p:cNvGrpSpPr/>
          <p:nvPr/>
        </p:nvGrpSpPr>
        <p:grpSpPr>
          <a:xfrm>
            <a:off x="8295178" y="344575"/>
            <a:ext cx="470050" cy="116300"/>
            <a:chOff x="8155950" y="423775"/>
            <a:chExt cx="470050" cy="116300"/>
          </a:xfrm>
        </p:grpSpPr>
        <p:sp>
          <p:nvSpPr>
            <p:cNvPr id="493" name="Google Shape;493;p19"/>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9"/>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19"/>
          <p:cNvGrpSpPr/>
          <p:nvPr/>
        </p:nvGrpSpPr>
        <p:grpSpPr>
          <a:xfrm>
            <a:off x="306230" y="411452"/>
            <a:ext cx="8393303" cy="4450841"/>
            <a:chOff x="306230" y="411452"/>
            <a:chExt cx="8393303" cy="4450841"/>
          </a:xfrm>
        </p:grpSpPr>
        <p:grpSp>
          <p:nvGrpSpPr>
            <p:cNvPr id="497" name="Google Shape;497;p19"/>
            <p:cNvGrpSpPr/>
            <p:nvPr/>
          </p:nvGrpSpPr>
          <p:grpSpPr>
            <a:xfrm>
              <a:off x="6866363" y="1110625"/>
              <a:ext cx="1388092" cy="224928"/>
              <a:chOff x="3364200" y="629675"/>
              <a:chExt cx="1388092" cy="224928"/>
            </a:xfrm>
          </p:grpSpPr>
          <p:sp>
            <p:nvSpPr>
              <p:cNvPr id="498" name="Google Shape;498;p19"/>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 name="Google Shape;500;p19"/>
            <p:cNvSpPr/>
            <p:nvPr/>
          </p:nvSpPr>
          <p:spPr>
            <a:xfrm>
              <a:off x="7208738" y="4463233"/>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a:off x="2001445" y="1137391"/>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19"/>
            <p:cNvGrpSpPr/>
            <p:nvPr/>
          </p:nvGrpSpPr>
          <p:grpSpPr>
            <a:xfrm>
              <a:off x="5101638" y="411452"/>
              <a:ext cx="388433" cy="237828"/>
              <a:chOff x="3261800" y="3337927"/>
              <a:chExt cx="388433" cy="237828"/>
            </a:xfrm>
          </p:grpSpPr>
          <p:sp>
            <p:nvSpPr>
              <p:cNvPr id="503" name="Google Shape;503;p19"/>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9"/>
              <p:cNvSpPr/>
              <p:nvPr/>
            </p:nvSpPr>
            <p:spPr>
              <a:xfrm rot="-1779645">
                <a:off x="3388574" y="3386546"/>
                <a:ext cx="126702" cy="126702"/>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19"/>
            <p:cNvGrpSpPr/>
            <p:nvPr/>
          </p:nvGrpSpPr>
          <p:grpSpPr>
            <a:xfrm rot="3858676">
              <a:off x="303679" y="2650350"/>
              <a:ext cx="345670" cy="211644"/>
              <a:chOff x="2687665" y="3334741"/>
              <a:chExt cx="345656" cy="211635"/>
            </a:xfrm>
          </p:grpSpPr>
          <p:sp>
            <p:nvSpPr>
              <p:cNvPr id="506" name="Google Shape;506;p19"/>
              <p:cNvSpPr/>
              <p:nvPr/>
            </p:nvSpPr>
            <p:spPr>
              <a:xfrm rot="-1785924">
                <a:off x="2668235" y="3428609"/>
                <a:ext cx="384515" cy="23900"/>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9"/>
              <p:cNvSpPr/>
              <p:nvPr/>
            </p:nvSpPr>
            <p:spPr>
              <a:xfrm rot="-1777892">
                <a:off x="2800510" y="3378015"/>
                <a:ext cx="112859" cy="112859"/>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19"/>
            <p:cNvSpPr/>
            <p:nvPr/>
          </p:nvSpPr>
          <p:spPr>
            <a:xfrm>
              <a:off x="7090842" y="41145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flipH="1" rot="-713519">
              <a:off x="8490006" y="3742141"/>
              <a:ext cx="191821" cy="191821"/>
            </a:xfrm>
            <a:prstGeom prst="lightningBol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
            <p:cNvSpPr/>
            <p:nvPr/>
          </p:nvSpPr>
          <p:spPr>
            <a:xfrm>
              <a:off x="482117" y="469090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 name="Google Shape;511;p19"/>
            <p:cNvGrpSpPr/>
            <p:nvPr/>
          </p:nvGrpSpPr>
          <p:grpSpPr>
            <a:xfrm rot="2829839">
              <a:off x="2210737" y="4484582"/>
              <a:ext cx="388431" cy="237828"/>
              <a:chOff x="3261800" y="3337927"/>
              <a:chExt cx="388433" cy="237828"/>
            </a:xfrm>
          </p:grpSpPr>
          <p:sp>
            <p:nvSpPr>
              <p:cNvPr id="512" name="Google Shape;512;p19"/>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9"/>
              <p:cNvSpPr/>
              <p:nvPr/>
            </p:nvSpPr>
            <p:spPr>
              <a:xfrm rot="-1779645">
                <a:off x="3388574" y="3386546"/>
                <a:ext cx="126702" cy="12670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4" name="Google Shape;514;p19"/>
          <p:cNvSpPr txBox="1"/>
          <p:nvPr>
            <p:ph type="title"/>
          </p:nvPr>
        </p:nvSpPr>
        <p:spPr>
          <a:xfrm>
            <a:off x="629949" y="464847"/>
            <a:ext cx="78003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6"/>
              </a:buClr>
              <a:buSzPts val="2800"/>
              <a:buNone/>
              <a:defRPr sz="2320">
                <a:solidFill>
                  <a:schemeClr val="accent6"/>
                </a:solidFill>
                <a:latin typeface="Press Start 2P"/>
                <a:ea typeface="Press Start 2P"/>
                <a:cs typeface="Press Start 2P"/>
                <a:sym typeface="Press Start 2P"/>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solidFill>
          <a:schemeClr val="dk1"/>
        </a:solidFill>
      </p:bgPr>
    </p:bg>
    <p:spTree>
      <p:nvGrpSpPr>
        <p:cNvPr id="515" name="Shape 515"/>
        <p:cNvGrpSpPr/>
        <p:nvPr/>
      </p:nvGrpSpPr>
      <p:grpSpPr>
        <a:xfrm>
          <a:off x="0" y="0"/>
          <a:ext cx="0" cy="0"/>
          <a:chOff x="0" y="0"/>
          <a:chExt cx="0" cy="0"/>
        </a:xfrm>
      </p:grpSpPr>
      <p:sp>
        <p:nvSpPr>
          <p:cNvPr id="516" name="Google Shape;516;p20"/>
          <p:cNvSpPr/>
          <p:nvPr/>
        </p:nvSpPr>
        <p:spPr>
          <a:xfrm>
            <a:off x="108000" y="108000"/>
            <a:ext cx="8924700" cy="1206900"/>
          </a:xfrm>
          <a:prstGeom prst="roundRect">
            <a:avLst>
              <a:gd fmla="val 17292"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txBox="1"/>
          <p:nvPr>
            <p:ph type="title"/>
          </p:nvPr>
        </p:nvSpPr>
        <p:spPr>
          <a:xfrm>
            <a:off x="630475" y="463800"/>
            <a:ext cx="6297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2320">
                <a:solidFill>
                  <a:schemeClr val="lt1"/>
                </a:solidFill>
                <a:latin typeface="Press Start 2P"/>
                <a:ea typeface="Press Start 2P"/>
                <a:cs typeface="Press Start 2P"/>
                <a:sym typeface="Press Start 2P"/>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8" name="Google Shape;518;p20"/>
          <p:cNvSpPr/>
          <p:nvPr/>
        </p:nvSpPr>
        <p:spPr>
          <a:xfrm>
            <a:off x="107875" y="1422900"/>
            <a:ext cx="8924700" cy="3606600"/>
          </a:xfrm>
          <a:prstGeom prst="roundRect">
            <a:avLst>
              <a:gd fmla="val 578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9" name="Google Shape;519;p20"/>
          <p:cNvCxnSpPr/>
          <p:nvPr/>
        </p:nvCxnSpPr>
        <p:spPr>
          <a:xfrm>
            <a:off x="119200" y="2037600"/>
            <a:ext cx="8922300" cy="0"/>
          </a:xfrm>
          <a:prstGeom prst="straightConnector1">
            <a:avLst/>
          </a:prstGeom>
          <a:noFill/>
          <a:ln cap="flat" cmpd="sng" w="19050">
            <a:solidFill>
              <a:schemeClr val="lt1"/>
            </a:solidFill>
            <a:prstDash val="solid"/>
            <a:round/>
            <a:headEnd len="med" w="med" type="none"/>
            <a:tailEnd len="med" w="med" type="none"/>
          </a:ln>
        </p:spPr>
      </p:cxnSp>
      <p:grpSp>
        <p:nvGrpSpPr>
          <p:cNvPr id="520" name="Google Shape;520;p20"/>
          <p:cNvGrpSpPr/>
          <p:nvPr/>
        </p:nvGrpSpPr>
        <p:grpSpPr>
          <a:xfrm>
            <a:off x="421242" y="390190"/>
            <a:ext cx="8432990" cy="3689503"/>
            <a:chOff x="421242" y="390190"/>
            <a:chExt cx="8432990" cy="3689503"/>
          </a:xfrm>
        </p:grpSpPr>
        <p:sp>
          <p:nvSpPr>
            <p:cNvPr id="521" name="Google Shape;521;p20"/>
            <p:cNvSpPr/>
            <p:nvPr/>
          </p:nvSpPr>
          <p:spPr>
            <a:xfrm>
              <a:off x="2958375" y="265140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4428957" y="63250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421242" y="313750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rgbClr val="DED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20"/>
            <p:cNvGrpSpPr/>
            <p:nvPr/>
          </p:nvGrpSpPr>
          <p:grpSpPr>
            <a:xfrm>
              <a:off x="2921025" y="3571952"/>
              <a:ext cx="388433" cy="237828"/>
              <a:chOff x="3261800" y="3337927"/>
              <a:chExt cx="388433" cy="237828"/>
            </a:xfrm>
          </p:grpSpPr>
          <p:sp>
            <p:nvSpPr>
              <p:cNvPr id="525" name="Google Shape;525;p20"/>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rot="-1779645">
                <a:off x="3388574" y="3386546"/>
                <a:ext cx="126702" cy="126702"/>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20"/>
            <p:cNvSpPr/>
            <p:nvPr/>
          </p:nvSpPr>
          <p:spPr>
            <a:xfrm flipH="1" rot="-713519">
              <a:off x="5942744" y="3870166"/>
              <a:ext cx="191821" cy="191821"/>
            </a:xfrm>
            <a:prstGeom prst="lightningBol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 name="Google Shape;528;p20"/>
            <p:cNvGrpSpPr/>
            <p:nvPr/>
          </p:nvGrpSpPr>
          <p:grpSpPr>
            <a:xfrm rot="3858676">
              <a:off x="7621325" y="497847"/>
              <a:ext cx="388449" cy="237838"/>
              <a:chOff x="3261800" y="3337927"/>
              <a:chExt cx="388433" cy="237828"/>
            </a:xfrm>
          </p:grpSpPr>
          <p:sp>
            <p:nvSpPr>
              <p:cNvPr id="529" name="Google Shape;529;p20"/>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 name="Google Shape;531;p20"/>
            <p:cNvSpPr/>
            <p:nvPr/>
          </p:nvSpPr>
          <p:spPr>
            <a:xfrm>
              <a:off x="6084382" y="91815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6084492" y="254543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flipH="1" rot="-713519">
              <a:off x="8644706" y="3289016"/>
              <a:ext cx="191821" cy="191821"/>
            </a:xfrm>
            <a:prstGeom prst="lightningBol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20"/>
          <p:cNvSpPr txBox="1"/>
          <p:nvPr>
            <p:ph idx="1" type="subTitle"/>
          </p:nvPr>
        </p:nvSpPr>
        <p:spPr>
          <a:xfrm>
            <a:off x="720000" y="2148425"/>
            <a:ext cx="2117400" cy="1209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6"/>
              </a:buClr>
              <a:buSzPts val="2100"/>
              <a:buNone/>
              <a:defRPr sz="1400">
                <a:solidFill>
                  <a:schemeClr val="accent6"/>
                </a:solidFill>
              </a:defRPr>
            </a:lvl1pPr>
            <a:lvl2pPr lvl="1" rtl="0" algn="ctr">
              <a:lnSpc>
                <a:spcPct val="100000"/>
              </a:lnSpc>
              <a:spcBef>
                <a:spcPts val="0"/>
              </a:spcBef>
              <a:spcAft>
                <a:spcPts val="0"/>
              </a:spcAft>
              <a:buClr>
                <a:schemeClr val="accent6"/>
              </a:buClr>
              <a:buSzPts val="2100"/>
              <a:buNone/>
              <a:defRPr sz="2100">
                <a:solidFill>
                  <a:schemeClr val="accent6"/>
                </a:solidFill>
              </a:defRPr>
            </a:lvl2pPr>
            <a:lvl3pPr lvl="2" rtl="0" algn="ctr">
              <a:lnSpc>
                <a:spcPct val="100000"/>
              </a:lnSpc>
              <a:spcBef>
                <a:spcPts val="0"/>
              </a:spcBef>
              <a:spcAft>
                <a:spcPts val="0"/>
              </a:spcAft>
              <a:buClr>
                <a:schemeClr val="accent6"/>
              </a:buClr>
              <a:buSzPts val="2100"/>
              <a:buNone/>
              <a:defRPr sz="2100">
                <a:solidFill>
                  <a:schemeClr val="accent6"/>
                </a:solidFill>
              </a:defRPr>
            </a:lvl3pPr>
            <a:lvl4pPr lvl="3" rtl="0" algn="ctr">
              <a:lnSpc>
                <a:spcPct val="100000"/>
              </a:lnSpc>
              <a:spcBef>
                <a:spcPts val="0"/>
              </a:spcBef>
              <a:spcAft>
                <a:spcPts val="0"/>
              </a:spcAft>
              <a:buClr>
                <a:schemeClr val="accent6"/>
              </a:buClr>
              <a:buSzPts val="2100"/>
              <a:buNone/>
              <a:defRPr sz="2100">
                <a:solidFill>
                  <a:schemeClr val="accent6"/>
                </a:solidFill>
              </a:defRPr>
            </a:lvl4pPr>
            <a:lvl5pPr lvl="4" rtl="0" algn="ctr">
              <a:lnSpc>
                <a:spcPct val="100000"/>
              </a:lnSpc>
              <a:spcBef>
                <a:spcPts val="0"/>
              </a:spcBef>
              <a:spcAft>
                <a:spcPts val="0"/>
              </a:spcAft>
              <a:buClr>
                <a:schemeClr val="accent6"/>
              </a:buClr>
              <a:buSzPts val="2100"/>
              <a:buNone/>
              <a:defRPr sz="2100">
                <a:solidFill>
                  <a:schemeClr val="accent6"/>
                </a:solidFill>
              </a:defRPr>
            </a:lvl5pPr>
            <a:lvl6pPr lvl="5" rtl="0" algn="ctr">
              <a:lnSpc>
                <a:spcPct val="100000"/>
              </a:lnSpc>
              <a:spcBef>
                <a:spcPts val="0"/>
              </a:spcBef>
              <a:spcAft>
                <a:spcPts val="0"/>
              </a:spcAft>
              <a:buClr>
                <a:schemeClr val="accent6"/>
              </a:buClr>
              <a:buSzPts val="2100"/>
              <a:buNone/>
              <a:defRPr sz="2100">
                <a:solidFill>
                  <a:schemeClr val="accent6"/>
                </a:solidFill>
              </a:defRPr>
            </a:lvl6pPr>
            <a:lvl7pPr lvl="6" rtl="0" algn="ctr">
              <a:lnSpc>
                <a:spcPct val="100000"/>
              </a:lnSpc>
              <a:spcBef>
                <a:spcPts val="0"/>
              </a:spcBef>
              <a:spcAft>
                <a:spcPts val="0"/>
              </a:spcAft>
              <a:buClr>
                <a:schemeClr val="accent6"/>
              </a:buClr>
              <a:buSzPts val="2100"/>
              <a:buNone/>
              <a:defRPr sz="2100">
                <a:solidFill>
                  <a:schemeClr val="accent6"/>
                </a:solidFill>
              </a:defRPr>
            </a:lvl7pPr>
            <a:lvl8pPr lvl="7" rtl="0" algn="ctr">
              <a:lnSpc>
                <a:spcPct val="100000"/>
              </a:lnSpc>
              <a:spcBef>
                <a:spcPts val="0"/>
              </a:spcBef>
              <a:spcAft>
                <a:spcPts val="0"/>
              </a:spcAft>
              <a:buClr>
                <a:schemeClr val="accent6"/>
              </a:buClr>
              <a:buSzPts val="2100"/>
              <a:buNone/>
              <a:defRPr sz="2100">
                <a:solidFill>
                  <a:schemeClr val="accent6"/>
                </a:solidFill>
              </a:defRPr>
            </a:lvl8pPr>
            <a:lvl9pPr lvl="8" rtl="0"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35" name="Google Shape;535;p20"/>
          <p:cNvSpPr txBox="1"/>
          <p:nvPr>
            <p:ph idx="2" type="subTitle"/>
          </p:nvPr>
        </p:nvSpPr>
        <p:spPr>
          <a:xfrm>
            <a:off x="3513275" y="2148425"/>
            <a:ext cx="2117400" cy="1209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6"/>
              </a:buClr>
              <a:buSzPts val="2100"/>
              <a:buNone/>
              <a:defRPr sz="1400">
                <a:solidFill>
                  <a:schemeClr val="lt1"/>
                </a:solidFill>
              </a:defRPr>
            </a:lvl1pPr>
            <a:lvl2pPr lvl="1" rtl="0" algn="ctr">
              <a:lnSpc>
                <a:spcPct val="100000"/>
              </a:lnSpc>
              <a:spcBef>
                <a:spcPts val="0"/>
              </a:spcBef>
              <a:spcAft>
                <a:spcPts val="0"/>
              </a:spcAft>
              <a:buClr>
                <a:schemeClr val="accent6"/>
              </a:buClr>
              <a:buSzPts val="2100"/>
              <a:buNone/>
              <a:defRPr sz="2100">
                <a:solidFill>
                  <a:schemeClr val="accent6"/>
                </a:solidFill>
              </a:defRPr>
            </a:lvl2pPr>
            <a:lvl3pPr lvl="2" rtl="0" algn="ctr">
              <a:lnSpc>
                <a:spcPct val="100000"/>
              </a:lnSpc>
              <a:spcBef>
                <a:spcPts val="0"/>
              </a:spcBef>
              <a:spcAft>
                <a:spcPts val="0"/>
              </a:spcAft>
              <a:buClr>
                <a:schemeClr val="accent6"/>
              </a:buClr>
              <a:buSzPts val="2100"/>
              <a:buNone/>
              <a:defRPr sz="2100">
                <a:solidFill>
                  <a:schemeClr val="accent6"/>
                </a:solidFill>
              </a:defRPr>
            </a:lvl3pPr>
            <a:lvl4pPr lvl="3" rtl="0" algn="ctr">
              <a:lnSpc>
                <a:spcPct val="100000"/>
              </a:lnSpc>
              <a:spcBef>
                <a:spcPts val="0"/>
              </a:spcBef>
              <a:spcAft>
                <a:spcPts val="0"/>
              </a:spcAft>
              <a:buClr>
                <a:schemeClr val="accent6"/>
              </a:buClr>
              <a:buSzPts val="2100"/>
              <a:buNone/>
              <a:defRPr sz="2100">
                <a:solidFill>
                  <a:schemeClr val="accent6"/>
                </a:solidFill>
              </a:defRPr>
            </a:lvl4pPr>
            <a:lvl5pPr lvl="4" rtl="0" algn="ctr">
              <a:lnSpc>
                <a:spcPct val="100000"/>
              </a:lnSpc>
              <a:spcBef>
                <a:spcPts val="0"/>
              </a:spcBef>
              <a:spcAft>
                <a:spcPts val="0"/>
              </a:spcAft>
              <a:buClr>
                <a:schemeClr val="accent6"/>
              </a:buClr>
              <a:buSzPts val="2100"/>
              <a:buNone/>
              <a:defRPr sz="2100">
                <a:solidFill>
                  <a:schemeClr val="accent6"/>
                </a:solidFill>
              </a:defRPr>
            </a:lvl5pPr>
            <a:lvl6pPr lvl="5" rtl="0" algn="ctr">
              <a:lnSpc>
                <a:spcPct val="100000"/>
              </a:lnSpc>
              <a:spcBef>
                <a:spcPts val="0"/>
              </a:spcBef>
              <a:spcAft>
                <a:spcPts val="0"/>
              </a:spcAft>
              <a:buClr>
                <a:schemeClr val="accent6"/>
              </a:buClr>
              <a:buSzPts val="2100"/>
              <a:buNone/>
              <a:defRPr sz="2100">
                <a:solidFill>
                  <a:schemeClr val="accent6"/>
                </a:solidFill>
              </a:defRPr>
            </a:lvl6pPr>
            <a:lvl7pPr lvl="6" rtl="0" algn="ctr">
              <a:lnSpc>
                <a:spcPct val="100000"/>
              </a:lnSpc>
              <a:spcBef>
                <a:spcPts val="0"/>
              </a:spcBef>
              <a:spcAft>
                <a:spcPts val="0"/>
              </a:spcAft>
              <a:buClr>
                <a:schemeClr val="accent6"/>
              </a:buClr>
              <a:buSzPts val="2100"/>
              <a:buNone/>
              <a:defRPr sz="2100">
                <a:solidFill>
                  <a:schemeClr val="accent6"/>
                </a:solidFill>
              </a:defRPr>
            </a:lvl7pPr>
            <a:lvl8pPr lvl="7" rtl="0" algn="ctr">
              <a:lnSpc>
                <a:spcPct val="100000"/>
              </a:lnSpc>
              <a:spcBef>
                <a:spcPts val="0"/>
              </a:spcBef>
              <a:spcAft>
                <a:spcPts val="0"/>
              </a:spcAft>
              <a:buClr>
                <a:schemeClr val="accent6"/>
              </a:buClr>
              <a:buSzPts val="2100"/>
              <a:buNone/>
              <a:defRPr sz="2100">
                <a:solidFill>
                  <a:schemeClr val="accent6"/>
                </a:solidFill>
              </a:defRPr>
            </a:lvl8pPr>
            <a:lvl9pPr lvl="8" rtl="0"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36" name="Google Shape;536;p20"/>
          <p:cNvSpPr txBox="1"/>
          <p:nvPr>
            <p:ph idx="3" type="title"/>
          </p:nvPr>
        </p:nvSpPr>
        <p:spPr>
          <a:xfrm>
            <a:off x="720000" y="1492525"/>
            <a:ext cx="2117400" cy="55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1620">
                <a:solidFill>
                  <a:schemeClr val="lt1"/>
                </a:solidFill>
                <a:latin typeface="Press Start 2P"/>
                <a:ea typeface="Press Start 2P"/>
                <a:cs typeface="Press Start 2P"/>
                <a:sym typeface="Press Start 2P"/>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537" name="Google Shape;537;p20"/>
          <p:cNvSpPr txBox="1"/>
          <p:nvPr>
            <p:ph idx="4" type="title"/>
          </p:nvPr>
        </p:nvSpPr>
        <p:spPr>
          <a:xfrm>
            <a:off x="3513275" y="1492525"/>
            <a:ext cx="2117400" cy="55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1620">
                <a:solidFill>
                  <a:schemeClr val="lt1"/>
                </a:solidFill>
                <a:latin typeface="Press Start 2P"/>
                <a:ea typeface="Press Start 2P"/>
                <a:cs typeface="Press Start 2P"/>
                <a:sym typeface="Press Start 2P"/>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538" name="Google Shape;538;p20"/>
          <p:cNvSpPr txBox="1"/>
          <p:nvPr>
            <p:ph idx="5" type="subTitle"/>
          </p:nvPr>
        </p:nvSpPr>
        <p:spPr>
          <a:xfrm>
            <a:off x="6306550" y="2148425"/>
            <a:ext cx="2117400" cy="1209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6"/>
              </a:buClr>
              <a:buSzPts val="2100"/>
              <a:buNone/>
              <a:defRPr sz="1400">
                <a:solidFill>
                  <a:schemeClr val="lt1"/>
                </a:solidFill>
              </a:defRPr>
            </a:lvl1pPr>
            <a:lvl2pPr lvl="1" rtl="0" algn="ctr">
              <a:lnSpc>
                <a:spcPct val="100000"/>
              </a:lnSpc>
              <a:spcBef>
                <a:spcPts val="0"/>
              </a:spcBef>
              <a:spcAft>
                <a:spcPts val="0"/>
              </a:spcAft>
              <a:buClr>
                <a:schemeClr val="accent6"/>
              </a:buClr>
              <a:buSzPts val="2100"/>
              <a:buNone/>
              <a:defRPr sz="2100">
                <a:solidFill>
                  <a:schemeClr val="accent6"/>
                </a:solidFill>
              </a:defRPr>
            </a:lvl2pPr>
            <a:lvl3pPr lvl="2" rtl="0" algn="ctr">
              <a:lnSpc>
                <a:spcPct val="100000"/>
              </a:lnSpc>
              <a:spcBef>
                <a:spcPts val="0"/>
              </a:spcBef>
              <a:spcAft>
                <a:spcPts val="0"/>
              </a:spcAft>
              <a:buClr>
                <a:schemeClr val="accent6"/>
              </a:buClr>
              <a:buSzPts val="2100"/>
              <a:buNone/>
              <a:defRPr sz="2100">
                <a:solidFill>
                  <a:schemeClr val="accent6"/>
                </a:solidFill>
              </a:defRPr>
            </a:lvl3pPr>
            <a:lvl4pPr lvl="3" rtl="0" algn="ctr">
              <a:lnSpc>
                <a:spcPct val="100000"/>
              </a:lnSpc>
              <a:spcBef>
                <a:spcPts val="0"/>
              </a:spcBef>
              <a:spcAft>
                <a:spcPts val="0"/>
              </a:spcAft>
              <a:buClr>
                <a:schemeClr val="accent6"/>
              </a:buClr>
              <a:buSzPts val="2100"/>
              <a:buNone/>
              <a:defRPr sz="2100">
                <a:solidFill>
                  <a:schemeClr val="accent6"/>
                </a:solidFill>
              </a:defRPr>
            </a:lvl4pPr>
            <a:lvl5pPr lvl="4" rtl="0" algn="ctr">
              <a:lnSpc>
                <a:spcPct val="100000"/>
              </a:lnSpc>
              <a:spcBef>
                <a:spcPts val="0"/>
              </a:spcBef>
              <a:spcAft>
                <a:spcPts val="0"/>
              </a:spcAft>
              <a:buClr>
                <a:schemeClr val="accent6"/>
              </a:buClr>
              <a:buSzPts val="2100"/>
              <a:buNone/>
              <a:defRPr sz="2100">
                <a:solidFill>
                  <a:schemeClr val="accent6"/>
                </a:solidFill>
              </a:defRPr>
            </a:lvl5pPr>
            <a:lvl6pPr lvl="5" rtl="0" algn="ctr">
              <a:lnSpc>
                <a:spcPct val="100000"/>
              </a:lnSpc>
              <a:spcBef>
                <a:spcPts val="0"/>
              </a:spcBef>
              <a:spcAft>
                <a:spcPts val="0"/>
              </a:spcAft>
              <a:buClr>
                <a:schemeClr val="accent6"/>
              </a:buClr>
              <a:buSzPts val="2100"/>
              <a:buNone/>
              <a:defRPr sz="2100">
                <a:solidFill>
                  <a:schemeClr val="accent6"/>
                </a:solidFill>
              </a:defRPr>
            </a:lvl6pPr>
            <a:lvl7pPr lvl="6" rtl="0" algn="ctr">
              <a:lnSpc>
                <a:spcPct val="100000"/>
              </a:lnSpc>
              <a:spcBef>
                <a:spcPts val="0"/>
              </a:spcBef>
              <a:spcAft>
                <a:spcPts val="0"/>
              </a:spcAft>
              <a:buClr>
                <a:schemeClr val="accent6"/>
              </a:buClr>
              <a:buSzPts val="2100"/>
              <a:buNone/>
              <a:defRPr sz="2100">
                <a:solidFill>
                  <a:schemeClr val="accent6"/>
                </a:solidFill>
              </a:defRPr>
            </a:lvl7pPr>
            <a:lvl8pPr lvl="7" rtl="0" algn="ctr">
              <a:lnSpc>
                <a:spcPct val="100000"/>
              </a:lnSpc>
              <a:spcBef>
                <a:spcPts val="0"/>
              </a:spcBef>
              <a:spcAft>
                <a:spcPts val="0"/>
              </a:spcAft>
              <a:buClr>
                <a:schemeClr val="accent6"/>
              </a:buClr>
              <a:buSzPts val="2100"/>
              <a:buNone/>
              <a:defRPr sz="2100">
                <a:solidFill>
                  <a:schemeClr val="accent6"/>
                </a:solidFill>
              </a:defRPr>
            </a:lvl8pPr>
            <a:lvl9pPr lvl="8" rtl="0"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39" name="Google Shape;539;p20"/>
          <p:cNvSpPr txBox="1"/>
          <p:nvPr>
            <p:ph idx="6" type="title"/>
          </p:nvPr>
        </p:nvSpPr>
        <p:spPr>
          <a:xfrm>
            <a:off x="6306550" y="1492525"/>
            <a:ext cx="2117400" cy="55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1620">
                <a:solidFill>
                  <a:schemeClr val="lt1"/>
                </a:solidFill>
                <a:latin typeface="Press Start 2P"/>
                <a:ea typeface="Press Start 2P"/>
                <a:cs typeface="Press Start 2P"/>
                <a:sym typeface="Press Start 2P"/>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540" name="Google Shape;540;p20"/>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20"/>
          <p:cNvGrpSpPr/>
          <p:nvPr/>
        </p:nvGrpSpPr>
        <p:grpSpPr>
          <a:xfrm>
            <a:off x="8295178" y="344575"/>
            <a:ext cx="470050" cy="116300"/>
            <a:chOff x="8155950" y="423775"/>
            <a:chExt cx="470050" cy="116300"/>
          </a:xfrm>
        </p:grpSpPr>
        <p:sp>
          <p:nvSpPr>
            <p:cNvPr id="542" name="Google Shape;542;p20"/>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0" name="Shape 40"/>
        <p:cNvGrpSpPr/>
        <p:nvPr/>
      </p:nvGrpSpPr>
      <p:grpSpPr>
        <a:xfrm>
          <a:off x="0" y="0"/>
          <a:ext cx="0" cy="0"/>
          <a:chOff x="0" y="0"/>
          <a:chExt cx="0" cy="0"/>
        </a:xfrm>
      </p:grpSpPr>
      <p:sp>
        <p:nvSpPr>
          <p:cNvPr id="41" name="Google Shape;41;p3"/>
          <p:cNvSpPr/>
          <p:nvPr/>
        </p:nvSpPr>
        <p:spPr>
          <a:xfrm flipH="1">
            <a:off x="108000" y="108000"/>
            <a:ext cx="3025800" cy="4921500"/>
          </a:xfrm>
          <a:prstGeom prst="roundRect">
            <a:avLst>
              <a:gd fmla="val 6829"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flipH="1">
            <a:off x="3241800" y="108000"/>
            <a:ext cx="5791200" cy="4921500"/>
          </a:xfrm>
          <a:prstGeom prst="roundRect">
            <a:avLst>
              <a:gd fmla="val 421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3"/>
          <p:cNvCxnSpPr/>
          <p:nvPr/>
        </p:nvCxnSpPr>
        <p:spPr>
          <a:xfrm>
            <a:off x="3233400" y="4013125"/>
            <a:ext cx="5794500" cy="0"/>
          </a:xfrm>
          <a:prstGeom prst="straightConnector1">
            <a:avLst/>
          </a:prstGeom>
          <a:noFill/>
          <a:ln cap="flat" cmpd="sng" w="19050">
            <a:solidFill>
              <a:srgbClr val="EFEFEF"/>
            </a:solidFill>
            <a:prstDash val="solid"/>
            <a:round/>
            <a:headEnd len="med" w="med" type="none"/>
            <a:tailEnd len="med" w="med" type="none"/>
          </a:ln>
        </p:spPr>
      </p:cxnSp>
      <p:grpSp>
        <p:nvGrpSpPr>
          <p:cNvPr id="44" name="Google Shape;44;p3"/>
          <p:cNvGrpSpPr/>
          <p:nvPr/>
        </p:nvGrpSpPr>
        <p:grpSpPr>
          <a:xfrm>
            <a:off x="313342" y="1112800"/>
            <a:ext cx="8494453" cy="3220119"/>
            <a:chOff x="313342" y="1112800"/>
            <a:chExt cx="8494453" cy="3220119"/>
          </a:xfrm>
        </p:grpSpPr>
        <p:sp>
          <p:nvSpPr>
            <p:cNvPr id="45" name="Google Shape;45;p3"/>
            <p:cNvSpPr/>
            <p:nvPr/>
          </p:nvSpPr>
          <p:spPr>
            <a:xfrm>
              <a:off x="8512232" y="2217229"/>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13342" y="1112800"/>
              <a:ext cx="8494453" cy="3220119"/>
              <a:chOff x="313342" y="1112800"/>
              <a:chExt cx="8494453" cy="3220119"/>
            </a:xfrm>
          </p:grpSpPr>
          <p:sp>
            <p:nvSpPr>
              <p:cNvPr id="47" name="Google Shape;47;p3"/>
              <p:cNvSpPr/>
              <p:nvPr/>
            </p:nvSpPr>
            <p:spPr>
              <a:xfrm>
                <a:off x="8424000" y="1112800"/>
                <a:ext cx="191795" cy="191795"/>
              </a:xfrm>
              <a:custGeom>
                <a:rect b="b" l="l" r="r" t="t"/>
                <a:pathLst>
                  <a:path extrusionOk="0" h="5446" w="5446">
                    <a:moveTo>
                      <a:pt x="2178" y="1"/>
                    </a:moveTo>
                    <a:cubicBezTo>
                      <a:pt x="2128" y="1"/>
                      <a:pt x="2128" y="26"/>
                      <a:pt x="2128" y="51"/>
                    </a:cubicBezTo>
                    <a:lnTo>
                      <a:pt x="2128" y="1270"/>
                    </a:lnTo>
                    <a:lnTo>
                      <a:pt x="1245" y="393"/>
                    </a:lnTo>
                    <a:lnTo>
                      <a:pt x="1195" y="393"/>
                    </a:lnTo>
                    <a:lnTo>
                      <a:pt x="417" y="1196"/>
                    </a:lnTo>
                    <a:cubicBezTo>
                      <a:pt x="386" y="1196"/>
                      <a:pt x="386" y="1245"/>
                      <a:pt x="417" y="1245"/>
                    </a:cubicBezTo>
                    <a:lnTo>
                      <a:pt x="1270" y="2104"/>
                    </a:lnTo>
                    <a:lnTo>
                      <a:pt x="50" y="2104"/>
                    </a:lnTo>
                    <a:cubicBezTo>
                      <a:pt x="25" y="2104"/>
                      <a:pt x="0" y="2129"/>
                      <a:pt x="0" y="2154"/>
                    </a:cubicBezTo>
                    <a:lnTo>
                      <a:pt x="0" y="3268"/>
                    </a:lnTo>
                    <a:cubicBezTo>
                      <a:pt x="0" y="3293"/>
                      <a:pt x="25" y="3318"/>
                      <a:pt x="50" y="3318"/>
                    </a:cubicBezTo>
                    <a:lnTo>
                      <a:pt x="1270" y="3318"/>
                    </a:lnTo>
                    <a:lnTo>
                      <a:pt x="417" y="4176"/>
                    </a:lnTo>
                    <a:cubicBezTo>
                      <a:pt x="386" y="4201"/>
                      <a:pt x="386" y="4226"/>
                      <a:pt x="417" y="4251"/>
                    </a:cubicBezTo>
                    <a:lnTo>
                      <a:pt x="1195" y="5029"/>
                    </a:lnTo>
                    <a:lnTo>
                      <a:pt x="1220" y="5060"/>
                    </a:lnTo>
                    <a:cubicBezTo>
                      <a:pt x="1245" y="5060"/>
                      <a:pt x="1245" y="5029"/>
                      <a:pt x="1245" y="5029"/>
                    </a:cubicBezTo>
                    <a:lnTo>
                      <a:pt x="2128" y="4176"/>
                    </a:lnTo>
                    <a:lnTo>
                      <a:pt x="2128" y="5396"/>
                    </a:lnTo>
                    <a:cubicBezTo>
                      <a:pt x="2128" y="5421"/>
                      <a:pt x="2128" y="5446"/>
                      <a:pt x="2178" y="5446"/>
                    </a:cubicBezTo>
                    <a:lnTo>
                      <a:pt x="3267" y="5446"/>
                    </a:lnTo>
                    <a:cubicBezTo>
                      <a:pt x="3292" y="5446"/>
                      <a:pt x="3317" y="5421"/>
                      <a:pt x="3317" y="5396"/>
                    </a:cubicBezTo>
                    <a:lnTo>
                      <a:pt x="3317" y="4176"/>
                    </a:lnTo>
                    <a:lnTo>
                      <a:pt x="4176" y="5029"/>
                    </a:lnTo>
                    <a:cubicBezTo>
                      <a:pt x="4201" y="5029"/>
                      <a:pt x="4201" y="5060"/>
                      <a:pt x="4225" y="5060"/>
                    </a:cubicBezTo>
                    <a:lnTo>
                      <a:pt x="4250" y="5029"/>
                    </a:lnTo>
                    <a:lnTo>
                      <a:pt x="5028" y="4251"/>
                    </a:lnTo>
                    <a:cubicBezTo>
                      <a:pt x="5053" y="4226"/>
                      <a:pt x="5053" y="4201"/>
                      <a:pt x="5028" y="4176"/>
                    </a:cubicBezTo>
                    <a:lnTo>
                      <a:pt x="4176" y="3318"/>
                    </a:lnTo>
                    <a:lnTo>
                      <a:pt x="5395" y="3318"/>
                    </a:lnTo>
                    <a:cubicBezTo>
                      <a:pt x="5420" y="3318"/>
                      <a:pt x="5445" y="3293"/>
                      <a:pt x="5445" y="3268"/>
                    </a:cubicBezTo>
                    <a:lnTo>
                      <a:pt x="5445" y="2154"/>
                    </a:lnTo>
                    <a:cubicBezTo>
                      <a:pt x="5445" y="2129"/>
                      <a:pt x="5420" y="2104"/>
                      <a:pt x="5395" y="2104"/>
                    </a:cubicBezTo>
                    <a:lnTo>
                      <a:pt x="4176" y="2104"/>
                    </a:lnTo>
                    <a:lnTo>
                      <a:pt x="5028" y="1245"/>
                    </a:lnTo>
                    <a:cubicBezTo>
                      <a:pt x="5028" y="1245"/>
                      <a:pt x="5053" y="1245"/>
                      <a:pt x="5053" y="1221"/>
                    </a:cubicBezTo>
                    <a:cubicBezTo>
                      <a:pt x="5053" y="1196"/>
                      <a:pt x="5028" y="1196"/>
                      <a:pt x="5028" y="1196"/>
                    </a:cubicBezTo>
                    <a:lnTo>
                      <a:pt x="4250" y="393"/>
                    </a:lnTo>
                    <a:lnTo>
                      <a:pt x="4176" y="393"/>
                    </a:lnTo>
                    <a:lnTo>
                      <a:pt x="3317" y="1270"/>
                    </a:lnTo>
                    <a:lnTo>
                      <a:pt x="3317" y="51"/>
                    </a:lnTo>
                    <a:cubicBezTo>
                      <a:pt x="3317" y="26"/>
                      <a:pt x="3292" y="1"/>
                      <a:pt x="3267" y="1"/>
                    </a:cubicBezTo>
                    <a:close/>
                  </a:path>
                </a:pathLst>
              </a:custGeom>
              <a:solidFill>
                <a:schemeClr val="accent2"/>
              </a:solidFill>
              <a:ln cap="flat" cmpd="sng" w="2650">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747113" y="2154783"/>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3745832" y="248605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13342" y="265745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3"/>
              <p:cNvGrpSpPr/>
              <p:nvPr/>
            </p:nvGrpSpPr>
            <p:grpSpPr>
              <a:xfrm>
                <a:off x="3366077" y="4141110"/>
                <a:ext cx="313271" cy="191809"/>
                <a:chOff x="3261800" y="3337927"/>
                <a:chExt cx="388433" cy="237828"/>
              </a:xfrm>
            </p:grpSpPr>
            <p:sp>
              <p:nvSpPr>
                <p:cNvPr id="52" name="Google Shape;52;p3"/>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779645">
                  <a:off x="3388574" y="3386546"/>
                  <a:ext cx="126702" cy="126702"/>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3"/>
              <p:cNvSpPr/>
              <p:nvPr/>
            </p:nvSpPr>
            <p:spPr>
              <a:xfrm flipH="1" rot="-713519">
                <a:off x="8598269" y="3516504"/>
                <a:ext cx="191821" cy="191821"/>
              </a:xfrm>
              <a:prstGeom prst="lightningBol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3571845" y="113320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6" name="Google Shape;56;p3"/>
          <p:cNvSpPr txBox="1"/>
          <p:nvPr>
            <p:ph type="title"/>
          </p:nvPr>
        </p:nvSpPr>
        <p:spPr>
          <a:xfrm flipH="1">
            <a:off x="4104925" y="660150"/>
            <a:ext cx="4074900" cy="293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3600"/>
              <a:buNone/>
              <a:defRPr sz="3700">
                <a:solidFill>
                  <a:schemeClr val="accent6"/>
                </a:solidFill>
                <a:latin typeface="Press Start 2P"/>
                <a:ea typeface="Press Start 2P"/>
                <a:cs typeface="Press Start 2P"/>
                <a:sym typeface="Press Start 2P"/>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7" name="Google Shape;57;p3"/>
          <p:cNvSpPr txBox="1"/>
          <p:nvPr>
            <p:ph idx="1" type="subTitle"/>
          </p:nvPr>
        </p:nvSpPr>
        <p:spPr>
          <a:xfrm flipH="1">
            <a:off x="4210925" y="4068941"/>
            <a:ext cx="3862500" cy="705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8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
          <p:cNvSpPr txBox="1"/>
          <p:nvPr>
            <p:ph hasCustomPrompt="1" idx="2" type="title"/>
          </p:nvPr>
        </p:nvSpPr>
        <p:spPr>
          <a:xfrm>
            <a:off x="113200" y="631300"/>
            <a:ext cx="3021000" cy="1309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7100">
                <a:solidFill>
                  <a:srgbClr val="DEDC06"/>
                </a:solidFill>
                <a:latin typeface="Press Start 2P"/>
                <a:ea typeface="Press Start 2P"/>
                <a:cs typeface="Press Start 2P"/>
                <a:sym typeface="Press Start 2P"/>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59" name="Google Shape;59;p3"/>
          <p:cNvGrpSpPr/>
          <p:nvPr/>
        </p:nvGrpSpPr>
        <p:grpSpPr>
          <a:xfrm>
            <a:off x="8295178" y="344575"/>
            <a:ext cx="470050" cy="116300"/>
            <a:chOff x="8155950" y="423775"/>
            <a:chExt cx="470050" cy="116300"/>
          </a:xfrm>
        </p:grpSpPr>
        <p:sp>
          <p:nvSpPr>
            <p:cNvPr id="60" name="Google Shape;60;p3"/>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3"/>
          <p:cNvSpPr/>
          <p:nvPr/>
        </p:nvSpPr>
        <p:spPr>
          <a:xfrm>
            <a:off x="2783761" y="3498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2604236" y="3498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2424711" y="3445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2700000">
            <a:off x="3497139"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7">
    <p:bg>
      <p:bgPr>
        <a:solidFill>
          <a:schemeClr val="dk1"/>
        </a:solidFill>
      </p:bgPr>
    </p:bg>
    <p:spTree>
      <p:nvGrpSpPr>
        <p:cNvPr id="545" name="Shape 545"/>
        <p:cNvGrpSpPr/>
        <p:nvPr/>
      </p:nvGrpSpPr>
      <p:grpSpPr>
        <a:xfrm>
          <a:off x="0" y="0"/>
          <a:ext cx="0" cy="0"/>
          <a:chOff x="0" y="0"/>
          <a:chExt cx="0" cy="0"/>
        </a:xfrm>
      </p:grpSpPr>
      <p:sp>
        <p:nvSpPr>
          <p:cNvPr id="546" name="Google Shape;546;p21"/>
          <p:cNvSpPr/>
          <p:nvPr/>
        </p:nvSpPr>
        <p:spPr>
          <a:xfrm>
            <a:off x="108000" y="108000"/>
            <a:ext cx="8924700" cy="1206900"/>
          </a:xfrm>
          <a:prstGeom prst="roundRect">
            <a:avLst>
              <a:gd fmla="val 17292"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8" name="Google Shape;548;p21"/>
          <p:cNvGrpSpPr/>
          <p:nvPr/>
        </p:nvGrpSpPr>
        <p:grpSpPr>
          <a:xfrm>
            <a:off x="8295178" y="344575"/>
            <a:ext cx="470050" cy="116300"/>
            <a:chOff x="8155950" y="423775"/>
            <a:chExt cx="470050" cy="116300"/>
          </a:xfrm>
        </p:grpSpPr>
        <p:sp>
          <p:nvSpPr>
            <p:cNvPr id="549" name="Google Shape;549;p21"/>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1"/>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21"/>
          <p:cNvSpPr txBox="1"/>
          <p:nvPr>
            <p:ph type="title"/>
          </p:nvPr>
        </p:nvSpPr>
        <p:spPr>
          <a:xfrm>
            <a:off x="630475" y="463800"/>
            <a:ext cx="6297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2320">
                <a:solidFill>
                  <a:schemeClr val="lt1"/>
                </a:solidFill>
                <a:latin typeface="Press Start 2P"/>
                <a:ea typeface="Press Start 2P"/>
                <a:cs typeface="Press Start 2P"/>
                <a:sym typeface="Press Start 2P"/>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53" name="Google Shape;553;p21"/>
          <p:cNvGrpSpPr/>
          <p:nvPr/>
        </p:nvGrpSpPr>
        <p:grpSpPr>
          <a:xfrm>
            <a:off x="360492" y="454304"/>
            <a:ext cx="8303765" cy="4475010"/>
            <a:chOff x="360492" y="454304"/>
            <a:chExt cx="8303765" cy="4475010"/>
          </a:xfrm>
        </p:grpSpPr>
        <p:grpSp>
          <p:nvGrpSpPr>
            <p:cNvPr id="554" name="Google Shape;554;p21"/>
            <p:cNvGrpSpPr/>
            <p:nvPr/>
          </p:nvGrpSpPr>
          <p:grpSpPr>
            <a:xfrm>
              <a:off x="2888563" y="3542300"/>
              <a:ext cx="1388092" cy="224928"/>
              <a:chOff x="3364200" y="629675"/>
              <a:chExt cx="1388092" cy="224928"/>
            </a:xfrm>
          </p:grpSpPr>
          <p:sp>
            <p:nvSpPr>
              <p:cNvPr id="555" name="Google Shape;555;p21"/>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21"/>
            <p:cNvSpPr/>
            <p:nvPr/>
          </p:nvSpPr>
          <p:spPr>
            <a:xfrm>
              <a:off x="3606588" y="427085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1"/>
            <p:cNvSpPr/>
            <p:nvPr/>
          </p:nvSpPr>
          <p:spPr>
            <a:xfrm>
              <a:off x="3507920" y="45430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1"/>
            <p:cNvSpPr/>
            <p:nvPr/>
          </p:nvSpPr>
          <p:spPr>
            <a:xfrm>
              <a:off x="360492" y="301875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rgbClr val="DED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21"/>
            <p:cNvGrpSpPr/>
            <p:nvPr/>
          </p:nvGrpSpPr>
          <p:grpSpPr>
            <a:xfrm>
              <a:off x="4941863" y="597452"/>
              <a:ext cx="388433" cy="237828"/>
              <a:chOff x="3261800" y="3337927"/>
              <a:chExt cx="388433" cy="237828"/>
            </a:xfrm>
          </p:grpSpPr>
          <p:sp>
            <p:nvSpPr>
              <p:cNvPr id="561" name="Google Shape;561;p21"/>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1"/>
              <p:cNvSpPr/>
              <p:nvPr/>
            </p:nvSpPr>
            <p:spPr>
              <a:xfrm rot="-1779645">
                <a:off x="3388574" y="3386546"/>
                <a:ext cx="126702" cy="126702"/>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21"/>
            <p:cNvGrpSpPr/>
            <p:nvPr/>
          </p:nvGrpSpPr>
          <p:grpSpPr>
            <a:xfrm rot="3858676">
              <a:off x="7813500" y="1910547"/>
              <a:ext cx="388449" cy="237838"/>
              <a:chOff x="3261800" y="3337927"/>
              <a:chExt cx="388433" cy="237828"/>
            </a:xfrm>
          </p:grpSpPr>
          <p:sp>
            <p:nvSpPr>
              <p:cNvPr id="564" name="Google Shape;564;p21"/>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1"/>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21"/>
            <p:cNvSpPr/>
            <p:nvPr/>
          </p:nvSpPr>
          <p:spPr>
            <a:xfrm>
              <a:off x="7045442" y="59745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flipH="1" rot="-713519">
              <a:off x="8454731" y="4260641"/>
              <a:ext cx="191821" cy="191821"/>
            </a:xfrm>
            <a:prstGeom prst="lightningBol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a:off x="482117" y="469090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21"/>
            <p:cNvGrpSpPr/>
            <p:nvPr/>
          </p:nvGrpSpPr>
          <p:grpSpPr>
            <a:xfrm rot="2829839">
              <a:off x="4807912" y="4587132"/>
              <a:ext cx="388431" cy="237828"/>
              <a:chOff x="3261800" y="3337927"/>
              <a:chExt cx="388433" cy="237828"/>
            </a:xfrm>
          </p:grpSpPr>
          <p:sp>
            <p:nvSpPr>
              <p:cNvPr id="570" name="Google Shape;570;p21"/>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1"/>
              <p:cNvSpPr/>
              <p:nvPr/>
            </p:nvSpPr>
            <p:spPr>
              <a:xfrm rot="-1779645">
                <a:off x="3388574" y="3386546"/>
                <a:ext cx="126702" cy="12670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2" name="Google Shape;572;p21"/>
          <p:cNvSpPr/>
          <p:nvPr/>
        </p:nvSpPr>
        <p:spPr>
          <a:xfrm>
            <a:off x="4620472" y="1422900"/>
            <a:ext cx="4414800" cy="3607200"/>
          </a:xfrm>
          <a:prstGeom prst="roundRect">
            <a:avLst>
              <a:gd fmla="val 5794"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1"/>
          <p:cNvSpPr/>
          <p:nvPr/>
        </p:nvSpPr>
        <p:spPr>
          <a:xfrm rot="-2700000">
            <a:off x="4865288" y="15108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21"/>
          <p:cNvGrpSpPr/>
          <p:nvPr/>
        </p:nvGrpSpPr>
        <p:grpSpPr>
          <a:xfrm>
            <a:off x="8295178" y="1566775"/>
            <a:ext cx="470050" cy="116300"/>
            <a:chOff x="8155950" y="423775"/>
            <a:chExt cx="470050" cy="116300"/>
          </a:xfrm>
        </p:grpSpPr>
        <p:sp>
          <p:nvSpPr>
            <p:cNvPr id="575" name="Google Shape;575;p21"/>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1"/>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1"/>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78" name="Google Shape;578;p21"/>
          <p:cNvCxnSpPr/>
          <p:nvPr/>
        </p:nvCxnSpPr>
        <p:spPr>
          <a:xfrm rot="10800000">
            <a:off x="4632000" y="4013125"/>
            <a:ext cx="4400700" cy="0"/>
          </a:xfrm>
          <a:prstGeom prst="straightConnector1">
            <a:avLst/>
          </a:prstGeom>
          <a:noFill/>
          <a:ln cap="flat" cmpd="sng" w="19050">
            <a:solidFill>
              <a:srgbClr val="EFEFEF"/>
            </a:solidFill>
            <a:prstDash val="solid"/>
            <a:round/>
            <a:headEnd len="med" w="med" type="none"/>
            <a:tailEnd len="med" w="med" type="none"/>
          </a:ln>
        </p:spPr>
      </p:cxnSp>
      <p:sp>
        <p:nvSpPr>
          <p:cNvPr id="579" name="Google Shape;579;p21"/>
          <p:cNvSpPr/>
          <p:nvPr/>
        </p:nvSpPr>
        <p:spPr>
          <a:xfrm>
            <a:off x="107150" y="1422900"/>
            <a:ext cx="4403400" cy="3607200"/>
          </a:xfrm>
          <a:prstGeom prst="roundRect">
            <a:avLst>
              <a:gd fmla="val 5809"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0" name="Google Shape;580;p21"/>
          <p:cNvGrpSpPr/>
          <p:nvPr/>
        </p:nvGrpSpPr>
        <p:grpSpPr>
          <a:xfrm>
            <a:off x="3761711" y="1569425"/>
            <a:ext cx="470050" cy="116300"/>
            <a:chOff x="5027343" y="426425"/>
            <a:chExt cx="470050" cy="116300"/>
          </a:xfrm>
        </p:grpSpPr>
        <p:sp>
          <p:nvSpPr>
            <p:cNvPr id="581" name="Google Shape;581;p21"/>
            <p:cNvSpPr/>
            <p:nvPr/>
          </p:nvSpPr>
          <p:spPr>
            <a:xfrm>
              <a:off x="5386393" y="43172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1"/>
            <p:cNvSpPr/>
            <p:nvPr/>
          </p:nvSpPr>
          <p:spPr>
            <a:xfrm>
              <a:off x="5206868" y="43172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1"/>
            <p:cNvSpPr/>
            <p:nvPr/>
          </p:nvSpPr>
          <p:spPr>
            <a:xfrm>
              <a:off x="5027343" y="42642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21"/>
          <p:cNvSpPr/>
          <p:nvPr/>
        </p:nvSpPr>
        <p:spPr>
          <a:xfrm rot="-2700000">
            <a:off x="353064" y="15108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5" name="Google Shape;585;p21"/>
          <p:cNvCxnSpPr/>
          <p:nvPr/>
        </p:nvCxnSpPr>
        <p:spPr>
          <a:xfrm rot="10800000">
            <a:off x="113125" y="4013125"/>
            <a:ext cx="4400700" cy="0"/>
          </a:xfrm>
          <a:prstGeom prst="straightConnector1">
            <a:avLst/>
          </a:prstGeom>
          <a:noFill/>
          <a:ln cap="flat" cmpd="sng" w="19050">
            <a:solidFill>
              <a:srgbClr val="EFEFEF"/>
            </a:solidFill>
            <a:prstDash val="solid"/>
            <a:round/>
            <a:headEnd len="med" w="med" type="none"/>
            <a:tailEnd len="med" w="med" type="none"/>
          </a:ln>
        </p:spPr>
      </p:cxnSp>
      <p:sp>
        <p:nvSpPr>
          <p:cNvPr id="586" name="Google Shape;586;p21"/>
          <p:cNvSpPr txBox="1"/>
          <p:nvPr>
            <p:ph idx="2" type="title"/>
          </p:nvPr>
        </p:nvSpPr>
        <p:spPr>
          <a:xfrm>
            <a:off x="745125" y="4349200"/>
            <a:ext cx="2886600" cy="434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sz="14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7" name="Google Shape;587;p21"/>
          <p:cNvSpPr txBox="1"/>
          <p:nvPr>
            <p:ph idx="3" type="title"/>
          </p:nvPr>
        </p:nvSpPr>
        <p:spPr>
          <a:xfrm>
            <a:off x="5256625" y="4349200"/>
            <a:ext cx="3119700" cy="434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sz="1400">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8" name="Google Shape;588;p21"/>
          <p:cNvSpPr txBox="1"/>
          <p:nvPr>
            <p:ph idx="1" type="subTitle"/>
          </p:nvPr>
        </p:nvSpPr>
        <p:spPr>
          <a:xfrm>
            <a:off x="745125" y="2229700"/>
            <a:ext cx="3154800" cy="14265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800"/>
              <a:buNone/>
              <a:defRPr i="1"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9" name="Google Shape;589;p21"/>
          <p:cNvSpPr txBox="1"/>
          <p:nvPr>
            <p:ph idx="4" type="subTitle"/>
          </p:nvPr>
        </p:nvSpPr>
        <p:spPr>
          <a:xfrm>
            <a:off x="5256625" y="2229700"/>
            <a:ext cx="3154800" cy="14265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800"/>
              <a:buNone/>
              <a:defRPr i="1"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8">
    <p:bg>
      <p:bgPr>
        <a:solidFill>
          <a:schemeClr val="dk1"/>
        </a:solidFill>
      </p:bgPr>
    </p:bg>
    <p:spTree>
      <p:nvGrpSpPr>
        <p:cNvPr id="590" name="Shape 590"/>
        <p:cNvGrpSpPr/>
        <p:nvPr/>
      </p:nvGrpSpPr>
      <p:grpSpPr>
        <a:xfrm>
          <a:off x="0" y="0"/>
          <a:ext cx="0" cy="0"/>
          <a:chOff x="0" y="0"/>
          <a:chExt cx="0" cy="0"/>
        </a:xfrm>
      </p:grpSpPr>
      <p:sp>
        <p:nvSpPr>
          <p:cNvPr id="591" name="Google Shape;591;p22"/>
          <p:cNvSpPr/>
          <p:nvPr/>
        </p:nvSpPr>
        <p:spPr>
          <a:xfrm rot="-2700000">
            <a:off x="353010"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2" name="Google Shape;592;p22"/>
          <p:cNvCxnSpPr/>
          <p:nvPr/>
        </p:nvCxnSpPr>
        <p:spPr>
          <a:xfrm>
            <a:off x="122725" y="4604750"/>
            <a:ext cx="8909100" cy="0"/>
          </a:xfrm>
          <a:prstGeom prst="straightConnector1">
            <a:avLst/>
          </a:prstGeom>
          <a:noFill/>
          <a:ln cap="flat" cmpd="sng" w="19050">
            <a:solidFill>
              <a:schemeClr val="lt1"/>
            </a:solidFill>
            <a:prstDash val="solid"/>
            <a:round/>
            <a:headEnd len="med" w="med" type="none"/>
            <a:tailEnd len="med" w="med" type="none"/>
          </a:ln>
        </p:spPr>
      </p:cxnSp>
      <p:grpSp>
        <p:nvGrpSpPr>
          <p:cNvPr id="593" name="Google Shape;593;p22"/>
          <p:cNvGrpSpPr/>
          <p:nvPr/>
        </p:nvGrpSpPr>
        <p:grpSpPr>
          <a:xfrm>
            <a:off x="466232" y="479754"/>
            <a:ext cx="8251525" cy="4555385"/>
            <a:chOff x="466232" y="479754"/>
            <a:chExt cx="8251525" cy="4555385"/>
          </a:xfrm>
        </p:grpSpPr>
        <p:grpSp>
          <p:nvGrpSpPr>
            <p:cNvPr id="594" name="Google Shape;594;p22"/>
            <p:cNvGrpSpPr/>
            <p:nvPr/>
          </p:nvGrpSpPr>
          <p:grpSpPr>
            <a:xfrm>
              <a:off x="4567788" y="538963"/>
              <a:ext cx="1388092" cy="224928"/>
              <a:chOff x="3364200" y="629675"/>
              <a:chExt cx="1388092" cy="224928"/>
            </a:xfrm>
          </p:grpSpPr>
          <p:sp>
            <p:nvSpPr>
              <p:cNvPr id="595" name="Google Shape;595;p22"/>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22"/>
            <p:cNvSpPr/>
            <p:nvPr/>
          </p:nvSpPr>
          <p:spPr>
            <a:xfrm>
              <a:off x="3177663" y="420735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2"/>
            <p:cNvSpPr/>
            <p:nvPr/>
          </p:nvSpPr>
          <p:spPr>
            <a:xfrm>
              <a:off x="3197907" y="47975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2"/>
            <p:cNvSpPr/>
            <p:nvPr/>
          </p:nvSpPr>
          <p:spPr>
            <a:xfrm>
              <a:off x="466342" y="356908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rgbClr val="DED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22"/>
            <p:cNvGrpSpPr/>
            <p:nvPr/>
          </p:nvGrpSpPr>
          <p:grpSpPr>
            <a:xfrm>
              <a:off x="3058038" y="2018227"/>
              <a:ext cx="388433" cy="237828"/>
              <a:chOff x="3261800" y="3337927"/>
              <a:chExt cx="388433" cy="237828"/>
            </a:xfrm>
          </p:grpSpPr>
          <p:sp>
            <p:nvSpPr>
              <p:cNvPr id="601" name="Google Shape;601;p22"/>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rot="-1779645">
                <a:off x="3388574" y="3386546"/>
                <a:ext cx="126702" cy="126702"/>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22"/>
            <p:cNvGrpSpPr/>
            <p:nvPr/>
          </p:nvGrpSpPr>
          <p:grpSpPr>
            <a:xfrm rot="3858676">
              <a:off x="8229775" y="1643697"/>
              <a:ext cx="388449" cy="237838"/>
              <a:chOff x="3261800" y="3337927"/>
              <a:chExt cx="388433" cy="237828"/>
            </a:xfrm>
          </p:grpSpPr>
          <p:sp>
            <p:nvSpPr>
              <p:cNvPr id="604" name="Google Shape;604;p22"/>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2"/>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22"/>
            <p:cNvSpPr/>
            <p:nvPr/>
          </p:nvSpPr>
          <p:spPr>
            <a:xfrm>
              <a:off x="466232" y="1846829"/>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2"/>
            <p:cNvSpPr/>
            <p:nvPr/>
          </p:nvSpPr>
          <p:spPr>
            <a:xfrm>
              <a:off x="7045442" y="59745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2"/>
            <p:cNvSpPr/>
            <p:nvPr/>
          </p:nvSpPr>
          <p:spPr>
            <a:xfrm flipH="1" rot="-713519">
              <a:off x="8508231" y="4133041"/>
              <a:ext cx="191821" cy="191821"/>
            </a:xfrm>
            <a:prstGeom prst="lightningBol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2"/>
            <p:cNvSpPr/>
            <p:nvPr/>
          </p:nvSpPr>
          <p:spPr>
            <a:xfrm>
              <a:off x="1334167" y="472618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22"/>
            <p:cNvGrpSpPr/>
            <p:nvPr/>
          </p:nvGrpSpPr>
          <p:grpSpPr>
            <a:xfrm rot="2829839">
              <a:off x="6014412" y="4692957"/>
              <a:ext cx="388431" cy="237828"/>
              <a:chOff x="3261800" y="3337927"/>
              <a:chExt cx="388433" cy="237828"/>
            </a:xfrm>
          </p:grpSpPr>
          <p:sp>
            <p:nvSpPr>
              <p:cNvPr id="611" name="Google Shape;611;p22"/>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2"/>
              <p:cNvSpPr/>
              <p:nvPr/>
            </p:nvSpPr>
            <p:spPr>
              <a:xfrm rot="-1779645">
                <a:off x="3388574" y="3386546"/>
                <a:ext cx="126702" cy="12670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3" name="Google Shape;613;p22"/>
          <p:cNvSpPr txBox="1"/>
          <p:nvPr>
            <p:ph idx="1" type="subTitle"/>
          </p:nvPr>
        </p:nvSpPr>
        <p:spPr>
          <a:xfrm>
            <a:off x="720000" y="3037375"/>
            <a:ext cx="2523600" cy="10173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6"/>
              </a:buClr>
              <a:buSzPts val="2100"/>
              <a:buNone/>
              <a:defRPr sz="1400">
                <a:solidFill>
                  <a:schemeClr val="lt1"/>
                </a:solidFill>
              </a:defRPr>
            </a:lvl1pPr>
            <a:lvl2pPr lvl="1" rtl="0" algn="ctr">
              <a:lnSpc>
                <a:spcPct val="100000"/>
              </a:lnSpc>
              <a:spcBef>
                <a:spcPts val="0"/>
              </a:spcBef>
              <a:spcAft>
                <a:spcPts val="0"/>
              </a:spcAft>
              <a:buClr>
                <a:schemeClr val="accent6"/>
              </a:buClr>
              <a:buSzPts val="2100"/>
              <a:buNone/>
              <a:defRPr sz="2100">
                <a:solidFill>
                  <a:schemeClr val="accent6"/>
                </a:solidFill>
              </a:defRPr>
            </a:lvl2pPr>
            <a:lvl3pPr lvl="2" rtl="0" algn="ctr">
              <a:lnSpc>
                <a:spcPct val="100000"/>
              </a:lnSpc>
              <a:spcBef>
                <a:spcPts val="0"/>
              </a:spcBef>
              <a:spcAft>
                <a:spcPts val="0"/>
              </a:spcAft>
              <a:buClr>
                <a:schemeClr val="accent6"/>
              </a:buClr>
              <a:buSzPts val="2100"/>
              <a:buNone/>
              <a:defRPr sz="2100">
                <a:solidFill>
                  <a:schemeClr val="accent6"/>
                </a:solidFill>
              </a:defRPr>
            </a:lvl3pPr>
            <a:lvl4pPr lvl="3" rtl="0" algn="ctr">
              <a:lnSpc>
                <a:spcPct val="100000"/>
              </a:lnSpc>
              <a:spcBef>
                <a:spcPts val="0"/>
              </a:spcBef>
              <a:spcAft>
                <a:spcPts val="0"/>
              </a:spcAft>
              <a:buClr>
                <a:schemeClr val="accent6"/>
              </a:buClr>
              <a:buSzPts val="2100"/>
              <a:buNone/>
              <a:defRPr sz="2100">
                <a:solidFill>
                  <a:schemeClr val="accent6"/>
                </a:solidFill>
              </a:defRPr>
            </a:lvl4pPr>
            <a:lvl5pPr lvl="4" rtl="0" algn="ctr">
              <a:lnSpc>
                <a:spcPct val="100000"/>
              </a:lnSpc>
              <a:spcBef>
                <a:spcPts val="0"/>
              </a:spcBef>
              <a:spcAft>
                <a:spcPts val="0"/>
              </a:spcAft>
              <a:buClr>
                <a:schemeClr val="accent6"/>
              </a:buClr>
              <a:buSzPts val="2100"/>
              <a:buNone/>
              <a:defRPr sz="2100">
                <a:solidFill>
                  <a:schemeClr val="accent6"/>
                </a:solidFill>
              </a:defRPr>
            </a:lvl5pPr>
            <a:lvl6pPr lvl="5" rtl="0" algn="ctr">
              <a:lnSpc>
                <a:spcPct val="100000"/>
              </a:lnSpc>
              <a:spcBef>
                <a:spcPts val="0"/>
              </a:spcBef>
              <a:spcAft>
                <a:spcPts val="0"/>
              </a:spcAft>
              <a:buClr>
                <a:schemeClr val="accent6"/>
              </a:buClr>
              <a:buSzPts val="2100"/>
              <a:buNone/>
              <a:defRPr sz="2100">
                <a:solidFill>
                  <a:schemeClr val="accent6"/>
                </a:solidFill>
              </a:defRPr>
            </a:lvl6pPr>
            <a:lvl7pPr lvl="6" rtl="0" algn="ctr">
              <a:lnSpc>
                <a:spcPct val="100000"/>
              </a:lnSpc>
              <a:spcBef>
                <a:spcPts val="0"/>
              </a:spcBef>
              <a:spcAft>
                <a:spcPts val="0"/>
              </a:spcAft>
              <a:buClr>
                <a:schemeClr val="accent6"/>
              </a:buClr>
              <a:buSzPts val="2100"/>
              <a:buNone/>
              <a:defRPr sz="2100">
                <a:solidFill>
                  <a:schemeClr val="accent6"/>
                </a:solidFill>
              </a:defRPr>
            </a:lvl7pPr>
            <a:lvl8pPr lvl="7" rtl="0" algn="ctr">
              <a:lnSpc>
                <a:spcPct val="100000"/>
              </a:lnSpc>
              <a:spcBef>
                <a:spcPts val="0"/>
              </a:spcBef>
              <a:spcAft>
                <a:spcPts val="0"/>
              </a:spcAft>
              <a:buClr>
                <a:schemeClr val="accent6"/>
              </a:buClr>
              <a:buSzPts val="2100"/>
              <a:buNone/>
              <a:defRPr sz="2100">
                <a:solidFill>
                  <a:schemeClr val="accent6"/>
                </a:solidFill>
              </a:defRPr>
            </a:lvl8pPr>
            <a:lvl9pPr lvl="8" rtl="0"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614" name="Google Shape;614;p22"/>
          <p:cNvSpPr txBox="1"/>
          <p:nvPr>
            <p:ph idx="2" type="subTitle"/>
          </p:nvPr>
        </p:nvSpPr>
        <p:spPr>
          <a:xfrm>
            <a:off x="3310175" y="3037375"/>
            <a:ext cx="2523600" cy="10173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6"/>
              </a:buClr>
              <a:buSzPts val="2100"/>
              <a:buNone/>
              <a:defRPr sz="1400">
                <a:solidFill>
                  <a:schemeClr val="lt1"/>
                </a:solidFill>
              </a:defRPr>
            </a:lvl1pPr>
            <a:lvl2pPr lvl="1" rtl="0" algn="ctr">
              <a:lnSpc>
                <a:spcPct val="100000"/>
              </a:lnSpc>
              <a:spcBef>
                <a:spcPts val="0"/>
              </a:spcBef>
              <a:spcAft>
                <a:spcPts val="0"/>
              </a:spcAft>
              <a:buClr>
                <a:schemeClr val="accent6"/>
              </a:buClr>
              <a:buSzPts val="2100"/>
              <a:buNone/>
              <a:defRPr sz="2100">
                <a:solidFill>
                  <a:schemeClr val="accent6"/>
                </a:solidFill>
              </a:defRPr>
            </a:lvl2pPr>
            <a:lvl3pPr lvl="2" rtl="0" algn="ctr">
              <a:lnSpc>
                <a:spcPct val="100000"/>
              </a:lnSpc>
              <a:spcBef>
                <a:spcPts val="0"/>
              </a:spcBef>
              <a:spcAft>
                <a:spcPts val="0"/>
              </a:spcAft>
              <a:buClr>
                <a:schemeClr val="accent6"/>
              </a:buClr>
              <a:buSzPts val="2100"/>
              <a:buNone/>
              <a:defRPr sz="2100">
                <a:solidFill>
                  <a:schemeClr val="accent6"/>
                </a:solidFill>
              </a:defRPr>
            </a:lvl3pPr>
            <a:lvl4pPr lvl="3" rtl="0" algn="ctr">
              <a:lnSpc>
                <a:spcPct val="100000"/>
              </a:lnSpc>
              <a:spcBef>
                <a:spcPts val="0"/>
              </a:spcBef>
              <a:spcAft>
                <a:spcPts val="0"/>
              </a:spcAft>
              <a:buClr>
                <a:schemeClr val="accent6"/>
              </a:buClr>
              <a:buSzPts val="2100"/>
              <a:buNone/>
              <a:defRPr sz="2100">
                <a:solidFill>
                  <a:schemeClr val="accent6"/>
                </a:solidFill>
              </a:defRPr>
            </a:lvl4pPr>
            <a:lvl5pPr lvl="4" rtl="0" algn="ctr">
              <a:lnSpc>
                <a:spcPct val="100000"/>
              </a:lnSpc>
              <a:spcBef>
                <a:spcPts val="0"/>
              </a:spcBef>
              <a:spcAft>
                <a:spcPts val="0"/>
              </a:spcAft>
              <a:buClr>
                <a:schemeClr val="accent6"/>
              </a:buClr>
              <a:buSzPts val="2100"/>
              <a:buNone/>
              <a:defRPr sz="2100">
                <a:solidFill>
                  <a:schemeClr val="accent6"/>
                </a:solidFill>
              </a:defRPr>
            </a:lvl5pPr>
            <a:lvl6pPr lvl="5" rtl="0" algn="ctr">
              <a:lnSpc>
                <a:spcPct val="100000"/>
              </a:lnSpc>
              <a:spcBef>
                <a:spcPts val="0"/>
              </a:spcBef>
              <a:spcAft>
                <a:spcPts val="0"/>
              </a:spcAft>
              <a:buClr>
                <a:schemeClr val="accent6"/>
              </a:buClr>
              <a:buSzPts val="2100"/>
              <a:buNone/>
              <a:defRPr sz="2100">
                <a:solidFill>
                  <a:schemeClr val="accent6"/>
                </a:solidFill>
              </a:defRPr>
            </a:lvl6pPr>
            <a:lvl7pPr lvl="6" rtl="0" algn="ctr">
              <a:lnSpc>
                <a:spcPct val="100000"/>
              </a:lnSpc>
              <a:spcBef>
                <a:spcPts val="0"/>
              </a:spcBef>
              <a:spcAft>
                <a:spcPts val="0"/>
              </a:spcAft>
              <a:buClr>
                <a:schemeClr val="accent6"/>
              </a:buClr>
              <a:buSzPts val="2100"/>
              <a:buNone/>
              <a:defRPr sz="2100">
                <a:solidFill>
                  <a:schemeClr val="accent6"/>
                </a:solidFill>
              </a:defRPr>
            </a:lvl7pPr>
            <a:lvl8pPr lvl="7" rtl="0" algn="ctr">
              <a:lnSpc>
                <a:spcPct val="100000"/>
              </a:lnSpc>
              <a:spcBef>
                <a:spcPts val="0"/>
              </a:spcBef>
              <a:spcAft>
                <a:spcPts val="0"/>
              </a:spcAft>
              <a:buClr>
                <a:schemeClr val="accent6"/>
              </a:buClr>
              <a:buSzPts val="2100"/>
              <a:buNone/>
              <a:defRPr sz="2100">
                <a:solidFill>
                  <a:schemeClr val="accent6"/>
                </a:solidFill>
              </a:defRPr>
            </a:lvl8pPr>
            <a:lvl9pPr lvl="8" rtl="0"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615" name="Google Shape;615;p22"/>
          <p:cNvSpPr txBox="1"/>
          <p:nvPr>
            <p:ph type="title"/>
          </p:nvPr>
        </p:nvSpPr>
        <p:spPr>
          <a:xfrm>
            <a:off x="972463" y="2559325"/>
            <a:ext cx="2018700" cy="55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1620">
                <a:solidFill>
                  <a:schemeClr val="lt1"/>
                </a:solidFill>
                <a:latin typeface="Press Start 2P"/>
                <a:ea typeface="Press Start 2P"/>
                <a:cs typeface="Press Start 2P"/>
                <a:sym typeface="Press Start 2P"/>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616" name="Google Shape;616;p22"/>
          <p:cNvSpPr/>
          <p:nvPr/>
        </p:nvSpPr>
        <p:spPr>
          <a:xfrm>
            <a:off x="108000" y="108000"/>
            <a:ext cx="8924100" cy="1206900"/>
          </a:xfrm>
          <a:prstGeom prst="roundRect">
            <a:avLst>
              <a:gd fmla="val 17292"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txBox="1"/>
          <p:nvPr>
            <p:ph idx="3" type="title"/>
          </p:nvPr>
        </p:nvSpPr>
        <p:spPr>
          <a:xfrm>
            <a:off x="630475" y="463800"/>
            <a:ext cx="6297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2320">
                <a:solidFill>
                  <a:schemeClr val="lt1"/>
                </a:solidFill>
                <a:latin typeface="Press Start 2P"/>
                <a:ea typeface="Press Start 2P"/>
                <a:cs typeface="Press Start 2P"/>
                <a:sym typeface="Press Start 2P"/>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8" name="Google Shape;618;p22"/>
          <p:cNvSpPr/>
          <p:nvPr/>
        </p:nvSpPr>
        <p:spPr>
          <a:xfrm>
            <a:off x="107875" y="1422900"/>
            <a:ext cx="8924100" cy="3606600"/>
          </a:xfrm>
          <a:prstGeom prst="roundRect">
            <a:avLst>
              <a:gd fmla="val 578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2"/>
          <p:cNvSpPr txBox="1"/>
          <p:nvPr>
            <p:ph idx="4" type="title"/>
          </p:nvPr>
        </p:nvSpPr>
        <p:spPr>
          <a:xfrm>
            <a:off x="3562625" y="2559325"/>
            <a:ext cx="2018700" cy="55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1620">
                <a:solidFill>
                  <a:schemeClr val="lt1"/>
                </a:solidFill>
                <a:latin typeface="Press Start 2P"/>
                <a:ea typeface="Press Start 2P"/>
                <a:cs typeface="Press Start 2P"/>
                <a:sym typeface="Press Start 2P"/>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620" name="Google Shape;620;p22"/>
          <p:cNvSpPr txBox="1"/>
          <p:nvPr>
            <p:ph idx="5" type="subTitle"/>
          </p:nvPr>
        </p:nvSpPr>
        <p:spPr>
          <a:xfrm>
            <a:off x="5900350" y="3037375"/>
            <a:ext cx="2523600" cy="10173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6"/>
              </a:buClr>
              <a:buSzPts val="2100"/>
              <a:buNone/>
              <a:defRPr sz="1400">
                <a:solidFill>
                  <a:schemeClr val="lt1"/>
                </a:solidFill>
              </a:defRPr>
            </a:lvl1pPr>
            <a:lvl2pPr lvl="1" rtl="0" algn="ctr">
              <a:lnSpc>
                <a:spcPct val="100000"/>
              </a:lnSpc>
              <a:spcBef>
                <a:spcPts val="0"/>
              </a:spcBef>
              <a:spcAft>
                <a:spcPts val="0"/>
              </a:spcAft>
              <a:buClr>
                <a:schemeClr val="accent6"/>
              </a:buClr>
              <a:buSzPts val="2100"/>
              <a:buNone/>
              <a:defRPr sz="2100">
                <a:solidFill>
                  <a:schemeClr val="accent6"/>
                </a:solidFill>
              </a:defRPr>
            </a:lvl2pPr>
            <a:lvl3pPr lvl="2" rtl="0" algn="ctr">
              <a:lnSpc>
                <a:spcPct val="100000"/>
              </a:lnSpc>
              <a:spcBef>
                <a:spcPts val="0"/>
              </a:spcBef>
              <a:spcAft>
                <a:spcPts val="0"/>
              </a:spcAft>
              <a:buClr>
                <a:schemeClr val="accent6"/>
              </a:buClr>
              <a:buSzPts val="2100"/>
              <a:buNone/>
              <a:defRPr sz="2100">
                <a:solidFill>
                  <a:schemeClr val="accent6"/>
                </a:solidFill>
              </a:defRPr>
            </a:lvl3pPr>
            <a:lvl4pPr lvl="3" rtl="0" algn="ctr">
              <a:lnSpc>
                <a:spcPct val="100000"/>
              </a:lnSpc>
              <a:spcBef>
                <a:spcPts val="0"/>
              </a:spcBef>
              <a:spcAft>
                <a:spcPts val="0"/>
              </a:spcAft>
              <a:buClr>
                <a:schemeClr val="accent6"/>
              </a:buClr>
              <a:buSzPts val="2100"/>
              <a:buNone/>
              <a:defRPr sz="2100">
                <a:solidFill>
                  <a:schemeClr val="accent6"/>
                </a:solidFill>
              </a:defRPr>
            </a:lvl4pPr>
            <a:lvl5pPr lvl="4" rtl="0" algn="ctr">
              <a:lnSpc>
                <a:spcPct val="100000"/>
              </a:lnSpc>
              <a:spcBef>
                <a:spcPts val="0"/>
              </a:spcBef>
              <a:spcAft>
                <a:spcPts val="0"/>
              </a:spcAft>
              <a:buClr>
                <a:schemeClr val="accent6"/>
              </a:buClr>
              <a:buSzPts val="2100"/>
              <a:buNone/>
              <a:defRPr sz="2100">
                <a:solidFill>
                  <a:schemeClr val="accent6"/>
                </a:solidFill>
              </a:defRPr>
            </a:lvl5pPr>
            <a:lvl6pPr lvl="5" rtl="0" algn="ctr">
              <a:lnSpc>
                <a:spcPct val="100000"/>
              </a:lnSpc>
              <a:spcBef>
                <a:spcPts val="0"/>
              </a:spcBef>
              <a:spcAft>
                <a:spcPts val="0"/>
              </a:spcAft>
              <a:buClr>
                <a:schemeClr val="accent6"/>
              </a:buClr>
              <a:buSzPts val="2100"/>
              <a:buNone/>
              <a:defRPr sz="2100">
                <a:solidFill>
                  <a:schemeClr val="accent6"/>
                </a:solidFill>
              </a:defRPr>
            </a:lvl6pPr>
            <a:lvl7pPr lvl="6" rtl="0" algn="ctr">
              <a:lnSpc>
                <a:spcPct val="100000"/>
              </a:lnSpc>
              <a:spcBef>
                <a:spcPts val="0"/>
              </a:spcBef>
              <a:spcAft>
                <a:spcPts val="0"/>
              </a:spcAft>
              <a:buClr>
                <a:schemeClr val="accent6"/>
              </a:buClr>
              <a:buSzPts val="2100"/>
              <a:buNone/>
              <a:defRPr sz="2100">
                <a:solidFill>
                  <a:schemeClr val="accent6"/>
                </a:solidFill>
              </a:defRPr>
            </a:lvl7pPr>
            <a:lvl8pPr lvl="7" rtl="0" algn="ctr">
              <a:lnSpc>
                <a:spcPct val="100000"/>
              </a:lnSpc>
              <a:spcBef>
                <a:spcPts val="0"/>
              </a:spcBef>
              <a:spcAft>
                <a:spcPts val="0"/>
              </a:spcAft>
              <a:buClr>
                <a:schemeClr val="accent6"/>
              </a:buClr>
              <a:buSzPts val="2100"/>
              <a:buNone/>
              <a:defRPr sz="2100">
                <a:solidFill>
                  <a:schemeClr val="accent6"/>
                </a:solidFill>
              </a:defRPr>
            </a:lvl8pPr>
            <a:lvl9pPr lvl="8" rtl="0"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621" name="Google Shape;621;p22"/>
          <p:cNvSpPr txBox="1"/>
          <p:nvPr>
            <p:ph idx="6" type="title"/>
          </p:nvPr>
        </p:nvSpPr>
        <p:spPr>
          <a:xfrm>
            <a:off x="6152862" y="2559325"/>
            <a:ext cx="2018700" cy="55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1620">
                <a:solidFill>
                  <a:schemeClr val="lt1"/>
                </a:solidFill>
                <a:latin typeface="Press Start 2P"/>
                <a:ea typeface="Press Start 2P"/>
                <a:cs typeface="Press Start 2P"/>
                <a:sym typeface="Press Start 2P"/>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grpSp>
        <p:nvGrpSpPr>
          <p:cNvPr id="622" name="Google Shape;622;p22"/>
          <p:cNvGrpSpPr/>
          <p:nvPr/>
        </p:nvGrpSpPr>
        <p:grpSpPr>
          <a:xfrm>
            <a:off x="8295178" y="344575"/>
            <a:ext cx="470050" cy="116300"/>
            <a:chOff x="8155950" y="423775"/>
            <a:chExt cx="470050" cy="116300"/>
          </a:xfrm>
        </p:grpSpPr>
        <p:sp>
          <p:nvSpPr>
            <p:cNvPr id="623" name="Google Shape;623;p22"/>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2"/>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2"/>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0">
    <p:bg>
      <p:bgPr>
        <a:solidFill>
          <a:schemeClr val="dk1"/>
        </a:solidFill>
      </p:bgPr>
    </p:bg>
    <p:spTree>
      <p:nvGrpSpPr>
        <p:cNvPr id="626" name="Shape 626"/>
        <p:cNvGrpSpPr/>
        <p:nvPr/>
      </p:nvGrpSpPr>
      <p:grpSpPr>
        <a:xfrm>
          <a:off x="0" y="0"/>
          <a:ext cx="0" cy="0"/>
          <a:chOff x="0" y="0"/>
          <a:chExt cx="0" cy="0"/>
        </a:xfrm>
      </p:grpSpPr>
      <p:sp>
        <p:nvSpPr>
          <p:cNvPr id="627" name="Google Shape;627;p23"/>
          <p:cNvSpPr txBox="1"/>
          <p:nvPr>
            <p:ph type="title"/>
          </p:nvPr>
        </p:nvSpPr>
        <p:spPr>
          <a:xfrm>
            <a:off x="630475" y="463800"/>
            <a:ext cx="6297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2320">
                <a:solidFill>
                  <a:schemeClr val="lt1"/>
                </a:solidFill>
                <a:latin typeface="Press Start 2P"/>
                <a:ea typeface="Press Start 2P"/>
                <a:cs typeface="Press Start 2P"/>
                <a:sym typeface="Press Start 2P"/>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28" name="Google Shape;628;p23"/>
          <p:cNvGrpSpPr/>
          <p:nvPr/>
        </p:nvGrpSpPr>
        <p:grpSpPr>
          <a:xfrm>
            <a:off x="108000" y="108000"/>
            <a:ext cx="8925000" cy="1206900"/>
            <a:chOff x="108000" y="108000"/>
            <a:chExt cx="8925000" cy="1206900"/>
          </a:xfrm>
        </p:grpSpPr>
        <p:sp>
          <p:nvSpPr>
            <p:cNvPr id="629" name="Google Shape;629;p23"/>
            <p:cNvSpPr/>
            <p:nvPr/>
          </p:nvSpPr>
          <p:spPr>
            <a:xfrm>
              <a:off x="108000" y="108000"/>
              <a:ext cx="8925000" cy="1206900"/>
            </a:xfrm>
            <a:prstGeom prst="roundRect">
              <a:avLst>
                <a:gd fmla="val 17292"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0" name="Google Shape;630;p23"/>
            <p:cNvGrpSpPr/>
            <p:nvPr/>
          </p:nvGrpSpPr>
          <p:grpSpPr>
            <a:xfrm>
              <a:off x="8295178" y="344575"/>
              <a:ext cx="470050" cy="116300"/>
              <a:chOff x="8155950" y="423775"/>
              <a:chExt cx="470050" cy="116300"/>
            </a:xfrm>
          </p:grpSpPr>
          <p:sp>
            <p:nvSpPr>
              <p:cNvPr id="631" name="Google Shape;631;p23"/>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3"/>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23"/>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23"/>
          <p:cNvGrpSpPr/>
          <p:nvPr/>
        </p:nvGrpSpPr>
        <p:grpSpPr>
          <a:xfrm>
            <a:off x="289942" y="540004"/>
            <a:ext cx="8516765" cy="4323699"/>
            <a:chOff x="289942" y="540004"/>
            <a:chExt cx="8516765" cy="4323699"/>
          </a:xfrm>
        </p:grpSpPr>
        <p:grpSp>
          <p:nvGrpSpPr>
            <p:cNvPr id="636" name="Google Shape;636;p23"/>
            <p:cNvGrpSpPr/>
            <p:nvPr/>
          </p:nvGrpSpPr>
          <p:grpSpPr>
            <a:xfrm>
              <a:off x="4401150" y="4638775"/>
              <a:ext cx="1388092" cy="224928"/>
              <a:chOff x="3364200" y="629675"/>
              <a:chExt cx="1388092" cy="224928"/>
            </a:xfrm>
          </p:grpSpPr>
          <p:sp>
            <p:nvSpPr>
              <p:cNvPr id="637" name="Google Shape;637;p23"/>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3"/>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23"/>
            <p:cNvSpPr/>
            <p:nvPr/>
          </p:nvSpPr>
          <p:spPr>
            <a:xfrm>
              <a:off x="3518975" y="2591633"/>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a:off x="5226045" y="54000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3"/>
            <p:cNvSpPr/>
            <p:nvPr/>
          </p:nvSpPr>
          <p:spPr>
            <a:xfrm>
              <a:off x="289942" y="394303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rgbClr val="DED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23"/>
            <p:cNvGrpSpPr/>
            <p:nvPr/>
          </p:nvGrpSpPr>
          <p:grpSpPr>
            <a:xfrm>
              <a:off x="384275" y="1746527"/>
              <a:ext cx="388433" cy="237828"/>
              <a:chOff x="3261800" y="3337927"/>
              <a:chExt cx="388433" cy="237828"/>
            </a:xfrm>
          </p:grpSpPr>
          <p:sp>
            <p:nvSpPr>
              <p:cNvPr id="643" name="Google Shape;643;p23"/>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3"/>
              <p:cNvSpPr/>
              <p:nvPr/>
            </p:nvSpPr>
            <p:spPr>
              <a:xfrm rot="-1779645">
                <a:off x="3388574" y="3386546"/>
                <a:ext cx="126702" cy="126702"/>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23"/>
            <p:cNvGrpSpPr/>
            <p:nvPr/>
          </p:nvGrpSpPr>
          <p:grpSpPr>
            <a:xfrm rot="3858676">
              <a:off x="8421125" y="2330472"/>
              <a:ext cx="388449" cy="237838"/>
              <a:chOff x="3261800" y="3337927"/>
              <a:chExt cx="388433" cy="237828"/>
            </a:xfrm>
          </p:grpSpPr>
          <p:sp>
            <p:nvSpPr>
              <p:cNvPr id="646" name="Google Shape;646;p23"/>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3"/>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23"/>
            <p:cNvSpPr/>
            <p:nvPr/>
          </p:nvSpPr>
          <p:spPr>
            <a:xfrm>
              <a:off x="7016332" y="66555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3"/>
            <p:cNvSpPr/>
            <p:nvPr/>
          </p:nvSpPr>
          <p:spPr>
            <a:xfrm>
              <a:off x="6346942" y="157110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3"/>
            <p:cNvSpPr/>
            <p:nvPr/>
          </p:nvSpPr>
          <p:spPr>
            <a:xfrm flipH="1" rot="-713519">
              <a:off x="8405831" y="4621216"/>
              <a:ext cx="191821" cy="191821"/>
            </a:xfrm>
            <a:prstGeom prst="lightningBol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3"/>
            <p:cNvSpPr/>
            <p:nvPr/>
          </p:nvSpPr>
          <p:spPr>
            <a:xfrm>
              <a:off x="2185475" y="459540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 name="Google Shape;652;p23"/>
          <p:cNvGrpSpPr/>
          <p:nvPr/>
        </p:nvGrpSpPr>
        <p:grpSpPr>
          <a:xfrm>
            <a:off x="109500" y="1422854"/>
            <a:ext cx="2913800" cy="3606849"/>
            <a:chOff x="109500" y="1341300"/>
            <a:chExt cx="2913800" cy="3686100"/>
          </a:xfrm>
        </p:grpSpPr>
        <p:sp>
          <p:nvSpPr>
            <p:cNvPr id="653" name="Google Shape;653;p23"/>
            <p:cNvSpPr/>
            <p:nvPr/>
          </p:nvSpPr>
          <p:spPr>
            <a:xfrm>
              <a:off x="109500" y="1341300"/>
              <a:ext cx="2910300" cy="3686100"/>
            </a:xfrm>
            <a:prstGeom prst="roundRect">
              <a:avLst>
                <a:gd fmla="val 7038"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4" name="Google Shape;654;p23"/>
            <p:cNvCxnSpPr/>
            <p:nvPr/>
          </p:nvCxnSpPr>
          <p:spPr>
            <a:xfrm rot="10800000">
              <a:off x="113000" y="4437115"/>
              <a:ext cx="2910300" cy="0"/>
            </a:xfrm>
            <a:prstGeom prst="straightConnector1">
              <a:avLst/>
            </a:prstGeom>
            <a:noFill/>
            <a:ln cap="flat" cmpd="sng" w="19050">
              <a:solidFill>
                <a:schemeClr val="lt1"/>
              </a:solidFill>
              <a:prstDash val="solid"/>
              <a:round/>
              <a:headEnd len="med" w="med" type="none"/>
              <a:tailEnd len="med" w="med" type="none"/>
            </a:ln>
          </p:spPr>
        </p:cxnSp>
      </p:grpSp>
      <p:sp>
        <p:nvSpPr>
          <p:cNvPr id="655" name="Google Shape;655;p23"/>
          <p:cNvSpPr txBox="1"/>
          <p:nvPr>
            <p:ph idx="2" type="title"/>
          </p:nvPr>
        </p:nvSpPr>
        <p:spPr>
          <a:xfrm>
            <a:off x="525188" y="2912575"/>
            <a:ext cx="20958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1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6" name="Google Shape;656;p23"/>
          <p:cNvSpPr txBox="1"/>
          <p:nvPr>
            <p:ph idx="3" type="title"/>
          </p:nvPr>
        </p:nvSpPr>
        <p:spPr>
          <a:xfrm>
            <a:off x="3524088" y="2912575"/>
            <a:ext cx="20958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1600">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7" name="Google Shape;657;p23"/>
          <p:cNvSpPr txBox="1"/>
          <p:nvPr>
            <p:ph idx="1" type="subTitle"/>
          </p:nvPr>
        </p:nvSpPr>
        <p:spPr>
          <a:xfrm>
            <a:off x="525188" y="3316775"/>
            <a:ext cx="2095800" cy="8835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8" name="Google Shape;658;p23"/>
          <p:cNvSpPr txBox="1"/>
          <p:nvPr>
            <p:ph idx="4" type="subTitle"/>
          </p:nvPr>
        </p:nvSpPr>
        <p:spPr>
          <a:xfrm>
            <a:off x="3524088" y="3316775"/>
            <a:ext cx="2095800" cy="8835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9" name="Google Shape;659;p23"/>
          <p:cNvSpPr txBox="1"/>
          <p:nvPr>
            <p:ph idx="5" type="title"/>
          </p:nvPr>
        </p:nvSpPr>
        <p:spPr>
          <a:xfrm>
            <a:off x="6523013" y="2912575"/>
            <a:ext cx="20958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1620">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0" name="Google Shape;660;p23"/>
          <p:cNvSpPr txBox="1"/>
          <p:nvPr>
            <p:ph idx="6" type="subTitle"/>
          </p:nvPr>
        </p:nvSpPr>
        <p:spPr>
          <a:xfrm>
            <a:off x="6523013" y="3316775"/>
            <a:ext cx="2095800" cy="8835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61" name="Google Shape;661;p23"/>
          <p:cNvGrpSpPr/>
          <p:nvPr/>
        </p:nvGrpSpPr>
        <p:grpSpPr>
          <a:xfrm>
            <a:off x="3115788" y="1422854"/>
            <a:ext cx="2913800" cy="3606849"/>
            <a:chOff x="109500" y="1341300"/>
            <a:chExt cx="2913800" cy="3686100"/>
          </a:xfrm>
        </p:grpSpPr>
        <p:sp>
          <p:nvSpPr>
            <p:cNvPr id="662" name="Google Shape;662;p23"/>
            <p:cNvSpPr/>
            <p:nvPr/>
          </p:nvSpPr>
          <p:spPr>
            <a:xfrm>
              <a:off x="109500" y="1341300"/>
              <a:ext cx="2910300" cy="3686100"/>
            </a:xfrm>
            <a:prstGeom prst="roundRect">
              <a:avLst>
                <a:gd fmla="val 7038"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3" name="Google Shape;663;p23"/>
            <p:cNvCxnSpPr/>
            <p:nvPr/>
          </p:nvCxnSpPr>
          <p:spPr>
            <a:xfrm rot="10800000">
              <a:off x="113000" y="4437115"/>
              <a:ext cx="2910300" cy="0"/>
            </a:xfrm>
            <a:prstGeom prst="straightConnector1">
              <a:avLst/>
            </a:prstGeom>
            <a:noFill/>
            <a:ln cap="flat" cmpd="sng" w="19050">
              <a:solidFill>
                <a:schemeClr val="lt1"/>
              </a:solidFill>
              <a:prstDash val="solid"/>
              <a:round/>
              <a:headEnd len="med" w="med" type="none"/>
              <a:tailEnd len="med" w="med" type="none"/>
            </a:ln>
          </p:spPr>
        </p:cxnSp>
      </p:grpSp>
      <p:grpSp>
        <p:nvGrpSpPr>
          <p:cNvPr id="664" name="Google Shape;664;p23"/>
          <p:cNvGrpSpPr/>
          <p:nvPr/>
        </p:nvGrpSpPr>
        <p:grpSpPr>
          <a:xfrm>
            <a:off x="6122075" y="1422854"/>
            <a:ext cx="2913800" cy="3606849"/>
            <a:chOff x="109500" y="1341300"/>
            <a:chExt cx="2913800" cy="3686100"/>
          </a:xfrm>
        </p:grpSpPr>
        <p:sp>
          <p:nvSpPr>
            <p:cNvPr id="665" name="Google Shape;665;p23"/>
            <p:cNvSpPr/>
            <p:nvPr/>
          </p:nvSpPr>
          <p:spPr>
            <a:xfrm>
              <a:off x="109500" y="1341300"/>
              <a:ext cx="2910300" cy="3686100"/>
            </a:xfrm>
            <a:prstGeom prst="roundRect">
              <a:avLst>
                <a:gd fmla="val 7038"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6" name="Google Shape;666;p23"/>
            <p:cNvCxnSpPr/>
            <p:nvPr/>
          </p:nvCxnSpPr>
          <p:spPr>
            <a:xfrm rot="10800000">
              <a:off x="113000" y="4437115"/>
              <a:ext cx="2910300" cy="0"/>
            </a:xfrm>
            <a:prstGeom prst="straightConnector1">
              <a:avLst/>
            </a:prstGeom>
            <a:noFill/>
            <a:ln cap="flat" cmpd="sng" w="19050">
              <a:solidFill>
                <a:schemeClr val="lt1"/>
              </a:solidFill>
              <a:prstDash val="solid"/>
              <a:round/>
              <a:headEnd len="med" w="med" type="none"/>
              <a:tailEnd len="med" w="med"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
    <p:bg>
      <p:bgPr>
        <a:solidFill>
          <a:schemeClr val="dk1"/>
        </a:solidFill>
      </p:bgPr>
    </p:bg>
    <p:spTree>
      <p:nvGrpSpPr>
        <p:cNvPr id="667" name="Shape 667"/>
        <p:cNvGrpSpPr/>
        <p:nvPr/>
      </p:nvGrpSpPr>
      <p:grpSpPr>
        <a:xfrm>
          <a:off x="0" y="0"/>
          <a:ext cx="0" cy="0"/>
          <a:chOff x="0" y="0"/>
          <a:chExt cx="0" cy="0"/>
        </a:xfrm>
      </p:grpSpPr>
      <p:cxnSp>
        <p:nvCxnSpPr>
          <p:cNvPr id="668" name="Google Shape;668;p24"/>
          <p:cNvCxnSpPr/>
          <p:nvPr/>
        </p:nvCxnSpPr>
        <p:spPr>
          <a:xfrm>
            <a:off x="108103" y="974725"/>
            <a:ext cx="8934000" cy="0"/>
          </a:xfrm>
          <a:prstGeom prst="straightConnector1">
            <a:avLst/>
          </a:prstGeom>
          <a:noFill/>
          <a:ln cap="flat" cmpd="sng" w="19050">
            <a:solidFill>
              <a:srgbClr val="FFFFFF"/>
            </a:solidFill>
            <a:prstDash val="solid"/>
            <a:round/>
            <a:headEnd len="med" w="med" type="none"/>
            <a:tailEnd len="med" w="med" type="none"/>
          </a:ln>
        </p:spPr>
      </p:cxnSp>
      <p:grpSp>
        <p:nvGrpSpPr>
          <p:cNvPr id="669" name="Google Shape;669;p24"/>
          <p:cNvGrpSpPr/>
          <p:nvPr/>
        </p:nvGrpSpPr>
        <p:grpSpPr>
          <a:xfrm>
            <a:off x="105850" y="108000"/>
            <a:ext cx="5532900" cy="4921500"/>
            <a:chOff x="105850" y="108000"/>
            <a:chExt cx="5532900" cy="4921500"/>
          </a:xfrm>
        </p:grpSpPr>
        <p:sp>
          <p:nvSpPr>
            <p:cNvPr id="670" name="Google Shape;670;p24"/>
            <p:cNvSpPr/>
            <p:nvPr/>
          </p:nvSpPr>
          <p:spPr>
            <a:xfrm>
              <a:off x="108000" y="108000"/>
              <a:ext cx="5524200" cy="4921500"/>
            </a:xfrm>
            <a:prstGeom prst="roundRect">
              <a:avLst>
                <a:gd fmla="val 4218"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24"/>
            <p:cNvGrpSpPr/>
            <p:nvPr/>
          </p:nvGrpSpPr>
          <p:grpSpPr>
            <a:xfrm>
              <a:off x="4892676" y="347575"/>
              <a:ext cx="470050" cy="116300"/>
              <a:chOff x="5029459" y="426425"/>
              <a:chExt cx="470050" cy="116300"/>
            </a:xfrm>
          </p:grpSpPr>
          <p:sp>
            <p:nvSpPr>
              <p:cNvPr id="672" name="Google Shape;672;p24"/>
              <p:cNvSpPr/>
              <p:nvPr/>
            </p:nvSpPr>
            <p:spPr>
              <a:xfrm>
                <a:off x="5388509" y="43172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4"/>
              <p:cNvSpPr/>
              <p:nvPr/>
            </p:nvSpPr>
            <p:spPr>
              <a:xfrm>
                <a:off x="5208984" y="43172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4"/>
              <p:cNvSpPr/>
              <p:nvPr/>
            </p:nvSpPr>
            <p:spPr>
              <a:xfrm>
                <a:off x="5029459" y="42642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75" name="Google Shape;675;p24"/>
            <p:cNvCxnSpPr/>
            <p:nvPr/>
          </p:nvCxnSpPr>
          <p:spPr>
            <a:xfrm rot="10800000">
              <a:off x="105850" y="4068100"/>
              <a:ext cx="5532900" cy="0"/>
            </a:xfrm>
            <a:prstGeom prst="straightConnector1">
              <a:avLst/>
            </a:prstGeom>
            <a:noFill/>
            <a:ln cap="flat" cmpd="sng" w="19050">
              <a:solidFill>
                <a:schemeClr val="accent6"/>
              </a:solidFill>
              <a:prstDash val="solid"/>
              <a:round/>
              <a:headEnd len="med" w="med" type="none"/>
              <a:tailEnd len="med" w="med" type="none"/>
            </a:ln>
          </p:spPr>
        </p:cxnSp>
        <p:sp>
          <p:nvSpPr>
            <p:cNvPr id="676" name="Google Shape;676;p24"/>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7" name="Google Shape;677;p24"/>
          <p:cNvSpPr/>
          <p:nvPr/>
        </p:nvSpPr>
        <p:spPr>
          <a:xfrm flipH="1">
            <a:off x="5739225" y="108000"/>
            <a:ext cx="3294000" cy="4921500"/>
          </a:xfrm>
          <a:prstGeom prst="roundRect">
            <a:avLst>
              <a:gd fmla="val 6333"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8" name="Google Shape;678;p24"/>
          <p:cNvGrpSpPr/>
          <p:nvPr/>
        </p:nvGrpSpPr>
        <p:grpSpPr>
          <a:xfrm>
            <a:off x="460592" y="1070444"/>
            <a:ext cx="8273215" cy="3618745"/>
            <a:chOff x="460592" y="1070444"/>
            <a:chExt cx="8273215" cy="3618745"/>
          </a:xfrm>
        </p:grpSpPr>
        <p:grpSp>
          <p:nvGrpSpPr>
            <p:cNvPr id="679" name="Google Shape;679;p24"/>
            <p:cNvGrpSpPr/>
            <p:nvPr/>
          </p:nvGrpSpPr>
          <p:grpSpPr>
            <a:xfrm>
              <a:off x="6709933" y="1070444"/>
              <a:ext cx="1388092" cy="224928"/>
              <a:chOff x="3364200" y="629675"/>
              <a:chExt cx="1388092" cy="224928"/>
            </a:xfrm>
          </p:grpSpPr>
          <p:sp>
            <p:nvSpPr>
              <p:cNvPr id="680" name="Google Shape;680;p24"/>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4"/>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2" name="Google Shape;682;p24"/>
            <p:cNvSpPr/>
            <p:nvPr/>
          </p:nvSpPr>
          <p:spPr>
            <a:xfrm rot="10800000">
              <a:off x="719988" y="1554770"/>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4"/>
            <p:cNvSpPr/>
            <p:nvPr/>
          </p:nvSpPr>
          <p:spPr>
            <a:xfrm rot="10800000">
              <a:off x="8584646" y="171912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rgbClr val="DED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4" name="Google Shape;684;p24"/>
            <p:cNvGrpSpPr/>
            <p:nvPr/>
          </p:nvGrpSpPr>
          <p:grpSpPr>
            <a:xfrm>
              <a:off x="5045642" y="3619841"/>
              <a:ext cx="388433" cy="237828"/>
              <a:chOff x="3184675" y="3170577"/>
              <a:chExt cx="388433" cy="237828"/>
            </a:xfrm>
          </p:grpSpPr>
          <p:sp>
            <p:nvSpPr>
              <p:cNvPr id="685" name="Google Shape;685;p24"/>
              <p:cNvSpPr/>
              <p:nvPr/>
            </p:nvSpPr>
            <p:spPr>
              <a:xfrm rot="-1785514">
                <a:off x="3162836" y="327605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4"/>
              <p:cNvSpPr/>
              <p:nvPr/>
            </p:nvSpPr>
            <p:spPr>
              <a:xfrm rot="-1779645">
                <a:off x="3311449" y="3219196"/>
                <a:ext cx="126702" cy="126702"/>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24"/>
            <p:cNvGrpSpPr/>
            <p:nvPr/>
          </p:nvGrpSpPr>
          <p:grpSpPr>
            <a:xfrm rot="-6941324">
              <a:off x="457726" y="4324935"/>
              <a:ext cx="388449" cy="237838"/>
              <a:chOff x="3005219" y="3208125"/>
              <a:chExt cx="388433" cy="237828"/>
            </a:xfrm>
          </p:grpSpPr>
          <p:sp>
            <p:nvSpPr>
              <p:cNvPr id="688" name="Google Shape;688;p24"/>
              <p:cNvSpPr/>
              <p:nvPr/>
            </p:nvSpPr>
            <p:spPr>
              <a:xfrm rot="-1785514">
                <a:off x="2983380" y="3313600"/>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4"/>
              <p:cNvSpPr/>
              <p:nvPr/>
            </p:nvSpPr>
            <p:spPr>
              <a:xfrm rot="-1779645">
                <a:off x="3131993" y="3256744"/>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24"/>
            <p:cNvSpPr/>
            <p:nvPr/>
          </p:nvSpPr>
          <p:spPr>
            <a:xfrm rot="10800000">
              <a:off x="8423996" y="451780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4"/>
            <p:cNvSpPr/>
            <p:nvPr/>
          </p:nvSpPr>
          <p:spPr>
            <a:xfrm flipH="1" rot="-1204029">
              <a:off x="5292253" y="2234528"/>
              <a:ext cx="191845" cy="191845"/>
            </a:xfrm>
            <a:prstGeom prst="lightningBol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24"/>
          <p:cNvSpPr txBox="1"/>
          <p:nvPr>
            <p:ph type="title"/>
          </p:nvPr>
        </p:nvSpPr>
        <p:spPr>
          <a:xfrm>
            <a:off x="628000" y="461450"/>
            <a:ext cx="5395200" cy="57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6"/>
              </a:buClr>
              <a:buSzPts val="2800"/>
              <a:buNone/>
              <a:defRPr sz="2320">
                <a:solidFill>
                  <a:schemeClr val="accent6"/>
                </a:solidFill>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grpSp>
        <p:nvGrpSpPr>
          <p:cNvPr id="693" name="Google Shape;693;p24"/>
          <p:cNvGrpSpPr/>
          <p:nvPr/>
        </p:nvGrpSpPr>
        <p:grpSpPr>
          <a:xfrm>
            <a:off x="8295178" y="344575"/>
            <a:ext cx="470050" cy="116300"/>
            <a:chOff x="8155950" y="423775"/>
            <a:chExt cx="470050" cy="116300"/>
          </a:xfrm>
        </p:grpSpPr>
        <p:sp>
          <p:nvSpPr>
            <p:cNvPr id="694" name="Google Shape;694;p24"/>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4"/>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4"/>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24"/>
          <p:cNvSpPr/>
          <p:nvPr/>
        </p:nvSpPr>
        <p:spPr>
          <a:xfrm rot="-2700000">
            <a:off x="6010885"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2">
    <p:bg>
      <p:bgPr>
        <a:solidFill>
          <a:schemeClr val="dk1"/>
        </a:solidFill>
      </p:bgPr>
    </p:bg>
    <p:spTree>
      <p:nvGrpSpPr>
        <p:cNvPr id="698" name="Shape 698"/>
        <p:cNvGrpSpPr/>
        <p:nvPr/>
      </p:nvGrpSpPr>
      <p:grpSpPr>
        <a:xfrm>
          <a:off x="0" y="0"/>
          <a:ext cx="0" cy="0"/>
          <a:chOff x="0" y="0"/>
          <a:chExt cx="0" cy="0"/>
        </a:xfrm>
      </p:grpSpPr>
      <p:grpSp>
        <p:nvGrpSpPr>
          <p:cNvPr id="699" name="Google Shape;699;p25"/>
          <p:cNvGrpSpPr/>
          <p:nvPr/>
        </p:nvGrpSpPr>
        <p:grpSpPr>
          <a:xfrm>
            <a:off x="108000" y="108000"/>
            <a:ext cx="8934103" cy="4921500"/>
            <a:chOff x="108000" y="108000"/>
            <a:chExt cx="8934103" cy="4921500"/>
          </a:xfrm>
        </p:grpSpPr>
        <p:sp>
          <p:nvSpPr>
            <p:cNvPr id="700" name="Google Shape;700;p25"/>
            <p:cNvSpPr/>
            <p:nvPr/>
          </p:nvSpPr>
          <p:spPr>
            <a:xfrm>
              <a:off x="108000" y="108000"/>
              <a:ext cx="8925000" cy="4921500"/>
            </a:xfrm>
            <a:prstGeom prst="roundRect">
              <a:avLst>
                <a:gd fmla="val 421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1" name="Google Shape;701;p25"/>
            <p:cNvCxnSpPr/>
            <p:nvPr/>
          </p:nvCxnSpPr>
          <p:spPr>
            <a:xfrm>
              <a:off x="108103" y="974725"/>
              <a:ext cx="8934000" cy="0"/>
            </a:xfrm>
            <a:prstGeom prst="straightConnector1">
              <a:avLst/>
            </a:prstGeom>
            <a:noFill/>
            <a:ln cap="flat" cmpd="sng" w="19050">
              <a:solidFill>
                <a:srgbClr val="FFFFFF"/>
              </a:solidFill>
              <a:prstDash val="solid"/>
              <a:round/>
              <a:headEnd len="med" w="med" type="none"/>
              <a:tailEnd len="med" w="med" type="none"/>
            </a:ln>
          </p:spPr>
        </p:cxnSp>
      </p:grpSp>
      <p:sp>
        <p:nvSpPr>
          <p:cNvPr id="702" name="Google Shape;702;p25"/>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25"/>
          <p:cNvGrpSpPr/>
          <p:nvPr/>
        </p:nvGrpSpPr>
        <p:grpSpPr>
          <a:xfrm>
            <a:off x="8295178" y="344575"/>
            <a:ext cx="470050" cy="116300"/>
            <a:chOff x="8155950" y="423775"/>
            <a:chExt cx="470050" cy="116300"/>
          </a:xfrm>
        </p:grpSpPr>
        <p:sp>
          <p:nvSpPr>
            <p:cNvPr id="704" name="Google Shape;704;p25"/>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25"/>
          <p:cNvGrpSpPr/>
          <p:nvPr/>
        </p:nvGrpSpPr>
        <p:grpSpPr>
          <a:xfrm>
            <a:off x="435666" y="378239"/>
            <a:ext cx="8263866" cy="4507175"/>
            <a:chOff x="435666" y="378239"/>
            <a:chExt cx="8263866" cy="4507175"/>
          </a:xfrm>
        </p:grpSpPr>
        <p:sp>
          <p:nvSpPr>
            <p:cNvPr id="708" name="Google Shape;708;p25"/>
            <p:cNvSpPr/>
            <p:nvPr/>
          </p:nvSpPr>
          <p:spPr>
            <a:xfrm>
              <a:off x="2830063" y="4571583"/>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a:off x="663220" y="1366841"/>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0" name="Google Shape;710;p25"/>
            <p:cNvGrpSpPr/>
            <p:nvPr/>
          </p:nvGrpSpPr>
          <p:grpSpPr>
            <a:xfrm>
              <a:off x="3463638" y="378239"/>
              <a:ext cx="388433" cy="237828"/>
              <a:chOff x="1623800" y="3304714"/>
              <a:chExt cx="388433" cy="237828"/>
            </a:xfrm>
          </p:grpSpPr>
          <p:sp>
            <p:nvSpPr>
              <p:cNvPr id="711" name="Google Shape;711;p25"/>
              <p:cNvSpPr/>
              <p:nvPr/>
            </p:nvSpPr>
            <p:spPr>
              <a:xfrm rot="-1785514">
                <a:off x="1601961" y="3410190"/>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rot="-1779645">
                <a:off x="1750574" y="3353334"/>
                <a:ext cx="126702" cy="126702"/>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25"/>
            <p:cNvGrpSpPr/>
            <p:nvPr/>
          </p:nvGrpSpPr>
          <p:grpSpPr>
            <a:xfrm rot="3858676">
              <a:off x="432800" y="2581872"/>
              <a:ext cx="388449" cy="237838"/>
              <a:chOff x="2681613" y="3162010"/>
              <a:chExt cx="388433" cy="237828"/>
            </a:xfrm>
          </p:grpSpPr>
          <p:sp>
            <p:nvSpPr>
              <p:cNvPr id="714" name="Google Shape;714;p25"/>
              <p:cNvSpPr/>
              <p:nvPr/>
            </p:nvSpPr>
            <p:spPr>
              <a:xfrm rot="-1785514">
                <a:off x="2659774" y="3267486"/>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rot="-1779645">
                <a:off x="2808387" y="3210629"/>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6" name="Google Shape;716;p25"/>
            <p:cNvSpPr/>
            <p:nvPr/>
          </p:nvSpPr>
          <p:spPr>
            <a:xfrm>
              <a:off x="6402492" y="40450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flipH="1" rot="-713519">
              <a:off x="8490006" y="3742141"/>
              <a:ext cx="191821" cy="191821"/>
            </a:xfrm>
            <a:prstGeom prst="lightningBol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482117" y="469090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9" name="Google Shape;719;p25"/>
            <p:cNvGrpSpPr/>
            <p:nvPr/>
          </p:nvGrpSpPr>
          <p:grpSpPr>
            <a:xfrm rot="2829839">
              <a:off x="5894687" y="4543232"/>
              <a:ext cx="388431" cy="237828"/>
              <a:chOff x="5809544" y="676344"/>
              <a:chExt cx="388433" cy="237828"/>
            </a:xfrm>
          </p:grpSpPr>
          <p:sp>
            <p:nvSpPr>
              <p:cNvPr id="720" name="Google Shape;720;p25"/>
              <p:cNvSpPr/>
              <p:nvPr/>
            </p:nvSpPr>
            <p:spPr>
              <a:xfrm rot="-1785514">
                <a:off x="5787705" y="781819"/>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rot="-1779645">
                <a:off x="5936318" y="724963"/>
                <a:ext cx="126702" cy="12670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2" name="Google Shape;722;p25"/>
          <p:cNvSpPr txBox="1"/>
          <p:nvPr>
            <p:ph hasCustomPrompt="1" type="title"/>
          </p:nvPr>
        </p:nvSpPr>
        <p:spPr>
          <a:xfrm>
            <a:off x="3515525" y="1296650"/>
            <a:ext cx="2825700" cy="1209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12000"/>
              <a:buNone/>
              <a:defRPr sz="7100">
                <a:solidFill>
                  <a:schemeClr val="lt2"/>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23" name="Google Shape;723;p25"/>
          <p:cNvSpPr txBox="1"/>
          <p:nvPr>
            <p:ph idx="1" type="subTitle"/>
          </p:nvPr>
        </p:nvSpPr>
        <p:spPr>
          <a:xfrm>
            <a:off x="3515525" y="3715225"/>
            <a:ext cx="3954300" cy="771600"/>
          </a:xfrm>
          <a:prstGeom prst="rect">
            <a:avLst/>
          </a:prstGeom>
        </p:spPr>
        <p:txBody>
          <a:bodyPr anchorCtr="0" anchor="ctr" bIns="91425" lIns="91425" spcFirstLastPara="1" rIns="91425" wrap="square" tIns="91425">
            <a:normAutofit/>
          </a:bodyPr>
          <a:lstStyle>
            <a:lvl1pPr lvl="0">
              <a:lnSpc>
                <a:spcPct val="95000"/>
              </a:lnSpc>
              <a:spcBef>
                <a:spcPts val="0"/>
              </a:spcBef>
              <a:spcAft>
                <a:spcPts val="0"/>
              </a:spcAft>
              <a:buSzPts val="18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4" name="Google Shape;724;p25"/>
          <p:cNvSpPr txBox="1"/>
          <p:nvPr>
            <p:ph idx="2" type="title"/>
          </p:nvPr>
        </p:nvSpPr>
        <p:spPr>
          <a:xfrm>
            <a:off x="3515525" y="2243738"/>
            <a:ext cx="5350500" cy="1733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sz="4800">
                <a:solidFill>
                  <a:schemeClr val="lt1"/>
                </a:solidFill>
              </a:defRPr>
            </a:lvl1pPr>
            <a:lvl2pPr lvl="1">
              <a:spcBef>
                <a:spcPts val="0"/>
              </a:spcBef>
              <a:spcAft>
                <a:spcPts val="0"/>
              </a:spcAft>
              <a:buSzPts val="2800"/>
              <a:buNone/>
              <a:defRPr>
                <a:latin typeface="Michroma"/>
                <a:ea typeface="Michroma"/>
                <a:cs typeface="Michroma"/>
                <a:sym typeface="Michroma"/>
              </a:defRPr>
            </a:lvl2pPr>
            <a:lvl3pPr lvl="2">
              <a:spcBef>
                <a:spcPts val="0"/>
              </a:spcBef>
              <a:spcAft>
                <a:spcPts val="0"/>
              </a:spcAft>
              <a:buSzPts val="2800"/>
              <a:buNone/>
              <a:defRPr>
                <a:latin typeface="Michroma"/>
                <a:ea typeface="Michroma"/>
                <a:cs typeface="Michroma"/>
                <a:sym typeface="Michroma"/>
              </a:defRPr>
            </a:lvl3pPr>
            <a:lvl4pPr lvl="3">
              <a:spcBef>
                <a:spcPts val="0"/>
              </a:spcBef>
              <a:spcAft>
                <a:spcPts val="0"/>
              </a:spcAft>
              <a:buSzPts val="2800"/>
              <a:buNone/>
              <a:defRPr>
                <a:latin typeface="Michroma"/>
                <a:ea typeface="Michroma"/>
                <a:cs typeface="Michroma"/>
                <a:sym typeface="Michroma"/>
              </a:defRPr>
            </a:lvl4pPr>
            <a:lvl5pPr lvl="4">
              <a:spcBef>
                <a:spcPts val="0"/>
              </a:spcBef>
              <a:spcAft>
                <a:spcPts val="0"/>
              </a:spcAft>
              <a:buSzPts val="2800"/>
              <a:buNone/>
              <a:defRPr>
                <a:latin typeface="Michroma"/>
                <a:ea typeface="Michroma"/>
                <a:cs typeface="Michroma"/>
                <a:sym typeface="Michroma"/>
              </a:defRPr>
            </a:lvl5pPr>
            <a:lvl6pPr lvl="5">
              <a:spcBef>
                <a:spcPts val="0"/>
              </a:spcBef>
              <a:spcAft>
                <a:spcPts val="0"/>
              </a:spcAft>
              <a:buSzPts val="2800"/>
              <a:buNone/>
              <a:defRPr>
                <a:latin typeface="Michroma"/>
                <a:ea typeface="Michroma"/>
                <a:cs typeface="Michroma"/>
                <a:sym typeface="Michroma"/>
              </a:defRPr>
            </a:lvl6pPr>
            <a:lvl7pPr lvl="6">
              <a:spcBef>
                <a:spcPts val="0"/>
              </a:spcBef>
              <a:spcAft>
                <a:spcPts val="0"/>
              </a:spcAft>
              <a:buSzPts val="2800"/>
              <a:buNone/>
              <a:defRPr>
                <a:latin typeface="Michroma"/>
                <a:ea typeface="Michroma"/>
                <a:cs typeface="Michroma"/>
                <a:sym typeface="Michroma"/>
              </a:defRPr>
            </a:lvl7pPr>
            <a:lvl8pPr lvl="7">
              <a:spcBef>
                <a:spcPts val="0"/>
              </a:spcBef>
              <a:spcAft>
                <a:spcPts val="0"/>
              </a:spcAft>
              <a:buSzPts val="2800"/>
              <a:buNone/>
              <a:defRPr>
                <a:latin typeface="Michroma"/>
                <a:ea typeface="Michroma"/>
                <a:cs typeface="Michroma"/>
                <a:sym typeface="Michroma"/>
              </a:defRPr>
            </a:lvl8pPr>
            <a:lvl9pPr lvl="8">
              <a:spcBef>
                <a:spcPts val="0"/>
              </a:spcBef>
              <a:spcAft>
                <a:spcPts val="0"/>
              </a:spcAft>
              <a:buSzPts val="2800"/>
              <a:buNone/>
              <a:defRPr>
                <a:latin typeface="Michroma"/>
                <a:ea typeface="Michroma"/>
                <a:cs typeface="Michroma"/>
                <a:sym typeface="Michroma"/>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bg>
      <p:bgPr>
        <a:solidFill>
          <a:schemeClr val="dk1"/>
        </a:solidFill>
      </p:bgPr>
    </p:bg>
    <p:spTree>
      <p:nvGrpSpPr>
        <p:cNvPr id="725" name="Shape 725"/>
        <p:cNvGrpSpPr/>
        <p:nvPr/>
      </p:nvGrpSpPr>
      <p:grpSpPr>
        <a:xfrm>
          <a:off x="0" y="0"/>
          <a:ext cx="0" cy="0"/>
          <a:chOff x="0" y="0"/>
          <a:chExt cx="0" cy="0"/>
        </a:xfrm>
      </p:grpSpPr>
      <p:grpSp>
        <p:nvGrpSpPr>
          <p:cNvPr id="726" name="Google Shape;726;p26"/>
          <p:cNvGrpSpPr/>
          <p:nvPr/>
        </p:nvGrpSpPr>
        <p:grpSpPr>
          <a:xfrm>
            <a:off x="6007200" y="108000"/>
            <a:ext cx="3025800" cy="4921500"/>
            <a:chOff x="6007200" y="108000"/>
            <a:chExt cx="3025800" cy="4921500"/>
          </a:xfrm>
        </p:grpSpPr>
        <p:sp>
          <p:nvSpPr>
            <p:cNvPr id="727" name="Google Shape;727;p26"/>
            <p:cNvSpPr/>
            <p:nvPr/>
          </p:nvSpPr>
          <p:spPr>
            <a:xfrm>
              <a:off x="6007200" y="108000"/>
              <a:ext cx="3025800" cy="4921500"/>
            </a:xfrm>
            <a:prstGeom prst="roundRect">
              <a:avLst>
                <a:gd fmla="val 6829"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rot="-2700000">
              <a:off x="6249414" y="288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9" name="Google Shape;729;p26"/>
            <p:cNvGrpSpPr/>
            <p:nvPr/>
          </p:nvGrpSpPr>
          <p:grpSpPr>
            <a:xfrm>
              <a:off x="8295178" y="344575"/>
              <a:ext cx="470050" cy="116300"/>
              <a:chOff x="8155950" y="423775"/>
              <a:chExt cx="470050" cy="116300"/>
            </a:xfrm>
          </p:grpSpPr>
          <p:sp>
            <p:nvSpPr>
              <p:cNvPr id="730" name="Google Shape;730;p26"/>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3" name="Google Shape;733;p26"/>
          <p:cNvGrpSpPr/>
          <p:nvPr/>
        </p:nvGrpSpPr>
        <p:grpSpPr>
          <a:xfrm>
            <a:off x="108000" y="108000"/>
            <a:ext cx="5799600" cy="4921500"/>
            <a:chOff x="108000" y="108000"/>
            <a:chExt cx="5799600" cy="4921500"/>
          </a:xfrm>
        </p:grpSpPr>
        <p:sp>
          <p:nvSpPr>
            <p:cNvPr id="734" name="Google Shape;734;p26"/>
            <p:cNvSpPr/>
            <p:nvPr/>
          </p:nvSpPr>
          <p:spPr>
            <a:xfrm>
              <a:off x="108000" y="108000"/>
              <a:ext cx="5791200" cy="4921500"/>
            </a:xfrm>
            <a:prstGeom prst="roundRect">
              <a:avLst>
                <a:gd fmla="val 421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5" name="Google Shape;735;p26"/>
            <p:cNvCxnSpPr/>
            <p:nvPr/>
          </p:nvCxnSpPr>
          <p:spPr>
            <a:xfrm rot="10800000">
              <a:off x="113100" y="4013125"/>
              <a:ext cx="5794500" cy="0"/>
            </a:xfrm>
            <a:prstGeom prst="straightConnector1">
              <a:avLst/>
            </a:prstGeom>
            <a:noFill/>
            <a:ln cap="flat" cmpd="sng" w="19050">
              <a:solidFill>
                <a:srgbClr val="EFEFEF"/>
              </a:solidFill>
              <a:prstDash val="solid"/>
              <a:round/>
              <a:headEnd len="med" w="med" type="none"/>
              <a:tailEnd len="med" w="med" type="none"/>
            </a:ln>
          </p:spPr>
        </p:cxnSp>
        <p:sp>
          <p:nvSpPr>
            <p:cNvPr id="736" name="Google Shape;736;p26"/>
            <p:cNvSpPr/>
            <p:nvPr/>
          </p:nvSpPr>
          <p:spPr>
            <a:xfrm>
              <a:off x="5519036" y="35552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5339511" y="35552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a:off x="5159986" y="35022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26"/>
          <p:cNvGrpSpPr/>
          <p:nvPr/>
        </p:nvGrpSpPr>
        <p:grpSpPr>
          <a:xfrm>
            <a:off x="332492" y="368604"/>
            <a:ext cx="8351940" cy="4369064"/>
            <a:chOff x="332492" y="368604"/>
            <a:chExt cx="8351940" cy="4369064"/>
          </a:xfrm>
        </p:grpSpPr>
        <p:grpSp>
          <p:nvGrpSpPr>
            <p:cNvPr id="741" name="Google Shape;741;p26"/>
            <p:cNvGrpSpPr/>
            <p:nvPr/>
          </p:nvGrpSpPr>
          <p:grpSpPr>
            <a:xfrm>
              <a:off x="6912350" y="838050"/>
              <a:ext cx="1388092" cy="224928"/>
              <a:chOff x="3364200" y="629675"/>
              <a:chExt cx="1388092" cy="224928"/>
            </a:xfrm>
          </p:grpSpPr>
          <p:sp>
            <p:nvSpPr>
              <p:cNvPr id="742" name="Google Shape;742;p26"/>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4" name="Google Shape;744;p26"/>
            <p:cNvSpPr/>
            <p:nvPr/>
          </p:nvSpPr>
          <p:spPr>
            <a:xfrm>
              <a:off x="4567150" y="443210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6"/>
            <p:cNvSpPr/>
            <p:nvPr/>
          </p:nvSpPr>
          <p:spPr>
            <a:xfrm>
              <a:off x="2498432" y="36860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332492" y="213900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rgbClr val="DED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7" name="Google Shape;747;p26"/>
            <p:cNvGrpSpPr/>
            <p:nvPr/>
          </p:nvGrpSpPr>
          <p:grpSpPr>
            <a:xfrm>
              <a:off x="3679225" y="3041302"/>
              <a:ext cx="388433" cy="237828"/>
              <a:chOff x="3261800" y="3337927"/>
              <a:chExt cx="388433" cy="237828"/>
            </a:xfrm>
          </p:grpSpPr>
          <p:sp>
            <p:nvSpPr>
              <p:cNvPr id="748" name="Google Shape;748;p26"/>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rot="-1779645">
                <a:off x="3388574" y="3386546"/>
                <a:ext cx="126702" cy="126702"/>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0" name="Google Shape;750;p26"/>
            <p:cNvSpPr/>
            <p:nvPr/>
          </p:nvSpPr>
          <p:spPr>
            <a:xfrm flipH="1" rot="-713519">
              <a:off x="5165931" y="3481041"/>
              <a:ext cx="191821" cy="191821"/>
            </a:xfrm>
            <a:prstGeom prst="lightningBol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1" name="Google Shape;751;p26"/>
            <p:cNvGrpSpPr/>
            <p:nvPr/>
          </p:nvGrpSpPr>
          <p:grpSpPr>
            <a:xfrm rot="3858676">
              <a:off x="8229775" y="1537872"/>
              <a:ext cx="388449" cy="237838"/>
              <a:chOff x="3261800" y="3337927"/>
              <a:chExt cx="388433" cy="237828"/>
            </a:xfrm>
          </p:grpSpPr>
          <p:sp>
            <p:nvSpPr>
              <p:cNvPr id="752" name="Google Shape;752;p26"/>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26"/>
            <p:cNvSpPr/>
            <p:nvPr/>
          </p:nvSpPr>
          <p:spPr>
            <a:xfrm>
              <a:off x="5414707" y="963279"/>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6"/>
            <p:cNvSpPr/>
            <p:nvPr/>
          </p:nvSpPr>
          <p:spPr>
            <a:xfrm>
              <a:off x="6340567" y="128765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6"/>
            <p:cNvSpPr/>
            <p:nvPr/>
          </p:nvSpPr>
          <p:spPr>
            <a:xfrm flipH="1" rot="-713519">
              <a:off x="8474906" y="4528141"/>
              <a:ext cx="191821" cy="191821"/>
            </a:xfrm>
            <a:prstGeom prst="lightningBol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26"/>
          <p:cNvSpPr txBox="1"/>
          <p:nvPr>
            <p:ph type="title"/>
          </p:nvPr>
        </p:nvSpPr>
        <p:spPr>
          <a:xfrm>
            <a:off x="557882" y="766250"/>
            <a:ext cx="4802400" cy="694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6"/>
              </a:buClr>
              <a:buSzPts val="2800"/>
              <a:buNone/>
              <a:defRPr sz="4800">
                <a:solidFill>
                  <a:schemeClr val="accent6"/>
                </a:solidFill>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758" name="Google Shape;758;p26"/>
          <p:cNvSpPr txBox="1"/>
          <p:nvPr>
            <p:ph idx="2" type="title"/>
          </p:nvPr>
        </p:nvSpPr>
        <p:spPr>
          <a:xfrm>
            <a:off x="628000" y="1441300"/>
            <a:ext cx="3616800" cy="1058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sz="1620">
                <a:solidFill>
                  <a:schemeClr val="lt2"/>
                </a:solidFill>
              </a:defRPr>
            </a:lvl1pPr>
            <a:lvl2pPr lvl="1">
              <a:spcBef>
                <a:spcPts val="0"/>
              </a:spcBef>
              <a:spcAft>
                <a:spcPts val="0"/>
              </a:spcAft>
              <a:buSzPts val="2800"/>
              <a:buNone/>
              <a:defRPr>
                <a:latin typeface="Michroma"/>
                <a:ea typeface="Michroma"/>
                <a:cs typeface="Michroma"/>
                <a:sym typeface="Michroma"/>
              </a:defRPr>
            </a:lvl2pPr>
            <a:lvl3pPr lvl="2">
              <a:spcBef>
                <a:spcPts val="0"/>
              </a:spcBef>
              <a:spcAft>
                <a:spcPts val="0"/>
              </a:spcAft>
              <a:buSzPts val="2800"/>
              <a:buNone/>
              <a:defRPr>
                <a:latin typeface="Michroma"/>
                <a:ea typeface="Michroma"/>
                <a:cs typeface="Michroma"/>
                <a:sym typeface="Michroma"/>
              </a:defRPr>
            </a:lvl3pPr>
            <a:lvl4pPr lvl="3">
              <a:spcBef>
                <a:spcPts val="0"/>
              </a:spcBef>
              <a:spcAft>
                <a:spcPts val="0"/>
              </a:spcAft>
              <a:buSzPts val="2800"/>
              <a:buNone/>
              <a:defRPr>
                <a:latin typeface="Michroma"/>
                <a:ea typeface="Michroma"/>
                <a:cs typeface="Michroma"/>
                <a:sym typeface="Michroma"/>
              </a:defRPr>
            </a:lvl4pPr>
            <a:lvl5pPr lvl="4">
              <a:spcBef>
                <a:spcPts val="0"/>
              </a:spcBef>
              <a:spcAft>
                <a:spcPts val="0"/>
              </a:spcAft>
              <a:buSzPts val="2800"/>
              <a:buNone/>
              <a:defRPr>
                <a:latin typeface="Michroma"/>
                <a:ea typeface="Michroma"/>
                <a:cs typeface="Michroma"/>
                <a:sym typeface="Michroma"/>
              </a:defRPr>
            </a:lvl5pPr>
            <a:lvl6pPr lvl="5">
              <a:spcBef>
                <a:spcPts val="0"/>
              </a:spcBef>
              <a:spcAft>
                <a:spcPts val="0"/>
              </a:spcAft>
              <a:buSzPts val="2800"/>
              <a:buNone/>
              <a:defRPr>
                <a:latin typeface="Michroma"/>
                <a:ea typeface="Michroma"/>
                <a:cs typeface="Michroma"/>
                <a:sym typeface="Michroma"/>
              </a:defRPr>
            </a:lvl6pPr>
            <a:lvl7pPr lvl="6">
              <a:spcBef>
                <a:spcPts val="0"/>
              </a:spcBef>
              <a:spcAft>
                <a:spcPts val="0"/>
              </a:spcAft>
              <a:buSzPts val="2800"/>
              <a:buNone/>
              <a:defRPr>
                <a:latin typeface="Michroma"/>
                <a:ea typeface="Michroma"/>
                <a:cs typeface="Michroma"/>
                <a:sym typeface="Michroma"/>
              </a:defRPr>
            </a:lvl7pPr>
            <a:lvl8pPr lvl="7">
              <a:spcBef>
                <a:spcPts val="0"/>
              </a:spcBef>
              <a:spcAft>
                <a:spcPts val="0"/>
              </a:spcAft>
              <a:buSzPts val="2800"/>
              <a:buNone/>
              <a:defRPr>
                <a:latin typeface="Michroma"/>
                <a:ea typeface="Michroma"/>
                <a:cs typeface="Michroma"/>
                <a:sym typeface="Michroma"/>
              </a:defRPr>
            </a:lvl8pPr>
            <a:lvl9pPr lvl="8">
              <a:spcBef>
                <a:spcPts val="0"/>
              </a:spcBef>
              <a:spcAft>
                <a:spcPts val="0"/>
              </a:spcAft>
              <a:buSzPts val="2800"/>
              <a:buNone/>
              <a:defRPr>
                <a:latin typeface="Michroma"/>
                <a:ea typeface="Michroma"/>
                <a:cs typeface="Michroma"/>
                <a:sym typeface="Michroma"/>
              </a:defRPr>
            </a:lvl9pPr>
          </a:lstStyle>
          <a:p/>
        </p:txBody>
      </p:sp>
      <p:sp>
        <p:nvSpPr>
          <p:cNvPr id="759" name="Google Shape;759;p26"/>
          <p:cNvSpPr txBox="1"/>
          <p:nvPr>
            <p:ph idx="1" type="subTitle"/>
          </p:nvPr>
        </p:nvSpPr>
        <p:spPr>
          <a:xfrm>
            <a:off x="628001" y="2364325"/>
            <a:ext cx="3119700" cy="8208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0" name="Google Shape;760;p26"/>
          <p:cNvSpPr txBox="1"/>
          <p:nvPr>
            <p:ph idx="3" type="subTitle"/>
          </p:nvPr>
        </p:nvSpPr>
        <p:spPr>
          <a:xfrm>
            <a:off x="628000" y="4325567"/>
            <a:ext cx="3559500" cy="4548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SzPts val="1800"/>
              <a:buNone/>
              <a:defRPr b="1" sz="93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1" name="Google Shape;761;p26"/>
          <p:cNvSpPr txBox="1"/>
          <p:nvPr/>
        </p:nvSpPr>
        <p:spPr>
          <a:xfrm>
            <a:off x="6322625" y="3474050"/>
            <a:ext cx="2101500" cy="1356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lt1"/>
                </a:solidFill>
                <a:latin typeface="Michroma"/>
                <a:ea typeface="Michroma"/>
                <a:cs typeface="Michroma"/>
                <a:sym typeface="Michroma"/>
              </a:rPr>
              <a:t>CREDITS: This presentation template was created by </a:t>
            </a:r>
            <a:r>
              <a:rPr b="1" lang="en" sz="1000">
                <a:solidFill>
                  <a:schemeClr val="lt1"/>
                </a:solidFill>
                <a:uFill>
                  <a:noFill/>
                </a:uFill>
                <a:latin typeface="Michroma"/>
                <a:ea typeface="Michroma"/>
                <a:cs typeface="Michroma"/>
                <a:sym typeface="Michroma"/>
                <a:hlinkClick r:id="rId2">
                  <a:extLst>
                    <a:ext uri="{A12FA001-AC4F-418D-AE19-62706E023703}">
                      <ahyp:hlinkClr val="tx"/>
                    </a:ext>
                  </a:extLst>
                </a:hlinkClick>
              </a:rPr>
              <a:t>Slidesgo</a:t>
            </a:r>
            <a:r>
              <a:rPr lang="en" sz="1000">
                <a:solidFill>
                  <a:schemeClr val="lt1"/>
                </a:solidFill>
                <a:latin typeface="Michroma"/>
                <a:ea typeface="Michroma"/>
                <a:cs typeface="Michroma"/>
                <a:sym typeface="Michroma"/>
              </a:rPr>
              <a:t>, including icons by </a:t>
            </a:r>
            <a:r>
              <a:rPr b="1" lang="en" sz="1000">
                <a:solidFill>
                  <a:schemeClr val="lt1"/>
                </a:solidFill>
                <a:uFill>
                  <a:noFill/>
                </a:uFill>
                <a:latin typeface="Michroma"/>
                <a:ea typeface="Michroma"/>
                <a:cs typeface="Michroma"/>
                <a:sym typeface="Michroma"/>
                <a:hlinkClick r:id="rId3">
                  <a:extLst>
                    <a:ext uri="{A12FA001-AC4F-418D-AE19-62706E023703}">
                      <ahyp:hlinkClr val="tx"/>
                    </a:ext>
                  </a:extLst>
                </a:hlinkClick>
              </a:rPr>
              <a:t>Flaticon</a:t>
            </a:r>
            <a:r>
              <a:rPr lang="en" sz="1000">
                <a:solidFill>
                  <a:schemeClr val="lt1"/>
                </a:solidFill>
                <a:latin typeface="Michroma"/>
                <a:ea typeface="Michroma"/>
                <a:cs typeface="Michroma"/>
                <a:sym typeface="Michroma"/>
              </a:rPr>
              <a:t>, and infographics &amp; images by </a:t>
            </a:r>
            <a:r>
              <a:rPr b="1" lang="en" sz="1000">
                <a:solidFill>
                  <a:schemeClr val="lt1"/>
                </a:solidFill>
                <a:uFill>
                  <a:noFill/>
                </a:uFill>
                <a:latin typeface="Michroma"/>
                <a:ea typeface="Michroma"/>
                <a:cs typeface="Michroma"/>
                <a:sym typeface="Michroma"/>
                <a:hlinkClick r:id="rId4">
                  <a:extLst>
                    <a:ext uri="{A12FA001-AC4F-418D-AE19-62706E023703}">
                      <ahyp:hlinkClr val="tx"/>
                    </a:ext>
                  </a:extLst>
                </a:hlinkClick>
              </a:rPr>
              <a:t>Freepik</a:t>
            </a:r>
            <a:r>
              <a:rPr lang="en" sz="1000">
                <a:solidFill>
                  <a:schemeClr val="lt1"/>
                </a:solidFill>
                <a:latin typeface="Michroma"/>
                <a:ea typeface="Michroma"/>
                <a:cs typeface="Michroma"/>
                <a:sym typeface="Michroma"/>
              </a:rPr>
              <a:t>.</a:t>
            </a:r>
            <a:endParaRPr sz="1000">
              <a:solidFill>
                <a:schemeClr val="lt1"/>
              </a:solidFill>
              <a:latin typeface="Michroma"/>
              <a:ea typeface="Michroma"/>
              <a:cs typeface="Michroma"/>
              <a:sym typeface="Michroma"/>
            </a:endParaRPr>
          </a:p>
          <a:p>
            <a:pPr indent="0" lvl="0" marL="0" rtl="0" algn="l">
              <a:lnSpc>
                <a:spcPct val="100000"/>
              </a:lnSpc>
              <a:spcBef>
                <a:spcPts val="0"/>
              </a:spcBef>
              <a:spcAft>
                <a:spcPts val="0"/>
              </a:spcAft>
              <a:buNone/>
            </a:pPr>
            <a:r>
              <a:t/>
            </a:r>
            <a:endParaRPr sz="1000">
              <a:solidFill>
                <a:schemeClr val="lt1"/>
              </a:solidFill>
              <a:latin typeface="Michroma"/>
              <a:ea typeface="Michroma"/>
              <a:cs typeface="Michroma"/>
              <a:sym typeface="Michrom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14">
    <p:bg>
      <p:bgPr>
        <a:solidFill>
          <a:schemeClr val="dk1"/>
        </a:solidFill>
      </p:bgPr>
    </p:bg>
    <p:spTree>
      <p:nvGrpSpPr>
        <p:cNvPr id="762" name="Shape 762"/>
        <p:cNvGrpSpPr/>
        <p:nvPr/>
      </p:nvGrpSpPr>
      <p:grpSpPr>
        <a:xfrm>
          <a:off x="0" y="0"/>
          <a:ext cx="0" cy="0"/>
          <a:chOff x="0" y="0"/>
          <a:chExt cx="0" cy="0"/>
        </a:xfrm>
      </p:grpSpPr>
      <p:grpSp>
        <p:nvGrpSpPr>
          <p:cNvPr id="763" name="Google Shape;763;p27"/>
          <p:cNvGrpSpPr/>
          <p:nvPr/>
        </p:nvGrpSpPr>
        <p:grpSpPr>
          <a:xfrm>
            <a:off x="108000" y="108000"/>
            <a:ext cx="8934103" cy="4921500"/>
            <a:chOff x="108000" y="108000"/>
            <a:chExt cx="8934103" cy="4921500"/>
          </a:xfrm>
        </p:grpSpPr>
        <p:sp>
          <p:nvSpPr>
            <p:cNvPr id="764" name="Google Shape;764;p27"/>
            <p:cNvSpPr/>
            <p:nvPr/>
          </p:nvSpPr>
          <p:spPr>
            <a:xfrm>
              <a:off x="108000" y="108000"/>
              <a:ext cx="8925000" cy="4921500"/>
            </a:xfrm>
            <a:prstGeom prst="roundRect">
              <a:avLst>
                <a:gd fmla="val 421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5" name="Google Shape;765;p27"/>
            <p:cNvCxnSpPr/>
            <p:nvPr/>
          </p:nvCxnSpPr>
          <p:spPr>
            <a:xfrm>
              <a:off x="108103" y="974725"/>
              <a:ext cx="8934000" cy="0"/>
            </a:xfrm>
            <a:prstGeom prst="straightConnector1">
              <a:avLst/>
            </a:prstGeom>
            <a:noFill/>
            <a:ln cap="flat" cmpd="sng" w="19050">
              <a:solidFill>
                <a:srgbClr val="FFFFFF"/>
              </a:solidFill>
              <a:prstDash val="solid"/>
              <a:round/>
              <a:headEnd len="med" w="med" type="none"/>
              <a:tailEnd len="med" w="med" type="none"/>
            </a:ln>
          </p:spPr>
        </p:cxnSp>
      </p:grpSp>
      <p:sp>
        <p:nvSpPr>
          <p:cNvPr id="766" name="Google Shape;766;p27"/>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7" name="Google Shape;767;p27"/>
          <p:cNvGrpSpPr/>
          <p:nvPr/>
        </p:nvGrpSpPr>
        <p:grpSpPr>
          <a:xfrm>
            <a:off x="8295178" y="344575"/>
            <a:ext cx="470050" cy="116300"/>
            <a:chOff x="8155950" y="423775"/>
            <a:chExt cx="470050" cy="116300"/>
          </a:xfrm>
        </p:grpSpPr>
        <p:sp>
          <p:nvSpPr>
            <p:cNvPr id="768" name="Google Shape;768;p27"/>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7"/>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7"/>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27"/>
          <p:cNvGrpSpPr/>
          <p:nvPr/>
        </p:nvGrpSpPr>
        <p:grpSpPr>
          <a:xfrm>
            <a:off x="466342" y="1372183"/>
            <a:ext cx="8218090" cy="3365485"/>
            <a:chOff x="466342" y="1372183"/>
            <a:chExt cx="8218090" cy="3365485"/>
          </a:xfrm>
        </p:grpSpPr>
        <p:grpSp>
          <p:nvGrpSpPr>
            <p:cNvPr id="772" name="Google Shape;772;p27"/>
            <p:cNvGrpSpPr/>
            <p:nvPr/>
          </p:nvGrpSpPr>
          <p:grpSpPr>
            <a:xfrm>
              <a:off x="1176100" y="3999325"/>
              <a:ext cx="1388092" cy="224928"/>
              <a:chOff x="3364200" y="629675"/>
              <a:chExt cx="1388092" cy="224928"/>
            </a:xfrm>
          </p:grpSpPr>
          <p:sp>
            <p:nvSpPr>
              <p:cNvPr id="773" name="Google Shape;773;p27"/>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7"/>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5" name="Google Shape;775;p27"/>
            <p:cNvSpPr/>
            <p:nvPr/>
          </p:nvSpPr>
          <p:spPr>
            <a:xfrm>
              <a:off x="3878800" y="451780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7"/>
            <p:cNvSpPr/>
            <p:nvPr/>
          </p:nvSpPr>
          <p:spPr>
            <a:xfrm>
              <a:off x="466342" y="356908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rgbClr val="DED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7" name="Google Shape;777;p27"/>
            <p:cNvGrpSpPr/>
            <p:nvPr/>
          </p:nvGrpSpPr>
          <p:grpSpPr>
            <a:xfrm>
              <a:off x="6426250" y="3992877"/>
              <a:ext cx="388433" cy="237828"/>
              <a:chOff x="3261800" y="3337927"/>
              <a:chExt cx="388433" cy="237828"/>
            </a:xfrm>
          </p:grpSpPr>
          <p:sp>
            <p:nvSpPr>
              <p:cNvPr id="778" name="Google Shape;778;p27"/>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7"/>
              <p:cNvSpPr/>
              <p:nvPr/>
            </p:nvSpPr>
            <p:spPr>
              <a:xfrm rot="-1779645">
                <a:off x="3388574" y="3386546"/>
                <a:ext cx="126702" cy="126702"/>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0" name="Google Shape;780;p27"/>
            <p:cNvSpPr/>
            <p:nvPr/>
          </p:nvSpPr>
          <p:spPr>
            <a:xfrm flipH="1" rot="-713519">
              <a:off x="4560431" y="3558866"/>
              <a:ext cx="191821" cy="191821"/>
            </a:xfrm>
            <a:prstGeom prst="lightningBol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1" name="Google Shape;781;p27"/>
            <p:cNvGrpSpPr/>
            <p:nvPr/>
          </p:nvGrpSpPr>
          <p:grpSpPr>
            <a:xfrm rot="3858676">
              <a:off x="8229775" y="2041372"/>
              <a:ext cx="388449" cy="237838"/>
              <a:chOff x="3261800" y="3337927"/>
              <a:chExt cx="388433" cy="237828"/>
            </a:xfrm>
          </p:grpSpPr>
          <p:sp>
            <p:nvSpPr>
              <p:cNvPr id="782" name="Google Shape;782;p27"/>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7"/>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4" name="Google Shape;784;p27"/>
            <p:cNvSpPr/>
            <p:nvPr/>
          </p:nvSpPr>
          <p:spPr>
            <a:xfrm>
              <a:off x="4911182" y="1430229"/>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7"/>
            <p:cNvSpPr/>
            <p:nvPr/>
          </p:nvSpPr>
          <p:spPr>
            <a:xfrm>
              <a:off x="6814667" y="137218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7"/>
            <p:cNvSpPr/>
            <p:nvPr/>
          </p:nvSpPr>
          <p:spPr>
            <a:xfrm flipH="1" rot="-713519">
              <a:off x="8474906" y="4528141"/>
              <a:ext cx="191821" cy="191821"/>
            </a:xfrm>
            <a:prstGeom prst="lightningBol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27"/>
          <p:cNvSpPr txBox="1"/>
          <p:nvPr>
            <p:ph type="title"/>
          </p:nvPr>
        </p:nvSpPr>
        <p:spPr>
          <a:xfrm>
            <a:off x="629949" y="464847"/>
            <a:ext cx="78003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6"/>
              </a:buClr>
              <a:buSzPts val="2800"/>
              <a:buNone/>
              <a:defRPr sz="2320">
                <a:solidFill>
                  <a:schemeClr val="accent6"/>
                </a:solidFill>
                <a:latin typeface="Press Start 2P"/>
                <a:ea typeface="Press Start 2P"/>
                <a:cs typeface="Press Start 2P"/>
                <a:sym typeface="Press Start 2P"/>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
        <p:nvSpPr>
          <p:cNvPr id="788" name="Google Shape;788;p27"/>
          <p:cNvSpPr txBox="1"/>
          <p:nvPr>
            <p:ph idx="1" type="body"/>
          </p:nvPr>
        </p:nvSpPr>
        <p:spPr>
          <a:xfrm>
            <a:off x="629250" y="1707100"/>
            <a:ext cx="7223100" cy="2375700"/>
          </a:xfrm>
          <a:prstGeom prst="rect">
            <a:avLst/>
          </a:prstGeom>
        </p:spPr>
        <p:txBody>
          <a:bodyPr anchorCtr="0" anchor="t" bIns="91425" lIns="91425" spcFirstLastPara="1" rIns="91425" wrap="square" tIns="91425">
            <a:normAutofit/>
          </a:bodyPr>
          <a:lstStyle>
            <a:lvl1pPr indent="-336550" lvl="0" marL="457200" rtl="0">
              <a:lnSpc>
                <a:spcPct val="100000"/>
              </a:lnSpc>
              <a:spcBef>
                <a:spcPts val="0"/>
              </a:spcBef>
              <a:spcAft>
                <a:spcPts val="0"/>
              </a:spcAft>
              <a:buClr>
                <a:schemeClr val="dk1"/>
              </a:buClr>
              <a:buSzPts val="1700"/>
              <a:buChar char="●"/>
              <a:defRPr sz="1400">
                <a:solidFill>
                  <a:schemeClr val="accent6"/>
                </a:solidFill>
              </a:defRPr>
            </a:lvl1pPr>
            <a:lvl2pPr indent="-317500" lvl="1" marL="914400" rtl="0">
              <a:spcBef>
                <a:spcPts val="0"/>
              </a:spcBef>
              <a:spcAft>
                <a:spcPts val="0"/>
              </a:spcAft>
              <a:buClr>
                <a:schemeClr val="dk1"/>
              </a:buClr>
              <a:buSzPts val="1400"/>
              <a:buChar char="○"/>
              <a:defRPr>
                <a:solidFill>
                  <a:schemeClr val="accent6"/>
                </a:solidFill>
              </a:defRPr>
            </a:lvl2pPr>
            <a:lvl3pPr indent="-317500" lvl="2" marL="1371600" rtl="0">
              <a:spcBef>
                <a:spcPts val="0"/>
              </a:spcBef>
              <a:spcAft>
                <a:spcPts val="0"/>
              </a:spcAft>
              <a:buClr>
                <a:schemeClr val="dk1"/>
              </a:buClr>
              <a:buSzPts val="1400"/>
              <a:buChar char="■"/>
              <a:defRPr>
                <a:solidFill>
                  <a:schemeClr val="accent6"/>
                </a:solidFill>
              </a:defRPr>
            </a:lvl3pPr>
            <a:lvl4pPr indent="-317500" lvl="3" marL="1828800" rtl="0">
              <a:spcBef>
                <a:spcPts val="0"/>
              </a:spcBef>
              <a:spcAft>
                <a:spcPts val="0"/>
              </a:spcAft>
              <a:buClr>
                <a:schemeClr val="dk1"/>
              </a:buClr>
              <a:buSzPts val="1400"/>
              <a:buChar char="●"/>
              <a:defRPr>
                <a:solidFill>
                  <a:schemeClr val="accent6"/>
                </a:solidFill>
              </a:defRPr>
            </a:lvl4pPr>
            <a:lvl5pPr indent="-317500" lvl="4" marL="2286000" rtl="0">
              <a:spcBef>
                <a:spcPts val="0"/>
              </a:spcBef>
              <a:spcAft>
                <a:spcPts val="0"/>
              </a:spcAft>
              <a:buClr>
                <a:schemeClr val="dk1"/>
              </a:buClr>
              <a:buSzPts val="1400"/>
              <a:buChar char="○"/>
              <a:defRPr>
                <a:solidFill>
                  <a:schemeClr val="accent6"/>
                </a:solidFill>
              </a:defRPr>
            </a:lvl5pPr>
            <a:lvl6pPr indent="-317500" lvl="5" marL="2743200" rtl="0">
              <a:spcBef>
                <a:spcPts val="0"/>
              </a:spcBef>
              <a:spcAft>
                <a:spcPts val="0"/>
              </a:spcAft>
              <a:buClr>
                <a:schemeClr val="dk1"/>
              </a:buClr>
              <a:buSzPts val="1400"/>
              <a:buChar char="■"/>
              <a:defRPr>
                <a:solidFill>
                  <a:schemeClr val="accent6"/>
                </a:solidFill>
              </a:defRPr>
            </a:lvl6pPr>
            <a:lvl7pPr indent="-317500" lvl="6" marL="3200400" rtl="0">
              <a:spcBef>
                <a:spcPts val="0"/>
              </a:spcBef>
              <a:spcAft>
                <a:spcPts val="0"/>
              </a:spcAft>
              <a:buClr>
                <a:schemeClr val="dk1"/>
              </a:buClr>
              <a:buSzPts val="1400"/>
              <a:buChar char="●"/>
              <a:defRPr>
                <a:solidFill>
                  <a:schemeClr val="accent6"/>
                </a:solidFill>
              </a:defRPr>
            </a:lvl7pPr>
            <a:lvl8pPr indent="-317500" lvl="7" marL="3657600" rtl="0">
              <a:spcBef>
                <a:spcPts val="0"/>
              </a:spcBef>
              <a:spcAft>
                <a:spcPts val="0"/>
              </a:spcAft>
              <a:buClr>
                <a:schemeClr val="dk1"/>
              </a:buClr>
              <a:buSzPts val="1400"/>
              <a:buChar char="○"/>
              <a:defRPr>
                <a:solidFill>
                  <a:schemeClr val="accent6"/>
                </a:solidFill>
              </a:defRPr>
            </a:lvl8pPr>
            <a:lvl9pPr indent="-317500" lvl="8" marL="4114800" rtl="0">
              <a:spcBef>
                <a:spcPts val="0"/>
              </a:spcBef>
              <a:spcAft>
                <a:spcPts val="0"/>
              </a:spcAft>
              <a:buClr>
                <a:schemeClr val="dk1"/>
              </a:buClr>
              <a:buSzPts val="1400"/>
              <a:buChar char="■"/>
              <a:defRPr>
                <a:solidFill>
                  <a:schemeClr val="accent6"/>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5">
    <p:bg>
      <p:bgPr>
        <a:solidFill>
          <a:schemeClr val="dk1"/>
        </a:solidFill>
      </p:bgPr>
    </p:bg>
    <p:spTree>
      <p:nvGrpSpPr>
        <p:cNvPr id="789" name="Shape 789"/>
        <p:cNvGrpSpPr/>
        <p:nvPr/>
      </p:nvGrpSpPr>
      <p:grpSpPr>
        <a:xfrm>
          <a:off x="0" y="0"/>
          <a:ext cx="0" cy="0"/>
          <a:chOff x="0" y="0"/>
          <a:chExt cx="0" cy="0"/>
        </a:xfrm>
      </p:grpSpPr>
      <p:grpSp>
        <p:nvGrpSpPr>
          <p:cNvPr id="790" name="Google Shape;790;p28"/>
          <p:cNvGrpSpPr/>
          <p:nvPr/>
        </p:nvGrpSpPr>
        <p:grpSpPr>
          <a:xfrm>
            <a:off x="108000" y="108000"/>
            <a:ext cx="8934103" cy="4921500"/>
            <a:chOff x="108000" y="108000"/>
            <a:chExt cx="8934103" cy="4921500"/>
          </a:xfrm>
        </p:grpSpPr>
        <p:sp>
          <p:nvSpPr>
            <p:cNvPr id="791" name="Google Shape;791;p28"/>
            <p:cNvSpPr/>
            <p:nvPr/>
          </p:nvSpPr>
          <p:spPr>
            <a:xfrm>
              <a:off x="108000" y="108000"/>
              <a:ext cx="8925000" cy="4921500"/>
            </a:xfrm>
            <a:prstGeom prst="roundRect">
              <a:avLst>
                <a:gd fmla="val 421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2" name="Google Shape;792;p28"/>
            <p:cNvCxnSpPr/>
            <p:nvPr/>
          </p:nvCxnSpPr>
          <p:spPr>
            <a:xfrm>
              <a:off x="108103" y="974725"/>
              <a:ext cx="8934000" cy="0"/>
            </a:xfrm>
            <a:prstGeom prst="straightConnector1">
              <a:avLst/>
            </a:prstGeom>
            <a:noFill/>
            <a:ln cap="flat" cmpd="sng" w="19050">
              <a:solidFill>
                <a:srgbClr val="FFFFFF"/>
              </a:solidFill>
              <a:prstDash val="solid"/>
              <a:round/>
              <a:headEnd len="med" w="med" type="none"/>
              <a:tailEnd len="med" w="med" type="none"/>
            </a:ln>
          </p:spPr>
        </p:cxnSp>
      </p:grpSp>
      <p:sp>
        <p:nvSpPr>
          <p:cNvPr id="793" name="Google Shape;793;p28"/>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4" name="Google Shape;794;p28"/>
          <p:cNvGrpSpPr/>
          <p:nvPr/>
        </p:nvGrpSpPr>
        <p:grpSpPr>
          <a:xfrm>
            <a:off x="8295178" y="344575"/>
            <a:ext cx="470050" cy="116300"/>
            <a:chOff x="8155950" y="423775"/>
            <a:chExt cx="470050" cy="116300"/>
          </a:xfrm>
        </p:grpSpPr>
        <p:sp>
          <p:nvSpPr>
            <p:cNvPr id="795" name="Google Shape;795;p28"/>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8"/>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8"/>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28"/>
          <p:cNvGrpSpPr/>
          <p:nvPr/>
        </p:nvGrpSpPr>
        <p:grpSpPr>
          <a:xfrm>
            <a:off x="538725" y="408804"/>
            <a:ext cx="8145708" cy="4328864"/>
            <a:chOff x="538725" y="408804"/>
            <a:chExt cx="8145708" cy="4328864"/>
          </a:xfrm>
        </p:grpSpPr>
        <p:grpSp>
          <p:nvGrpSpPr>
            <p:cNvPr id="799" name="Google Shape;799;p28"/>
            <p:cNvGrpSpPr/>
            <p:nvPr/>
          </p:nvGrpSpPr>
          <p:grpSpPr>
            <a:xfrm>
              <a:off x="538725" y="940000"/>
              <a:ext cx="1388092" cy="224928"/>
              <a:chOff x="3364200" y="629675"/>
              <a:chExt cx="1388092" cy="224928"/>
            </a:xfrm>
          </p:grpSpPr>
          <p:sp>
            <p:nvSpPr>
              <p:cNvPr id="800" name="Google Shape;800;p28"/>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8"/>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28"/>
            <p:cNvSpPr/>
            <p:nvPr/>
          </p:nvSpPr>
          <p:spPr>
            <a:xfrm>
              <a:off x="3878800" y="451780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8"/>
            <p:cNvSpPr/>
            <p:nvPr/>
          </p:nvSpPr>
          <p:spPr>
            <a:xfrm>
              <a:off x="3197907" y="47975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8"/>
            <p:cNvSpPr/>
            <p:nvPr/>
          </p:nvSpPr>
          <p:spPr>
            <a:xfrm>
              <a:off x="683017" y="443210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rgbClr val="DED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28"/>
            <p:cNvGrpSpPr/>
            <p:nvPr/>
          </p:nvGrpSpPr>
          <p:grpSpPr>
            <a:xfrm>
              <a:off x="645400" y="2142914"/>
              <a:ext cx="388433" cy="237828"/>
              <a:chOff x="3261800" y="3337927"/>
              <a:chExt cx="388433" cy="237828"/>
            </a:xfrm>
          </p:grpSpPr>
          <p:sp>
            <p:nvSpPr>
              <p:cNvPr id="806" name="Google Shape;806;p28"/>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8"/>
              <p:cNvSpPr/>
              <p:nvPr/>
            </p:nvSpPr>
            <p:spPr>
              <a:xfrm rot="-1779645">
                <a:off x="3388574" y="3386546"/>
                <a:ext cx="126702" cy="126702"/>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28"/>
            <p:cNvSpPr/>
            <p:nvPr/>
          </p:nvSpPr>
          <p:spPr>
            <a:xfrm flipH="1" rot="-713519">
              <a:off x="1274581" y="3253791"/>
              <a:ext cx="191821" cy="191821"/>
            </a:xfrm>
            <a:prstGeom prst="lightningBol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9" name="Google Shape;809;p28"/>
            <p:cNvGrpSpPr/>
            <p:nvPr/>
          </p:nvGrpSpPr>
          <p:grpSpPr>
            <a:xfrm rot="3858676">
              <a:off x="8229775" y="1537872"/>
              <a:ext cx="388449" cy="237838"/>
              <a:chOff x="3261800" y="3337927"/>
              <a:chExt cx="388433" cy="237828"/>
            </a:xfrm>
          </p:grpSpPr>
          <p:sp>
            <p:nvSpPr>
              <p:cNvPr id="810" name="Google Shape;810;p28"/>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8"/>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2" name="Google Shape;812;p28"/>
            <p:cNvSpPr/>
            <p:nvPr/>
          </p:nvSpPr>
          <p:spPr>
            <a:xfrm>
              <a:off x="6217507" y="40880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8"/>
            <p:cNvSpPr/>
            <p:nvPr/>
          </p:nvSpPr>
          <p:spPr>
            <a:xfrm>
              <a:off x="8083492" y="329193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8"/>
            <p:cNvSpPr/>
            <p:nvPr/>
          </p:nvSpPr>
          <p:spPr>
            <a:xfrm flipH="1" rot="-713519">
              <a:off x="8474906" y="4528141"/>
              <a:ext cx="191821" cy="191821"/>
            </a:xfrm>
            <a:prstGeom prst="lightningBol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5" name="Google Shape;815;p28"/>
          <p:cNvSpPr txBox="1"/>
          <p:nvPr>
            <p:ph idx="1" type="subTitle"/>
          </p:nvPr>
        </p:nvSpPr>
        <p:spPr>
          <a:xfrm>
            <a:off x="2382300" y="1695100"/>
            <a:ext cx="4357500" cy="14661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18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6" name="Google Shape;816;p28"/>
          <p:cNvSpPr txBox="1"/>
          <p:nvPr>
            <p:ph idx="2" type="subTitle"/>
          </p:nvPr>
        </p:nvSpPr>
        <p:spPr>
          <a:xfrm>
            <a:off x="3008025" y="3046875"/>
            <a:ext cx="3040200" cy="688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1800"/>
              <a:buNone/>
              <a:defRPr sz="1400">
                <a:solidFill>
                  <a:schemeClr val="accent1"/>
                </a:solidFill>
                <a:latin typeface="Press Start 2P"/>
                <a:ea typeface="Press Start 2P"/>
                <a:cs typeface="Press Start 2P"/>
                <a:sym typeface="Press Start 2P"/>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6">
    <p:bg>
      <p:bgPr>
        <a:solidFill>
          <a:schemeClr val="dk1"/>
        </a:solidFill>
      </p:bgPr>
    </p:bg>
    <p:spTree>
      <p:nvGrpSpPr>
        <p:cNvPr id="817" name="Shape 817"/>
        <p:cNvGrpSpPr/>
        <p:nvPr/>
      </p:nvGrpSpPr>
      <p:grpSpPr>
        <a:xfrm>
          <a:off x="0" y="0"/>
          <a:ext cx="0" cy="0"/>
          <a:chOff x="0" y="0"/>
          <a:chExt cx="0" cy="0"/>
        </a:xfrm>
      </p:grpSpPr>
      <p:grpSp>
        <p:nvGrpSpPr>
          <p:cNvPr id="818" name="Google Shape;818;p29"/>
          <p:cNvGrpSpPr/>
          <p:nvPr/>
        </p:nvGrpSpPr>
        <p:grpSpPr>
          <a:xfrm>
            <a:off x="108000" y="108000"/>
            <a:ext cx="8934103" cy="4921500"/>
            <a:chOff x="108000" y="108000"/>
            <a:chExt cx="8934103" cy="4921500"/>
          </a:xfrm>
        </p:grpSpPr>
        <p:sp>
          <p:nvSpPr>
            <p:cNvPr id="819" name="Google Shape;819;p29"/>
            <p:cNvSpPr/>
            <p:nvPr/>
          </p:nvSpPr>
          <p:spPr>
            <a:xfrm>
              <a:off x="108000" y="108000"/>
              <a:ext cx="8925000" cy="4921500"/>
            </a:xfrm>
            <a:prstGeom prst="roundRect">
              <a:avLst>
                <a:gd fmla="val 421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0" name="Google Shape;820;p29"/>
            <p:cNvCxnSpPr/>
            <p:nvPr/>
          </p:nvCxnSpPr>
          <p:spPr>
            <a:xfrm>
              <a:off x="108103" y="974725"/>
              <a:ext cx="8934000" cy="0"/>
            </a:xfrm>
            <a:prstGeom prst="straightConnector1">
              <a:avLst/>
            </a:prstGeom>
            <a:noFill/>
            <a:ln cap="flat" cmpd="sng" w="19050">
              <a:solidFill>
                <a:srgbClr val="FFFFFF"/>
              </a:solidFill>
              <a:prstDash val="solid"/>
              <a:round/>
              <a:headEnd len="med" w="med" type="none"/>
              <a:tailEnd len="med" w="med" type="none"/>
            </a:ln>
          </p:spPr>
        </p:cxnSp>
      </p:grpSp>
      <p:sp>
        <p:nvSpPr>
          <p:cNvPr id="821" name="Google Shape;821;p29"/>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2" name="Google Shape;822;p29"/>
          <p:cNvGrpSpPr/>
          <p:nvPr/>
        </p:nvGrpSpPr>
        <p:grpSpPr>
          <a:xfrm>
            <a:off x="8295178" y="344575"/>
            <a:ext cx="470050" cy="116300"/>
            <a:chOff x="8155950" y="423775"/>
            <a:chExt cx="470050" cy="116300"/>
          </a:xfrm>
        </p:grpSpPr>
        <p:sp>
          <p:nvSpPr>
            <p:cNvPr id="823" name="Google Shape;823;p29"/>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9"/>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29"/>
          <p:cNvGrpSpPr/>
          <p:nvPr/>
        </p:nvGrpSpPr>
        <p:grpSpPr>
          <a:xfrm>
            <a:off x="388592" y="499675"/>
            <a:ext cx="8346840" cy="4462467"/>
            <a:chOff x="388592" y="499675"/>
            <a:chExt cx="8346840" cy="4462467"/>
          </a:xfrm>
        </p:grpSpPr>
        <p:grpSp>
          <p:nvGrpSpPr>
            <p:cNvPr id="827" name="Google Shape;827;p29"/>
            <p:cNvGrpSpPr/>
            <p:nvPr/>
          </p:nvGrpSpPr>
          <p:grpSpPr>
            <a:xfrm flipH="1">
              <a:off x="6618083" y="499675"/>
              <a:ext cx="1388092" cy="224928"/>
              <a:chOff x="3364200" y="629675"/>
              <a:chExt cx="1388092" cy="224928"/>
            </a:xfrm>
          </p:grpSpPr>
          <p:sp>
            <p:nvSpPr>
              <p:cNvPr id="828" name="Google Shape;828;p29"/>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29"/>
            <p:cNvSpPr/>
            <p:nvPr/>
          </p:nvSpPr>
          <p:spPr>
            <a:xfrm flipH="1">
              <a:off x="5867188" y="126715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9"/>
            <p:cNvSpPr/>
            <p:nvPr/>
          </p:nvSpPr>
          <p:spPr>
            <a:xfrm flipH="1">
              <a:off x="8586271" y="321215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rgbClr val="DED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29"/>
            <p:cNvGrpSpPr/>
            <p:nvPr/>
          </p:nvGrpSpPr>
          <p:grpSpPr>
            <a:xfrm flipH="1" rot="-3858676">
              <a:off x="385739" y="1257235"/>
              <a:ext cx="388449" cy="237838"/>
              <a:chOff x="3261800" y="3337927"/>
              <a:chExt cx="388433" cy="237828"/>
            </a:xfrm>
          </p:grpSpPr>
          <p:sp>
            <p:nvSpPr>
              <p:cNvPr id="833" name="Google Shape;833;p29"/>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9"/>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5" name="Google Shape;835;p29"/>
            <p:cNvSpPr/>
            <p:nvPr/>
          </p:nvSpPr>
          <p:spPr>
            <a:xfrm flipH="1">
              <a:off x="3250321" y="4688420"/>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9"/>
            <p:cNvSpPr/>
            <p:nvPr/>
          </p:nvSpPr>
          <p:spPr>
            <a:xfrm flipH="1" rot="-713519">
              <a:off x="406298" y="4597266"/>
              <a:ext cx="191821" cy="191821"/>
            </a:xfrm>
            <a:prstGeom prst="lightningBol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7" name="Google Shape;837;p29"/>
            <p:cNvGrpSpPr/>
            <p:nvPr/>
          </p:nvGrpSpPr>
          <p:grpSpPr>
            <a:xfrm rot="2574351">
              <a:off x="6744022" y="4672157"/>
              <a:ext cx="332977" cy="203924"/>
              <a:chOff x="3261800" y="3337927"/>
              <a:chExt cx="388433" cy="237828"/>
            </a:xfrm>
          </p:grpSpPr>
          <p:sp>
            <p:nvSpPr>
              <p:cNvPr id="838" name="Google Shape;838;p29"/>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9"/>
              <p:cNvSpPr/>
              <p:nvPr/>
            </p:nvSpPr>
            <p:spPr>
              <a:xfrm rot="-1779645">
                <a:off x="3388574" y="3386546"/>
                <a:ext cx="126702" cy="126702"/>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0" name="Google Shape;840;p29"/>
          <p:cNvSpPr txBox="1"/>
          <p:nvPr>
            <p:ph idx="1" type="subTitle"/>
          </p:nvPr>
        </p:nvSpPr>
        <p:spPr>
          <a:xfrm>
            <a:off x="722525" y="1847850"/>
            <a:ext cx="2460300" cy="938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6"/>
              </a:buClr>
              <a:buSzPts val="2100"/>
              <a:buNone/>
              <a:defRPr sz="1400">
                <a:solidFill>
                  <a:schemeClr val="lt1"/>
                </a:solidFill>
              </a:defRPr>
            </a:lvl1pPr>
            <a:lvl2pPr lvl="1" rtl="0" algn="ctr">
              <a:lnSpc>
                <a:spcPct val="100000"/>
              </a:lnSpc>
              <a:spcBef>
                <a:spcPts val="0"/>
              </a:spcBef>
              <a:spcAft>
                <a:spcPts val="0"/>
              </a:spcAft>
              <a:buClr>
                <a:schemeClr val="accent6"/>
              </a:buClr>
              <a:buSzPts val="2100"/>
              <a:buNone/>
              <a:defRPr sz="2100">
                <a:solidFill>
                  <a:schemeClr val="accent6"/>
                </a:solidFill>
              </a:defRPr>
            </a:lvl2pPr>
            <a:lvl3pPr lvl="2" rtl="0" algn="ctr">
              <a:lnSpc>
                <a:spcPct val="100000"/>
              </a:lnSpc>
              <a:spcBef>
                <a:spcPts val="0"/>
              </a:spcBef>
              <a:spcAft>
                <a:spcPts val="0"/>
              </a:spcAft>
              <a:buClr>
                <a:schemeClr val="accent6"/>
              </a:buClr>
              <a:buSzPts val="2100"/>
              <a:buNone/>
              <a:defRPr sz="2100">
                <a:solidFill>
                  <a:schemeClr val="accent6"/>
                </a:solidFill>
              </a:defRPr>
            </a:lvl3pPr>
            <a:lvl4pPr lvl="3" rtl="0" algn="ctr">
              <a:lnSpc>
                <a:spcPct val="100000"/>
              </a:lnSpc>
              <a:spcBef>
                <a:spcPts val="0"/>
              </a:spcBef>
              <a:spcAft>
                <a:spcPts val="0"/>
              </a:spcAft>
              <a:buClr>
                <a:schemeClr val="accent6"/>
              </a:buClr>
              <a:buSzPts val="2100"/>
              <a:buNone/>
              <a:defRPr sz="2100">
                <a:solidFill>
                  <a:schemeClr val="accent6"/>
                </a:solidFill>
              </a:defRPr>
            </a:lvl4pPr>
            <a:lvl5pPr lvl="4" rtl="0" algn="ctr">
              <a:lnSpc>
                <a:spcPct val="100000"/>
              </a:lnSpc>
              <a:spcBef>
                <a:spcPts val="0"/>
              </a:spcBef>
              <a:spcAft>
                <a:spcPts val="0"/>
              </a:spcAft>
              <a:buClr>
                <a:schemeClr val="accent6"/>
              </a:buClr>
              <a:buSzPts val="2100"/>
              <a:buNone/>
              <a:defRPr sz="2100">
                <a:solidFill>
                  <a:schemeClr val="accent6"/>
                </a:solidFill>
              </a:defRPr>
            </a:lvl5pPr>
            <a:lvl6pPr lvl="5" rtl="0" algn="ctr">
              <a:lnSpc>
                <a:spcPct val="100000"/>
              </a:lnSpc>
              <a:spcBef>
                <a:spcPts val="0"/>
              </a:spcBef>
              <a:spcAft>
                <a:spcPts val="0"/>
              </a:spcAft>
              <a:buClr>
                <a:schemeClr val="accent6"/>
              </a:buClr>
              <a:buSzPts val="2100"/>
              <a:buNone/>
              <a:defRPr sz="2100">
                <a:solidFill>
                  <a:schemeClr val="accent6"/>
                </a:solidFill>
              </a:defRPr>
            </a:lvl6pPr>
            <a:lvl7pPr lvl="6" rtl="0" algn="ctr">
              <a:lnSpc>
                <a:spcPct val="100000"/>
              </a:lnSpc>
              <a:spcBef>
                <a:spcPts val="0"/>
              </a:spcBef>
              <a:spcAft>
                <a:spcPts val="0"/>
              </a:spcAft>
              <a:buClr>
                <a:schemeClr val="accent6"/>
              </a:buClr>
              <a:buSzPts val="2100"/>
              <a:buNone/>
              <a:defRPr sz="2100">
                <a:solidFill>
                  <a:schemeClr val="accent6"/>
                </a:solidFill>
              </a:defRPr>
            </a:lvl7pPr>
            <a:lvl8pPr lvl="7" rtl="0" algn="ctr">
              <a:lnSpc>
                <a:spcPct val="100000"/>
              </a:lnSpc>
              <a:spcBef>
                <a:spcPts val="0"/>
              </a:spcBef>
              <a:spcAft>
                <a:spcPts val="0"/>
              </a:spcAft>
              <a:buClr>
                <a:schemeClr val="accent6"/>
              </a:buClr>
              <a:buSzPts val="2100"/>
              <a:buNone/>
              <a:defRPr sz="2100">
                <a:solidFill>
                  <a:schemeClr val="accent6"/>
                </a:solidFill>
              </a:defRPr>
            </a:lvl8pPr>
            <a:lvl9pPr lvl="8" rtl="0"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841" name="Google Shape;841;p29"/>
          <p:cNvSpPr txBox="1"/>
          <p:nvPr>
            <p:ph idx="2" type="subTitle"/>
          </p:nvPr>
        </p:nvSpPr>
        <p:spPr>
          <a:xfrm>
            <a:off x="3341847" y="1847850"/>
            <a:ext cx="2460300" cy="938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6"/>
              </a:buClr>
              <a:buSzPts val="2100"/>
              <a:buNone/>
              <a:defRPr sz="1400">
                <a:solidFill>
                  <a:schemeClr val="lt1"/>
                </a:solidFill>
              </a:defRPr>
            </a:lvl1pPr>
            <a:lvl2pPr lvl="1" rtl="0" algn="ctr">
              <a:lnSpc>
                <a:spcPct val="100000"/>
              </a:lnSpc>
              <a:spcBef>
                <a:spcPts val="0"/>
              </a:spcBef>
              <a:spcAft>
                <a:spcPts val="0"/>
              </a:spcAft>
              <a:buClr>
                <a:schemeClr val="accent6"/>
              </a:buClr>
              <a:buSzPts val="2100"/>
              <a:buNone/>
              <a:defRPr sz="2100">
                <a:solidFill>
                  <a:schemeClr val="accent6"/>
                </a:solidFill>
              </a:defRPr>
            </a:lvl2pPr>
            <a:lvl3pPr lvl="2" rtl="0" algn="ctr">
              <a:lnSpc>
                <a:spcPct val="100000"/>
              </a:lnSpc>
              <a:spcBef>
                <a:spcPts val="0"/>
              </a:spcBef>
              <a:spcAft>
                <a:spcPts val="0"/>
              </a:spcAft>
              <a:buClr>
                <a:schemeClr val="accent6"/>
              </a:buClr>
              <a:buSzPts val="2100"/>
              <a:buNone/>
              <a:defRPr sz="2100">
                <a:solidFill>
                  <a:schemeClr val="accent6"/>
                </a:solidFill>
              </a:defRPr>
            </a:lvl3pPr>
            <a:lvl4pPr lvl="3" rtl="0" algn="ctr">
              <a:lnSpc>
                <a:spcPct val="100000"/>
              </a:lnSpc>
              <a:spcBef>
                <a:spcPts val="0"/>
              </a:spcBef>
              <a:spcAft>
                <a:spcPts val="0"/>
              </a:spcAft>
              <a:buClr>
                <a:schemeClr val="accent6"/>
              </a:buClr>
              <a:buSzPts val="2100"/>
              <a:buNone/>
              <a:defRPr sz="2100">
                <a:solidFill>
                  <a:schemeClr val="accent6"/>
                </a:solidFill>
              </a:defRPr>
            </a:lvl4pPr>
            <a:lvl5pPr lvl="4" rtl="0" algn="ctr">
              <a:lnSpc>
                <a:spcPct val="100000"/>
              </a:lnSpc>
              <a:spcBef>
                <a:spcPts val="0"/>
              </a:spcBef>
              <a:spcAft>
                <a:spcPts val="0"/>
              </a:spcAft>
              <a:buClr>
                <a:schemeClr val="accent6"/>
              </a:buClr>
              <a:buSzPts val="2100"/>
              <a:buNone/>
              <a:defRPr sz="2100">
                <a:solidFill>
                  <a:schemeClr val="accent6"/>
                </a:solidFill>
              </a:defRPr>
            </a:lvl5pPr>
            <a:lvl6pPr lvl="5" rtl="0" algn="ctr">
              <a:lnSpc>
                <a:spcPct val="100000"/>
              </a:lnSpc>
              <a:spcBef>
                <a:spcPts val="0"/>
              </a:spcBef>
              <a:spcAft>
                <a:spcPts val="0"/>
              </a:spcAft>
              <a:buClr>
                <a:schemeClr val="accent6"/>
              </a:buClr>
              <a:buSzPts val="2100"/>
              <a:buNone/>
              <a:defRPr sz="2100">
                <a:solidFill>
                  <a:schemeClr val="accent6"/>
                </a:solidFill>
              </a:defRPr>
            </a:lvl6pPr>
            <a:lvl7pPr lvl="6" rtl="0" algn="ctr">
              <a:lnSpc>
                <a:spcPct val="100000"/>
              </a:lnSpc>
              <a:spcBef>
                <a:spcPts val="0"/>
              </a:spcBef>
              <a:spcAft>
                <a:spcPts val="0"/>
              </a:spcAft>
              <a:buClr>
                <a:schemeClr val="accent6"/>
              </a:buClr>
              <a:buSzPts val="2100"/>
              <a:buNone/>
              <a:defRPr sz="2100">
                <a:solidFill>
                  <a:schemeClr val="accent6"/>
                </a:solidFill>
              </a:defRPr>
            </a:lvl7pPr>
            <a:lvl8pPr lvl="7" rtl="0" algn="ctr">
              <a:lnSpc>
                <a:spcPct val="100000"/>
              </a:lnSpc>
              <a:spcBef>
                <a:spcPts val="0"/>
              </a:spcBef>
              <a:spcAft>
                <a:spcPts val="0"/>
              </a:spcAft>
              <a:buClr>
                <a:schemeClr val="accent6"/>
              </a:buClr>
              <a:buSzPts val="2100"/>
              <a:buNone/>
              <a:defRPr sz="2100">
                <a:solidFill>
                  <a:schemeClr val="accent6"/>
                </a:solidFill>
              </a:defRPr>
            </a:lvl8pPr>
            <a:lvl9pPr lvl="8" rtl="0"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842" name="Google Shape;842;p29"/>
          <p:cNvSpPr txBox="1"/>
          <p:nvPr>
            <p:ph type="title"/>
          </p:nvPr>
        </p:nvSpPr>
        <p:spPr>
          <a:xfrm>
            <a:off x="943332" y="1272714"/>
            <a:ext cx="2018700" cy="55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1620">
                <a:solidFill>
                  <a:schemeClr val="lt1"/>
                </a:solidFill>
                <a:latin typeface="Press Start 2P"/>
                <a:ea typeface="Press Start 2P"/>
                <a:cs typeface="Press Start 2P"/>
                <a:sym typeface="Press Start 2P"/>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843" name="Google Shape;843;p29"/>
          <p:cNvSpPr txBox="1"/>
          <p:nvPr>
            <p:ph idx="3" type="title"/>
          </p:nvPr>
        </p:nvSpPr>
        <p:spPr>
          <a:xfrm>
            <a:off x="3562650" y="1272714"/>
            <a:ext cx="2018700" cy="55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1620">
                <a:solidFill>
                  <a:schemeClr val="lt2"/>
                </a:solidFill>
                <a:latin typeface="Press Start 2P"/>
                <a:ea typeface="Press Start 2P"/>
                <a:cs typeface="Press Start 2P"/>
                <a:sym typeface="Press Start 2P"/>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844" name="Google Shape;844;p29"/>
          <p:cNvSpPr txBox="1"/>
          <p:nvPr>
            <p:ph idx="4" type="subTitle"/>
          </p:nvPr>
        </p:nvSpPr>
        <p:spPr>
          <a:xfrm>
            <a:off x="5962971" y="1847850"/>
            <a:ext cx="2460300" cy="938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6"/>
              </a:buClr>
              <a:buSzPts val="2100"/>
              <a:buNone/>
              <a:defRPr sz="1400">
                <a:solidFill>
                  <a:schemeClr val="lt1"/>
                </a:solidFill>
              </a:defRPr>
            </a:lvl1pPr>
            <a:lvl2pPr lvl="1" rtl="0" algn="ctr">
              <a:lnSpc>
                <a:spcPct val="100000"/>
              </a:lnSpc>
              <a:spcBef>
                <a:spcPts val="0"/>
              </a:spcBef>
              <a:spcAft>
                <a:spcPts val="0"/>
              </a:spcAft>
              <a:buClr>
                <a:schemeClr val="accent6"/>
              </a:buClr>
              <a:buSzPts val="2100"/>
              <a:buNone/>
              <a:defRPr sz="2100">
                <a:solidFill>
                  <a:schemeClr val="accent6"/>
                </a:solidFill>
              </a:defRPr>
            </a:lvl2pPr>
            <a:lvl3pPr lvl="2" rtl="0" algn="ctr">
              <a:lnSpc>
                <a:spcPct val="100000"/>
              </a:lnSpc>
              <a:spcBef>
                <a:spcPts val="0"/>
              </a:spcBef>
              <a:spcAft>
                <a:spcPts val="0"/>
              </a:spcAft>
              <a:buClr>
                <a:schemeClr val="accent6"/>
              </a:buClr>
              <a:buSzPts val="2100"/>
              <a:buNone/>
              <a:defRPr sz="2100">
                <a:solidFill>
                  <a:schemeClr val="accent6"/>
                </a:solidFill>
              </a:defRPr>
            </a:lvl3pPr>
            <a:lvl4pPr lvl="3" rtl="0" algn="ctr">
              <a:lnSpc>
                <a:spcPct val="100000"/>
              </a:lnSpc>
              <a:spcBef>
                <a:spcPts val="0"/>
              </a:spcBef>
              <a:spcAft>
                <a:spcPts val="0"/>
              </a:spcAft>
              <a:buClr>
                <a:schemeClr val="accent6"/>
              </a:buClr>
              <a:buSzPts val="2100"/>
              <a:buNone/>
              <a:defRPr sz="2100">
                <a:solidFill>
                  <a:schemeClr val="accent6"/>
                </a:solidFill>
              </a:defRPr>
            </a:lvl4pPr>
            <a:lvl5pPr lvl="4" rtl="0" algn="ctr">
              <a:lnSpc>
                <a:spcPct val="100000"/>
              </a:lnSpc>
              <a:spcBef>
                <a:spcPts val="0"/>
              </a:spcBef>
              <a:spcAft>
                <a:spcPts val="0"/>
              </a:spcAft>
              <a:buClr>
                <a:schemeClr val="accent6"/>
              </a:buClr>
              <a:buSzPts val="2100"/>
              <a:buNone/>
              <a:defRPr sz="2100">
                <a:solidFill>
                  <a:schemeClr val="accent6"/>
                </a:solidFill>
              </a:defRPr>
            </a:lvl5pPr>
            <a:lvl6pPr lvl="5" rtl="0" algn="ctr">
              <a:lnSpc>
                <a:spcPct val="100000"/>
              </a:lnSpc>
              <a:spcBef>
                <a:spcPts val="0"/>
              </a:spcBef>
              <a:spcAft>
                <a:spcPts val="0"/>
              </a:spcAft>
              <a:buClr>
                <a:schemeClr val="accent6"/>
              </a:buClr>
              <a:buSzPts val="2100"/>
              <a:buNone/>
              <a:defRPr sz="2100">
                <a:solidFill>
                  <a:schemeClr val="accent6"/>
                </a:solidFill>
              </a:defRPr>
            </a:lvl6pPr>
            <a:lvl7pPr lvl="6" rtl="0" algn="ctr">
              <a:lnSpc>
                <a:spcPct val="100000"/>
              </a:lnSpc>
              <a:spcBef>
                <a:spcPts val="0"/>
              </a:spcBef>
              <a:spcAft>
                <a:spcPts val="0"/>
              </a:spcAft>
              <a:buClr>
                <a:schemeClr val="accent6"/>
              </a:buClr>
              <a:buSzPts val="2100"/>
              <a:buNone/>
              <a:defRPr sz="2100">
                <a:solidFill>
                  <a:schemeClr val="accent6"/>
                </a:solidFill>
              </a:defRPr>
            </a:lvl7pPr>
            <a:lvl8pPr lvl="7" rtl="0" algn="ctr">
              <a:lnSpc>
                <a:spcPct val="100000"/>
              </a:lnSpc>
              <a:spcBef>
                <a:spcPts val="0"/>
              </a:spcBef>
              <a:spcAft>
                <a:spcPts val="0"/>
              </a:spcAft>
              <a:buClr>
                <a:schemeClr val="accent6"/>
              </a:buClr>
              <a:buSzPts val="2100"/>
              <a:buNone/>
              <a:defRPr sz="2100">
                <a:solidFill>
                  <a:schemeClr val="accent6"/>
                </a:solidFill>
              </a:defRPr>
            </a:lvl8pPr>
            <a:lvl9pPr lvl="8" rtl="0"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845" name="Google Shape;845;p29"/>
          <p:cNvSpPr txBox="1"/>
          <p:nvPr>
            <p:ph idx="5" type="title"/>
          </p:nvPr>
        </p:nvSpPr>
        <p:spPr>
          <a:xfrm>
            <a:off x="6183769" y="1272714"/>
            <a:ext cx="2018700" cy="55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1620">
                <a:solidFill>
                  <a:schemeClr val="accent1"/>
                </a:solidFill>
                <a:latin typeface="Press Start 2P"/>
                <a:ea typeface="Press Start 2P"/>
                <a:cs typeface="Press Start 2P"/>
                <a:sym typeface="Press Start 2P"/>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846" name="Google Shape;846;p29"/>
          <p:cNvSpPr txBox="1"/>
          <p:nvPr>
            <p:ph idx="6" type="subTitle"/>
          </p:nvPr>
        </p:nvSpPr>
        <p:spPr>
          <a:xfrm>
            <a:off x="722525" y="3574810"/>
            <a:ext cx="2460300" cy="938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6"/>
              </a:buClr>
              <a:buSzPts val="2100"/>
              <a:buNone/>
              <a:defRPr sz="1400">
                <a:solidFill>
                  <a:schemeClr val="lt1"/>
                </a:solidFill>
              </a:defRPr>
            </a:lvl1pPr>
            <a:lvl2pPr lvl="1" rtl="0" algn="ctr">
              <a:lnSpc>
                <a:spcPct val="100000"/>
              </a:lnSpc>
              <a:spcBef>
                <a:spcPts val="0"/>
              </a:spcBef>
              <a:spcAft>
                <a:spcPts val="0"/>
              </a:spcAft>
              <a:buClr>
                <a:schemeClr val="accent6"/>
              </a:buClr>
              <a:buSzPts val="2100"/>
              <a:buNone/>
              <a:defRPr sz="2100">
                <a:solidFill>
                  <a:schemeClr val="accent6"/>
                </a:solidFill>
              </a:defRPr>
            </a:lvl2pPr>
            <a:lvl3pPr lvl="2" rtl="0" algn="ctr">
              <a:lnSpc>
                <a:spcPct val="100000"/>
              </a:lnSpc>
              <a:spcBef>
                <a:spcPts val="0"/>
              </a:spcBef>
              <a:spcAft>
                <a:spcPts val="0"/>
              </a:spcAft>
              <a:buClr>
                <a:schemeClr val="accent6"/>
              </a:buClr>
              <a:buSzPts val="2100"/>
              <a:buNone/>
              <a:defRPr sz="2100">
                <a:solidFill>
                  <a:schemeClr val="accent6"/>
                </a:solidFill>
              </a:defRPr>
            </a:lvl3pPr>
            <a:lvl4pPr lvl="3" rtl="0" algn="ctr">
              <a:lnSpc>
                <a:spcPct val="100000"/>
              </a:lnSpc>
              <a:spcBef>
                <a:spcPts val="0"/>
              </a:spcBef>
              <a:spcAft>
                <a:spcPts val="0"/>
              </a:spcAft>
              <a:buClr>
                <a:schemeClr val="accent6"/>
              </a:buClr>
              <a:buSzPts val="2100"/>
              <a:buNone/>
              <a:defRPr sz="2100">
                <a:solidFill>
                  <a:schemeClr val="accent6"/>
                </a:solidFill>
              </a:defRPr>
            </a:lvl4pPr>
            <a:lvl5pPr lvl="4" rtl="0" algn="ctr">
              <a:lnSpc>
                <a:spcPct val="100000"/>
              </a:lnSpc>
              <a:spcBef>
                <a:spcPts val="0"/>
              </a:spcBef>
              <a:spcAft>
                <a:spcPts val="0"/>
              </a:spcAft>
              <a:buClr>
                <a:schemeClr val="accent6"/>
              </a:buClr>
              <a:buSzPts val="2100"/>
              <a:buNone/>
              <a:defRPr sz="2100">
                <a:solidFill>
                  <a:schemeClr val="accent6"/>
                </a:solidFill>
              </a:defRPr>
            </a:lvl5pPr>
            <a:lvl6pPr lvl="5" rtl="0" algn="ctr">
              <a:lnSpc>
                <a:spcPct val="100000"/>
              </a:lnSpc>
              <a:spcBef>
                <a:spcPts val="0"/>
              </a:spcBef>
              <a:spcAft>
                <a:spcPts val="0"/>
              </a:spcAft>
              <a:buClr>
                <a:schemeClr val="accent6"/>
              </a:buClr>
              <a:buSzPts val="2100"/>
              <a:buNone/>
              <a:defRPr sz="2100">
                <a:solidFill>
                  <a:schemeClr val="accent6"/>
                </a:solidFill>
              </a:defRPr>
            </a:lvl6pPr>
            <a:lvl7pPr lvl="6" rtl="0" algn="ctr">
              <a:lnSpc>
                <a:spcPct val="100000"/>
              </a:lnSpc>
              <a:spcBef>
                <a:spcPts val="0"/>
              </a:spcBef>
              <a:spcAft>
                <a:spcPts val="0"/>
              </a:spcAft>
              <a:buClr>
                <a:schemeClr val="accent6"/>
              </a:buClr>
              <a:buSzPts val="2100"/>
              <a:buNone/>
              <a:defRPr sz="2100">
                <a:solidFill>
                  <a:schemeClr val="accent6"/>
                </a:solidFill>
              </a:defRPr>
            </a:lvl7pPr>
            <a:lvl8pPr lvl="7" rtl="0" algn="ctr">
              <a:lnSpc>
                <a:spcPct val="100000"/>
              </a:lnSpc>
              <a:spcBef>
                <a:spcPts val="0"/>
              </a:spcBef>
              <a:spcAft>
                <a:spcPts val="0"/>
              </a:spcAft>
              <a:buClr>
                <a:schemeClr val="accent6"/>
              </a:buClr>
              <a:buSzPts val="2100"/>
              <a:buNone/>
              <a:defRPr sz="2100">
                <a:solidFill>
                  <a:schemeClr val="accent6"/>
                </a:solidFill>
              </a:defRPr>
            </a:lvl8pPr>
            <a:lvl9pPr lvl="8" rtl="0"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847" name="Google Shape;847;p29"/>
          <p:cNvSpPr txBox="1"/>
          <p:nvPr>
            <p:ph idx="7" type="subTitle"/>
          </p:nvPr>
        </p:nvSpPr>
        <p:spPr>
          <a:xfrm>
            <a:off x="3341850" y="3574810"/>
            <a:ext cx="2460300" cy="938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6"/>
              </a:buClr>
              <a:buSzPts val="2100"/>
              <a:buNone/>
              <a:defRPr sz="1400">
                <a:solidFill>
                  <a:schemeClr val="lt1"/>
                </a:solidFill>
              </a:defRPr>
            </a:lvl1pPr>
            <a:lvl2pPr lvl="1" rtl="0" algn="ctr">
              <a:lnSpc>
                <a:spcPct val="100000"/>
              </a:lnSpc>
              <a:spcBef>
                <a:spcPts val="0"/>
              </a:spcBef>
              <a:spcAft>
                <a:spcPts val="0"/>
              </a:spcAft>
              <a:buClr>
                <a:schemeClr val="accent6"/>
              </a:buClr>
              <a:buSzPts val="2100"/>
              <a:buNone/>
              <a:defRPr sz="2100">
                <a:solidFill>
                  <a:schemeClr val="accent6"/>
                </a:solidFill>
              </a:defRPr>
            </a:lvl2pPr>
            <a:lvl3pPr lvl="2" rtl="0" algn="ctr">
              <a:lnSpc>
                <a:spcPct val="100000"/>
              </a:lnSpc>
              <a:spcBef>
                <a:spcPts val="0"/>
              </a:spcBef>
              <a:spcAft>
                <a:spcPts val="0"/>
              </a:spcAft>
              <a:buClr>
                <a:schemeClr val="accent6"/>
              </a:buClr>
              <a:buSzPts val="2100"/>
              <a:buNone/>
              <a:defRPr sz="2100">
                <a:solidFill>
                  <a:schemeClr val="accent6"/>
                </a:solidFill>
              </a:defRPr>
            </a:lvl3pPr>
            <a:lvl4pPr lvl="3" rtl="0" algn="ctr">
              <a:lnSpc>
                <a:spcPct val="100000"/>
              </a:lnSpc>
              <a:spcBef>
                <a:spcPts val="0"/>
              </a:spcBef>
              <a:spcAft>
                <a:spcPts val="0"/>
              </a:spcAft>
              <a:buClr>
                <a:schemeClr val="accent6"/>
              </a:buClr>
              <a:buSzPts val="2100"/>
              <a:buNone/>
              <a:defRPr sz="2100">
                <a:solidFill>
                  <a:schemeClr val="accent6"/>
                </a:solidFill>
              </a:defRPr>
            </a:lvl4pPr>
            <a:lvl5pPr lvl="4" rtl="0" algn="ctr">
              <a:lnSpc>
                <a:spcPct val="100000"/>
              </a:lnSpc>
              <a:spcBef>
                <a:spcPts val="0"/>
              </a:spcBef>
              <a:spcAft>
                <a:spcPts val="0"/>
              </a:spcAft>
              <a:buClr>
                <a:schemeClr val="accent6"/>
              </a:buClr>
              <a:buSzPts val="2100"/>
              <a:buNone/>
              <a:defRPr sz="2100">
                <a:solidFill>
                  <a:schemeClr val="accent6"/>
                </a:solidFill>
              </a:defRPr>
            </a:lvl5pPr>
            <a:lvl6pPr lvl="5" rtl="0" algn="ctr">
              <a:lnSpc>
                <a:spcPct val="100000"/>
              </a:lnSpc>
              <a:spcBef>
                <a:spcPts val="0"/>
              </a:spcBef>
              <a:spcAft>
                <a:spcPts val="0"/>
              </a:spcAft>
              <a:buClr>
                <a:schemeClr val="accent6"/>
              </a:buClr>
              <a:buSzPts val="2100"/>
              <a:buNone/>
              <a:defRPr sz="2100">
                <a:solidFill>
                  <a:schemeClr val="accent6"/>
                </a:solidFill>
              </a:defRPr>
            </a:lvl6pPr>
            <a:lvl7pPr lvl="6" rtl="0" algn="ctr">
              <a:lnSpc>
                <a:spcPct val="100000"/>
              </a:lnSpc>
              <a:spcBef>
                <a:spcPts val="0"/>
              </a:spcBef>
              <a:spcAft>
                <a:spcPts val="0"/>
              </a:spcAft>
              <a:buClr>
                <a:schemeClr val="accent6"/>
              </a:buClr>
              <a:buSzPts val="2100"/>
              <a:buNone/>
              <a:defRPr sz="2100">
                <a:solidFill>
                  <a:schemeClr val="accent6"/>
                </a:solidFill>
              </a:defRPr>
            </a:lvl7pPr>
            <a:lvl8pPr lvl="7" rtl="0" algn="ctr">
              <a:lnSpc>
                <a:spcPct val="100000"/>
              </a:lnSpc>
              <a:spcBef>
                <a:spcPts val="0"/>
              </a:spcBef>
              <a:spcAft>
                <a:spcPts val="0"/>
              </a:spcAft>
              <a:buClr>
                <a:schemeClr val="accent6"/>
              </a:buClr>
              <a:buSzPts val="2100"/>
              <a:buNone/>
              <a:defRPr sz="2100">
                <a:solidFill>
                  <a:schemeClr val="accent6"/>
                </a:solidFill>
              </a:defRPr>
            </a:lvl8pPr>
            <a:lvl9pPr lvl="8" rtl="0"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848" name="Google Shape;848;p29"/>
          <p:cNvSpPr txBox="1"/>
          <p:nvPr>
            <p:ph idx="8" type="title"/>
          </p:nvPr>
        </p:nvSpPr>
        <p:spPr>
          <a:xfrm>
            <a:off x="943332" y="2991795"/>
            <a:ext cx="2018700" cy="55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1620">
                <a:solidFill>
                  <a:schemeClr val="accent2"/>
                </a:solidFill>
                <a:latin typeface="Press Start 2P"/>
                <a:ea typeface="Press Start 2P"/>
                <a:cs typeface="Press Start 2P"/>
                <a:sym typeface="Press Start 2P"/>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849" name="Google Shape;849;p29"/>
          <p:cNvSpPr txBox="1"/>
          <p:nvPr>
            <p:ph idx="9" type="title"/>
          </p:nvPr>
        </p:nvSpPr>
        <p:spPr>
          <a:xfrm>
            <a:off x="3562650" y="2991794"/>
            <a:ext cx="2018700" cy="55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1620">
                <a:solidFill>
                  <a:schemeClr val="accent3"/>
                </a:solidFill>
                <a:latin typeface="Press Start 2P"/>
                <a:ea typeface="Press Start 2P"/>
                <a:cs typeface="Press Start 2P"/>
                <a:sym typeface="Press Start 2P"/>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850" name="Google Shape;850;p29"/>
          <p:cNvSpPr txBox="1"/>
          <p:nvPr>
            <p:ph idx="13" type="subTitle"/>
          </p:nvPr>
        </p:nvSpPr>
        <p:spPr>
          <a:xfrm>
            <a:off x="5962975" y="3574810"/>
            <a:ext cx="2460300" cy="938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6"/>
              </a:buClr>
              <a:buSzPts val="2100"/>
              <a:buNone/>
              <a:defRPr sz="1400">
                <a:solidFill>
                  <a:schemeClr val="lt1"/>
                </a:solidFill>
              </a:defRPr>
            </a:lvl1pPr>
            <a:lvl2pPr lvl="1" rtl="0" algn="ctr">
              <a:lnSpc>
                <a:spcPct val="100000"/>
              </a:lnSpc>
              <a:spcBef>
                <a:spcPts val="0"/>
              </a:spcBef>
              <a:spcAft>
                <a:spcPts val="0"/>
              </a:spcAft>
              <a:buClr>
                <a:schemeClr val="accent6"/>
              </a:buClr>
              <a:buSzPts val="2100"/>
              <a:buNone/>
              <a:defRPr sz="2100">
                <a:solidFill>
                  <a:schemeClr val="accent6"/>
                </a:solidFill>
              </a:defRPr>
            </a:lvl2pPr>
            <a:lvl3pPr lvl="2" rtl="0" algn="ctr">
              <a:lnSpc>
                <a:spcPct val="100000"/>
              </a:lnSpc>
              <a:spcBef>
                <a:spcPts val="0"/>
              </a:spcBef>
              <a:spcAft>
                <a:spcPts val="0"/>
              </a:spcAft>
              <a:buClr>
                <a:schemeClr val="accent6"/>
              </a:buClr>
              <a:buSzPts val="2100"/>
              <a:buNone/>
              <a:defRPr sz="2100">
                <a:solidFill>
                  <a:schemeClr val="accent6"/>
                </a:solidFill>
              </a:defRPr>
            </a:lvl3pPr>
            <a:lvl4pPr lvl="3" rtl="0" algn="ctr">
              <a:lnSpc>
                <a:spcPct val="100000"/>
              </a:lnSpc>
              <a:spcBef>
                <a:spcPts val="0"/>
              </a:spcBef>
              <a:spcAft>
                <a:spcPts val="0"/>
              </a:spcAft>
              <a:buClr>
                <a:schemeClr val="accent6"/>
              </a:buClr>
              <a:buSzPts val="2100"/>
              <a:buNone/>
              <a:defRPr sz="2100">
                <a:solidFill>
                  <a:schemeClr val="accent6"/>
                </a:solidFill>
              </a:defRPr>
            </a:lvl4pPr>
            <a:lvl5pPr lvl="4" rtl="0" algn="ctr">
              <a:lnSpc>
                <a:spcPct val="100000"/>
              </a:lnSpc>
              <a:spcBef>
                <a:spcPts val="0"/>
              </a:spcBef>
              <a:spcAft>
                <a:spcPts val="0"/>
              </a:spcAft>
              <a:buClr>
                <a:schemeClr val="accent6"/>
              </a:buClr>
              <a:buSzPts val="2100"/>
              <a:buNone/>
              <a:defRPr sz="2100">
                <a:solidFill>
                  <a:schemeClr val="accent6"/>
                </a:solidFill>
              </a:defRPr>
            </a:lvl5pPr>
            <a:lvl6pPr lvl="5" rtl="0" algn="ctr">
              <a:lnSpc>
                <a:spcPct val="100000"/>
              </a:lnSpc>
              <a:spcBef>
                <a:spcPts val="0"/>
              </a:spcBef>
              <a:spcAft>
                <a:spcPts val="0"/>
              </a:spcAft>
              <a:buClr>
                <a:schemeClr val="accent6"/>
              </a:buClr>
              <a:buSzPts val="2100"/>
              <a:buNone/>
              <a:defRPr sz="2100">
                <a:solidFill>
                  <a:schemeClr val="accent6"/>
                </a:solidFill>
              </a:defRPr>
            </a:lvl6pPr>
            <a:lvl7pPr lvl="6" rtl="0" algn="ctr">
              <a:lnSpc>
                <a:spcPct val="100000"/>
              </a:lnSpc>
              <a:spcBef>
                <a:spcPts val="0"/>
              </a:spcBef>
              <a:spcAft>
                <a:spcPts val="0"/>
              </a:spcAft>
              <a:buClr>
                <a:schemeClr val="accent6"/>
              </a:buClr>
              <a:buSzPts val="2100"/>
              <a:buNone/>
              <a:defRPr sz="2100">
                <a:solidFill>
                  <a:schemeClr val="accent6"/>
                </a:solidFill>
              </a:defRPr>
            </a:lvl7pPr>
            <a:lvl8pPr lvl="7" rtl="0" algn="ctr">
              <a:lnSpc>
                <a:spcPct val="100000"/>
              </a:lnSpc>
              <a:spcBef>
                <a:spcPts val="0"/>
              </a:spcBef>
              <a:spcAft>
                <a:spcPts val="0"/>
              </a:spcAft>
              <a:buClr>
                <a:schemeClr val="accent6"/>
              </a:buClr>
              <a:buSzPts val="2100"/>
              <a:buNone/>
              <a:defRPr sz="2100">
                <a:solidFill>
                  <a:schemeClr val="accent6"/>
                </a:solidFill>
              </a:defRPr>
            </a:lvl8pPr>
            <a:lvl9pPr lvl="8" rtl="0"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851" name="Google Shape;851;p29"/>
          <p:cNvSpPr txBox="1"/>
          <p:nvPr>
            <p:ph idx="14" type="title"/>
          </p:nvPr>
        </p:nvSpPr>
        <p:spPr>
          <a:xfrm>
            <a:off x="6183769" y="2991794"/>
            <a:ext cx="2018700" cy="55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1620">
                <a:solidFill>
                  <a:schemeClr val="accent6"/>
                </a:solidFill>
                <a:latin typeface="Press Start 2P"/>
                <a:ea typeface="Press Start 2P"/>
                <a:cs typeface="Press Start 2P"/>
                <a:sym typeface="Press Start 2P"/>
              </a:defRPr>
            </a:lvl1pPr>
            <a:lvl2pPr lvl="1" rtl="0">
              <a:spcBef>
                <a:spcPts val="0"/>
              </a:spcBef>
              <a:spcAft>
                <a:spcPts val="0"/>
              </a:spcAft>
              <a:buSzPts val="2800"/>
              <a:buNone/>
              <a:defRPr>
                <a:latin typeface="Michroma"/>
                <a:ea typeface="Michroma"/>
                <a:cs typeface="Michroma"/>
                <a:sym typeface="Michroma"/>
              </a:defRPr>
            </a:lvl2pPr>
            <a:lvl3pPr lvl="2" rtl="0">
              <a:spcBef>
                <a:spcPts val="0"/>
              </a:spcBef>
              <a:spcAft>
                <a:spcPts val="0"/>
              </a:spcAft>
              <a:buSzPts val="2800"/>
              <a:buNone/>
              <a:defRPr>
                <a:latin typeface="Michroma"/>
                <a:ea typeface="Michroma"/>
                <a:cs typeface="Michroma"/>
                <a:sym typeface="Michroma"/>
              </a:defRPr>
            </a:lvl3pPr>
            <a:lvl4pPr lvl="3" rtl="0">
              <a:spcBef>
                <a:spcPts val="0"/>
              </a:spcBef>
              <a:spcAft>
                <a:spcPts val="0"/>
              </a:spcAft>
              <a:buSzPts val="2800"/>
              <a:buNone/>
              <a:defRPr>
                <a:latin typeface="Michroma"/>
                <a:ea typeface="Michroma"/>
                <a:cs typeface="Michroma"/>
                <a:sym typeface="Michroma"/>
              </a:defRPr>
            </a:lvl4pPr>
            <a:lvl5pPr lvl="4" rtl="0">
              <a:spcBef>
                <a:spcPts val="0"/>
              </a:spcBef>
              <a:spcAft>
                <a:spcPts val="0"/>
              </a:spcAft>
              <a:buSzPts val="2800"/>
              <a:buNone/>
              <a:defRPr>
                <a:latin typeface="Michroma"/>
                <a:ea typeface="Michroma"/>
                <a:cs typeface="Michroma"/>
                <a:sym typeface="Michroma"/>
              </a:defRPr>
            </a:lvl5pPr>
            <a:lvl6pPr lvl="5" rtl="0">
              <a:spcBef>
                <a:spcPts val="0"/>
              </a:spcBef>
              <a:spcAft>
                <a:spcPts val="0"/>
              </a:spcAft>
              <a:buSzPts val="2800"/>
              <a:buNone/>
              <a:defRPr>
                <a:latin typeface="Michroma"/>
                <a:ea typeface="Michroma"/>
                <a:cs typeface="Michroma"/>
                <a:sym typeface="Michroma"/>
              </a:defRPr>
            </a:lvl6pPr>
            <a:lvl7pPr lvl="6" rtl="0">
              <a:spcBef>
                <a:spcPts val="0"/>
              </a:spcBef>
              <a:spcAft>
                <a:spcPts val="0"/>
              </a:spcAft>
              <a:buSzPts val="2800"/>
              <a:buNone/>
              <a:defRPr>
                <a:latin typeface="Michroma"/>
                <a:ea typeface="Michroma"/>
                <a:cs typeface="Michroma"/>
                <a:sym typeface="Michroma"/>
              </a:defRPr>
            </a:lvl7pPr>
            <a:lvl8pPr lvl="7" rtl="0">
              <a:spcBef>
                <a:spcPts val="0"/>
              </a:spcBef>
              <a:spcAft>
                <a:spcPts val="0"/>
              </a:spcAft>
              <a:buSzPts val="2800"/>
              <a:buNone/>
              <a:defRPr>
                <a:latin typeface="Michroma"/>
                <a:ea typeface="Michroma"/>
                <a:cs typeface="Michroma"/>
                <a:sym typeface="Michroma"/>
              </a:defRPr>
            </a:lvl8pPr>
            <a:lvl9pPr lvl="8" rtl="0">
              <a:spcBef>
                <a:spcPts val="0"/>
              </a:spcBef>
              <a:spcAft>
                <a:spcPts val="0"/>
              </a:spcAft>
              <a:buSzPts val="2800"/>
              <a:buNone/>
              <a:defRPr>
                <a:latin typeface="Michroma"/>
                <a:ea typeface="Michroma"/>
                <a:cs typeface="Michroma"/>
                <a:sym typeface="Michroma"/>
              </a:defRPr>
            </a:lvl9pPr>
          </a:lstStyle>
          <a:p/>
        </p:txBody>
      </p:sp>
      <p:sp>
        <p:nvSpPr>
          <p:cNvPr id="852" name="Google Shape;852;p29"/>
          <p:cNvSpPr txBox="1"/>
          <p:nvPr>
            <p:ph idx="15" type="title"/>
          </p:nvPr>
        </p:nvSpPr>
        <p:spPr>
          <a:xfrm>
            <a:off x="629949" y="464847"/>
            <a:ext cx="78003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6"/>
              </a:buClr>
              <a:buSzPts val="2800"/>
              <a:buNone/>
              <a:defRPr sz="2320">
                <a:solidFill>
                  <a:schemeClr val="accent6"/>
                </a:solidFill>
                <a:latin typeface="Press Start 2P"/>
                <a:ea typeface="Press Start 2P"/>
                <a:cs typeface="Press Start 2P"/>
                <a:sym typeface="Press Start 2P"/>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7">
    <p:spTree>
      <p:nvGrpSpPr>
        <p:cNvPr id="853" name="Shape 853"/>
        <p:cNvGrpSpPr/>
        <p:nvPr/>
      </p:nvGrpSpPr>
      <p:grpSpPr>
        <a:xfrm>
          <a:off x="0" y="0"/>
          <a:ext cx="0" cy="0"/>
          <a:chOff x="0" y="0"/>
          <a:chExt cx="0" cy="0"/>
        </a:xfrm>
      </p:grpSpPr>
      <p:grpSp>
        <p:nvGrpSpPr>
          <p:cNvPr id="854" name="Google Shape;854;p30"/>
          <p:cNvGrpSpPr/>
          <p:nvPr/>
        </p:nvGrpSpPr>
        <p:grpSpPr>
          <a:xfrm>
            <a:off x="108000" y="108000"/>
            <a:ext cx="8934103" cy="4921500"/>
            <a:chOff x="108000" y="108000"/>
            <a:chExt cx="8934103" cy="4921500"/>
          </a:xfrm>
        </p:grpSpPr>
        <p:sp>
          <p:nvSpPr>
            <p:cNvPr id="855" name="Google Shape;855;p30"/>
            <p:cNvSpPr/>
            <p:nvPr/>
          </p:nvSpPr>
          <p:spPr>
            <a:xfrm>
              <a:off x="108000" y="108000"/>
              <a:ext cx="8925000" cy="4921500"/>
            </a:xfrm>
            <a:prstGeom prst="roundRect">
              <a:avLst>
                <a:gd fmla="val 421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6" name="Google Shape;856;p30"/>
            <p:cNvCxnSpPr/>
            <p:nvPr/>
          </p:nvCxnSpPr>
          <p:spPr>
            <a:xfrm>
              <a:off x="108103" y="4175125"/>
              <a:ext cx="8934000" cy="0"/>
            </a:xfrm>
            <a:prstGeom prst="straightConnector1">
              <a:avLst/>
            </a:prstGeom>
            <a:noFill/>
            <a:ln cap="flat" cmpd="sng" w="19050">
              <a:solidFill>
                <a:srgbClr val="FFFFFF"/>
              </a:solidFill>
              <a:prstDash val="solid"/>
              <a:round/>
              <a:headEnd len="med" w="med" type="none"/>
              <a:tailEnd len="med" w="med" type="none"/>
            </a:ln>
          </p:spPr>
        </p:cxnSp>
      </p:grpSp>
      <p:cxnSp>
        <p:nvCxnSpPr>
          <p:cNvPr id="857" name="Google Shape;857;p30"/>
          <p:cNvCxnSpPr/>
          <p:nvPr/>
        </p:nvCxnSpPr>
        <p:spPr>
          <a:xfrm>
            <a:off x="113200" y="4175125"/>
            <a:ext cx="8928600" cy="0"/>
          </a:xfrm>
          <a:prstGeom prst="straightConnector1">
            <a:avLst/>
          </a:prstGeom>
          <a:noFill/>
          <a:ln cap="flat" cmpd="sng" w="19050">
            <a:solidFill>
              <a:srgbClr val="FFFFFF"/>
            </a:solidFill>
            <a:prstDash val="solid"/>
            <a:round/>
            <a:headEnd len="med" w="med" type="none"/>
            <a:tailEnd len="med" w="med" type="none"/>
          </a:ln>
        </p:spPr>
      </p:cxnSp>
      <p:grpSp>
        <p:nvGrpSpPr>
          <p:cNvPr id="858" name="Google Shape;858;p30"/>
          <p:cNvGrpSpPr/>
          <p:nvPr/>
        </p:nvGrpSpPr>
        <p:grpSpPr>
          <a:xfrm>
            <a:off x="423101" y="469479"/>
            <a:ext cx="8319163" cy="4403665"/>
            <a:chOff x="423101" y="469479"/>
            <a:chExt cx="8319163" cy="4403665"/>
          </a:xfrm>
        </p:grpSpPr>
        <p:grpSp>
          <p:nvGrpSpPr>
            <p:cNvPr id="859" name="Google Shape;859;p30"/>
            <p:cNvGrpSpPr/>
            <p:nvPr/>
          </p:nvGrpSpPr>
          <p:grpSpPr>
            <a:xfrm>
              <a:off x="7558638" y="1536763"/>
              <a:ext cx="1183626" cy="191796"/>
              <a:chOff x="3364200" y="629675"/>
              <a:chExt cx="1388092" cy="224928"/>
            </a:xfrm>
          </p:grpSpPr>
          <p:sp>
            <p:nvSpPr>
              <p:cNvPr id="860" name="Google Shape;860;p30"/>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2" name="Google Shape;862;p30"/>
            <p:cNvSpPr/>
            <p:nvPr/>
          </p:nvSpPr>
          <p:spPr>
            <a:xfrm>
              <a:off x="3878800" y="451780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0"/>
            <p:cNvSpPr/>
            <p:nvPr/>
          </p:nvSpPr>
          <p:spPr>
            <a:xfrm>
              <a:off x="1857482" y="469479"/>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0"/>
            <p:cNvSpPr/>
            <p:nvPr/>
          </p:nvSpPr>
          <p:spPr>
            <a:xfrm>
              <a:off x="8232642" y="291818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5" name="Google Shape;865;p30"/>
            <p:cNvGrpSpPr/>
            <p:nvPr/>
          </p:nvGrpSpPr>
          <p:grpSpPr>
            <a:xfrm>
              <a:off x="3574725" y="755402"/>
              <a:ext cx="388433" cy="237828"/>
              <a:chOff x="3261800" y="3337927"/>
              <a:chExt cx="388433" cy="237828"/>
            </a:xfrm>
          </p:grpSpPr>
          <p:sp>
            <p:nvSpPr>
              <p:cNvPr id="866" name="Google Shape;866;p30"/>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0"/>
              <p:cNvSpPr/>
              <p:nvPr/>
            </p:nvSpPr>
            <p:spPr>
              <a:xfrm rot="-1779645">
                <a:off x="3388574" y="3386546"/>
                <a:ext cx="126702" cy="126702"/>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8" name="Google Shape;868;p30"/>
            <p:cNvSpPr/>
            <p:nvPr/>
          </p:nvSpPr>
          <p:spPr>
            <a:xfrm flipH="1" rot="-713519">
              <a:off x="5559006" y="631841"/>
              <a:ext cx="191821" cy="191821"/>
            </a:xfrm>
            <a:prstGeom prst="lightningBol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9" name="Google Shape;869;p30"/>
            <p:cNvGrpSpPr/>
            <p:nvPr/>
          </p:nvGrpSpPr>
          <p:grpSpPr>
            <a:xfrm rot="3858676">
              <a:off x="5994488" y="4527647"/>
              <a:ext cx="388449" cy="237838"/>
              <a:chOff x="3261800" y="3337927"/>
              <a:chExt cx="388433" cy="237828"/>
            </a:xfrm>
          </p:grpSpPr>
          <p:sp>
            <p:nvSpPr>
              <p:cNvPr id="870" name="Google Shape;870;p30"/>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0"/>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2" name="Google Shape;872;p30"/>
            <p:cNvSpPr/>
            <p:nvPr/>
          </p:nvSpPr>
          <p:spPr>
            <a:xfrm>
              <a:off x="7945182" y="75540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0"/>
            <p:cNvSpPr/>
            <p:nvPr/>
          </p:nvSpPr>
          <p:spPr>
            <a:xfrm>
              <a:off x="8349417" y="451780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0"/>
            <p:cNvSpPr/>
            <p:nvPr/>
          </p:nvSpPr>
          <p:spPr>
            <a:xfrm flipH="1" rot="-713519">
              <a:off x="440806" y="2406116"/>
              <a:ext cx="191821" cy="191821"/>
            </a:xfrm>
            <a:prstGeom prst="lightningBol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5" name="Google Shape;875;p30"/>
            <p:cNvGrpSpPr/>
            <p:nvPr/>
          </p:nvGrpSpPr>
          <p:grpSpPr>
            <a:xfrm>
              <a:off x="964211" y="4517798"/>
              <a:ext cx="1057865" cy="171395"/>
              <a:chOff x="3364200" y="629675"/>
              <a:chExt cx="1388092" cy="224928"/>
            </a:xfrm>
          </p:grpSpPr>
          <p:sp>
            <p:nvSpPr>
              <p:cNvPr id="876" name="Google Shape;876;p30"/>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0"/>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78" name="Google Shape;878;p30"/>
          <p:cNvSpPr txBox="1"/>
          <p:nvPr>
            <p:ph idx="1" type="subTitle"/>
          </p:nvPr>
        </p:nvSpPr>
        <p:spPr>
          <a:xfrm>
            <a:off x="927375" y="1226125"/>
            <a:ext cx="3266400" cy="17121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accent6"/>
              </a:buClr>
              <a:buSzPts val="1400"/>
              <a:buNone/>
              <a:defRPr sz="21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9" name="Google Shape;879;p30"/>
          <p:cNvSpPr txBox="1"/>
          <p:nvPr>
            <p:ph idx="2" type="subTitle"/>
          </p:nvPr>
        </p:nvSpPr>
        <p:spPr>
          <a:xfrm>
            <a:off x="927375" y="2811900"/>
            <a:ext cx="3942000" cy="10446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0" name="Google Shape;880;p30"/>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1" name="Google Shape;881;p30"/>
          <p:cNvGrpSpPr/>
          <p:nvPr/>
        </p:nvGrpSpPr>
        <p:grpSpPr>
          <a:xfrm>
            <a:off x="8295178" y="344575"/>
            <a:ext cx="470050" cy="116300"/>
            <a:chOff x="8155950" y="423775"/>
            <a:chExt cx="470050" cy="116300"/>
          </a:xfrm>
        </p:grpSpPr>
        <p:sp>
          <p:nvSpPr>
            <p:cNvPr id="882" name="Google Shape;882;p30"/>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0"/>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0"/>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68" name="Shape 68"/>
        <p:cNvGrpSpPr/>
        <p:nvPr/>
      </p:nvGrpSpPr>
      <p:grpSpPr>
        <a:xfrm>
          <a:off x="0" y="0"/>
          <a:ext cx="0" cy="0"/>
          <a:chOff x="0" y="0"/>
          <a:chExt cx="0" cy="0"/>
        </a:xfrm>
      </p:grpSpPr>
      <p:grpSp>
        <p:nvGrpSpPr>
          <p:cNvPr id="69" name="Google Shape;69;p4"/>
          <p:cNvGrpSpPr/>
          <p:nvPr/>
        </p:nvGrpSpPr>
        <p:grpSpPr>
          <a:xfrm>
            <a:off x="108000" y="108000"/>
            <a:ext cx="8934060" cy="4921500"/>
            <a:chOff x="108000" y="108000"/>
            <a:chExt cx="8934060" cy="4921500"/>
          </a:xfrm>
        </p:grpSpPr>
        <p:sp>
          <p:nvSpPr>
            <p:cNvPr id="70" name="Google Shape;70;p4"/>
            <p:cNvSpPr/>
            <p:nvPr/>
          </p:nvSpPr>
          <p:spPr>
            <a:xfrm>
              <a:off x="108000" y="108000"/>
              <a:ext cx="8925000" cy="4921500"/>
            </a:xfrm>
            <a:prstGeom prst="roundRect">
              <a:avLst>
                <a:gd fmla="val 421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 name="Google Shape;71;p4"/>
            <p:cNvCxnSpPr/>
            <p:nvPr/>
          </p:nvCxnSpPr>
          <p:spPr>
            <a:xfrm>
              <a:off x="108103" y="974725"/>
              <a:ext cx="8933957" cy="0"/>
            </a:xfrm>
            <a:prstGeom prst="straightConnector1">
              <a:avLst/>
            </a:prstGeom>
            <a:noFill/>
            <a:ln cap="flat" cmpd="sng" w="19050">
              <a:solidFill>
                <a:srgbClr val="FFFFFF"/>
              </a:solidFill>
              <a:prstDash val="solid"/>
              <a:round/>
              <a:headEnd len="med" w="med" type="none"/>
              <a:tailEnd len="med" w="med" type="none"/>
            </a:ln>
          </p:spPr>
        </p:cxnSp>
      </p:grpSp>
      <p:sp>
        <p:nvSpPr>
          <p:cNvPr id="72" name="Google Shape;72;p4"/>
          <p:cNvSpPr txBox="1"/>
          <p:nvPr>
            <p:ph type="title"/>
          </p:nvPr>
        </p:nvSpPr>
        <p:spPr>
          <a:xfrm>
            <a:off x="629949" y="464847"/>
            <a:ext cx="78003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6"/>
              </a:buClr>
              <a:buSzPts val="2800"/>
              <a:buNone/>
              <a:defRPr sz="2320">
                <a:solidFill>
                  <a:schemeClr val="accent6"/>
                </a:solidFill>
                <a:latin typeface="Press Start 2P"/>
                <a:ea typeface="Press Start 2P"/>
                <a:cs typeface="Press Start 2P"/>
                <a:sym typeface="Press Start 2P"/>
              </a:defRPr>
            </a:lvl1pPr>
            <a:lvl2pPr lvl="1">
              <a:spcBef>
                <a:spcPts val="0"/>
              </a:spcBef>
              <a:spcAft>
                <a:spcPts val="0"/>
              </a:spcAft>
              <a:buClr>
                <a:schemeClr val="accent6"/>
              </a:buClr>
              <a:buSzPts val="2800"/>
              <a:buNone/>
              <a:defRPr>
                <a:solidFill>
                  <a:schemeClr val="accent6"/>
                </a:solidFill>
              </a:defRPr>
            </a:lvl2pPr>
            <a:lvl3pPr lvl="2">
              <a:spcBef>
                <a:spcPts val="0"/>
              </a:spcBef>
              <a:spcAft>
                <a:spcPts val="0"/>
              </a:spcAft>
              <a:buClr>
                <a:schemeClr val="accent6"/>
              </a:buClr>
              <a:buSzPts val="2800"/>
              <a:buNone/>
              <a:defRPr>
                <a:solidFill>
                  <a:schemeClr val="accent6"/>
                </a:solidFill>
              </a:defRPr>
            </a:lvl3pPr>
            <a:lvl4pPr lvl="3">
              <a:spcBef>
                <a:spcPts val="0"/>
              </a:spcBef>
              <a:spcAft>
                <a:spcPts val="0"/>
              </a:spcAft>
              <a:buClr>
                <a:schemeClr val="accent6"/>
              </a:buClr>
              <a:buSzPts val="2800"/>
              <a:buNone/>
              <a:defRPr>
                <a:solidFill>
                  <a:schemeClr val="accent6"/>
                </a:solidFill>
              </a:defRPr>
            </a:lvl4pPr>
            <a:lvl5pPr lvl="4">
              <a:spcBef>
                <a:spcPts val="0"/>
              </a:spcBef>
              <a:spcAft>
                <a:spcPts val="0"/>
              </a:spcAft>
              <a:buClr>
                <a:schemeClr val="accent6"/>
              </a:buClr>
              <a:buSzPts val="2800"/>
              <a:buNone/>
              <a:defRPr>
                <a:solidFill>
                  <a:schemeClr val="accent6"/>
                </a:solidFill>
              </a:defRPr>
            </a:lvl5pPr>
            <a:lvl6pPr lvl="5">
              <a:spcBef>
                <a:spcPts val="0"/>
              </a:spcBef>
              <a:spcAft>
                <a:spcPts val="0"/>
              </a:spcAft>
              <a:buClr>
                <a:schemeClr val="accent6"/>
              </a:buClr>
              <a:buSzPts val="2800"/>
              <a:buNone/>
              <a:defRPr>
                <a:solidFill>
                  <a:schemeClr val="accent6"/>
                </a:solidFill>
              </a:defRPr>
            </a:lvl6pPr>
            <a:lvl7pPr lvl="6">
              <a:spcBef>
                <a:spcPts val="0"/>
              </a:spcBef>
              <a:spcAft>
                <a:spcPts val="0"/>
              </a:spcAft>
              <a:buClr>
                <a:schemeClr val="accent6"/>
              </a:buClr>
              <a:buSzPts val="2800"/>
              <a:buNone/>
              <a:defRPr>
                <a:solidFill>
                  <a:schemeClr val="accent6"/>
                </a:solidFill>
              </a:defRPr>
            </a:lvl7pPr>
            <a:lvl8pPr lvl="7">
              <a:spcBef>
                <a:spcPts val="0"/>
              </a:spcBef>
              <a:spcAft>
                <a:spcPts val="0"/>
              </a:spcAft>
              <a:buClr>
                <a:schemeClr val="accent6"/>
              </a:buClr>
              <a:buSzPts val="2800"/>
              <a:buNone/>
              <a:defRPr>
                <a:solidFill>
                  <a:schemeClr val="accent6"/>
                </a:solidFill>
              </a:defRPr>
            </a:lvl8pPr>
            <a:lvl9pPr lvl="8">
              <a:spcBef>
                <a:spcPts val="0"/>
              </a:spcBef>
              <a:spcAft>
                <a:spcPts val="0"/>
              </a:spcAft>
              <a:buClr>
                <a:schemeClr val="accent6"/>
              </a:buClr>
              <a:buSzPts val="2800"/>
              <a:buNone/>
              <a:defRPr>
                <a:solidFill>
                  <a:schemeClr val="accent6"/>
                </a:solidFill>
              </a:defRPr>
            </a:lvl9pPr>
          </a:lstStyle>
          <a:p/>
        </p:txBody>
      </p:sp>
      <p:sp>
        <p:nvSpPr>
          <p:cNvPr id="73" name="Google Shape;73;p4"/>
          <p:cNvSpPr txBox="1"/>
          <p:nvPr>
            <p:ph idx="1" type="body"/>
          </p:nvPr>
        </p:nvSpPr>
        <p:spPr>
          <a:xfrm>
            <a:off x="616500" y="1021300"/>
            <a:ext cx="7800300" cy="3782700"/>
          </a:xfrm>
          <a:prstGeom prst="rect">
            <a:avLst/>
          </a:prstGeom>
        </p:spPr>
        <p:txBody>
          <a:bodyPr anchorCtr="0" anchor="t" bIns="91425" lIns="91425" spcFirstLastPara="1" rIns="91425" wrap="square" tIns="91425">
            <a:normAutofit/>
          </a:bodyPr>
          <a:lstStyle>
            <a:lvl1pPr indent="-304800" lvl="0" marL="457200">
              <a:lnSpc>
                <a:spcPct val="100000"/>
              </a:lnSpc>
              <a:spcBef>
                <a:spcPts val="0"/>
              </a:spcBef>
              <a:spcAft>
                <a:spcPts val="0"/>
              </a:spcAft>
              <a:buClr>
                <a:schemeClr val="accent6"/>
              </a:buClr>
              <a:buSzPts val="1200"/>
              <a:buFont typeface="Josefin Slab Thin"/>
              <a:buChar char="●"/>
              <a:defRPr sz="1100">
                <a:solidFill>
                  <a:schemeClr val="accent6"/>
                </a:solidFill>
              </a:defRPr>
            </a:lvl1pPr>
            <a:lvl2pPr indent="-304800" lvl="1" marL="914400">
              <a:spcBef>
                <a:spcPts val="0"/>
              </a:spcBef>
              <a:spcAft>
                <a:spcPts val="0"/>
              </a:spcAft>
              <a:buClr>
                <a:schemeClr val="accent6"/>
              </a:buClr>
              <a:buSzPts val="1200"/>
              <a:buFont typeface="Josefin Slab Thin"/>
              <a:buChar char="○"/>
              <a:defRPr>
                <a:solidFill>
                  <a:schemeClr val="accent6"/>
                </a:solidFill>
              </a:defRPr>
            </a:lvl2pPr>
            <a:lvl3pPr indent="-304800" lvl="2" marL="1371600">
              <a:spcBef>
                <a:spcPts val="0"/>
              </a:spcBef>
              <a:spcAft>
                <a:spcPts val="0"/>
              </a:spcAft>
              <a:buClr>
                <a:schemeClr val="accent6"/>
              </a:buClr>
              <a:buSzPts val="1200"/>
              <a:buFont typeface="Josefin Slab Thin"/>
              <a:buChar char="■"/>
              <a:defRPr>
                <a:solidFill>
                  <a:schemeClr val="accent6"/>
                </a:solidFill>
              </a:defRPr>
            </a:lvl3pPr>
            <a:lvl4pPr indent="-304800" lvl="3" marL="1828800">
              <a:spcBef>
                <a:spcPts val="0"/>
              </a:spcBef>
              <a:spcAft>
                <a:spcPts val="0"/>
              </a:spcAft>
              <a:buClr>
                <a:schemeClr val="accent6"/>
              </a:buClr>
              <a:buSzPts val="1200"/>
              <a:buFont typeface="Josefin Slab Thin"/>
              <a:buChar char="●"/>
              <a:defRPr>
                <a:solidFill>
                  <a:schemeClr val="accent6"/>
                </a:solidFill>
              </a:defRPr>
            </a:lvl4pPr>
            <a:lvl5pPr indent="-304800" lvl="4" marL="2286000">
              <a:spcBef>
                <a:spcPts val="0"/>
              </a:spcBef>
              <a:spcAft>
                <a:spcPts val="0"/>
              </a:spcAft>
              <a:buClr>
                <a:schemeClr val="accent6"/>
              </a:buClr>
              <a:buSzPts val="1200"/>
              <a:buFont typeface="Josefin Slab Thin"/>
              <a:buChar char="○"/>
              <a:defRPr>
                <a:solidFill>
                  <a:schemeClr val="accent6"/>
                </a:solidFill>
              </a:defRPr>
            </a:lvl5pPr>
            <a:lvl6pPr indent="-304800" lvl="5" marL="2743200">
              <a:spcBef>
                <a:spcPts val="0"/>
              </a:spcBef>
              <a:spcAft>
                <a:spcPts val="0"/>
              </a:spcAft>
              <a:buClr>
                <a:schemeClr val="accent6"/>
              </a:buClr>
              <a:buSzPts val="1200"/>
              <a:buFont typeface="Josefin Slab Thin"/>
              <a:buChar char="■"/>
              <a:defRPr>
                <a:solidFill>
                  <a:schemeClr val="accent6"/>
                </a:solidFill>
              </a:defRPr>
            </a:lvl6pPr>
            <a:lvl7pPr indent="-304800" lvl="6" marL="3200400">
              <a:spcBef>
                <a:spcPts val="0"/>
              </a:spcBef>
              <a:spcAft>
                <a:spcPts val="0"/>
              </a:spcAft>
              <a:buClr>
                <a:schemeClr val="accent6"/>
              </a:buClr>
              <a:buSzPts val="1200"/>
              <a:buFont typeface="Josefin Slab Thin"/>
              <a:buChar char="●"/>
              <a:defRPr>
                <a:solidFill>
                  <a:schemeClr val="accent6"/>
                </a:solidFill>
              </a:defRPr>
            </a:lvl7pPr>
            <a:lvl8pPr indent="-304800" lvl="7" marL="3657600">
              <a:spcBef>
                <a:spcPts val="0"/>
              </a:spcBef>
              <a:spcAft>
                <a:spcPts val="0"/>
              </a:spcAft>
              <a:buClr>
                <a:schemeClr val="accent6"/>
              </a:buClr>
              <a:buSzPts val="1200"/>
              <a:buFont typeface="Josefin Slab Thin"/>
              <a:buChar char="○"/>
              <a:defRPr>
                <a:solidFill>
                  <a:schemeClr val="accent6"/>
                </a:solidFill>
              </a:defRPr>
            </a:lvl8pPr>
            <a:lvl9pPr indent="-304800" lvl="8" marL="4114800">
              <a:spcBef>
                <a:spcPts val="0"/>
              </a:spcBef>
              <a:spcAft>
                <a:spcPts val="0"/>
              </a:spcAft>
              <a:buClr>
                <a:schemeClr val="accent6"/>
              </a:buClr>
              <a:buSzPts val="1200"/>
              <a:buFont typeface="Josefin Slab Thin"/>
              <a:buChar char="■"/>
              <a:defRPr>
                <a:solidFill>
                  <a:schemeClr val="accent6"/>
                </a:solidFill>
              </a:defRPr>
            </a:lvl9pPr>
          </a:lstStyle>
          <a:p/>
        </p:txBody>
      </p:sp>
      <p:sp>
        <p:nvSpPr>
          <p:cNvPr id="74" name="Google Shape;74;p4"/>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4"/>
          <p:cNvGrpSpPr/>
          <p:nvPr/>
        </p:nvGrpSpPr>
        <p:grpSpPr>
          <a:xfrm>
            <a:off x="8295178" y="344575"/>
            <a:ext cx="470050" cy="116300"/>
            <a:chOff x="8155950" y="423775"/>
            <a:chExt cx="470050" cy="116300"/>
          </a:xfrm>
        </p:grpSpPr>
        <p:sp>
          <p:nvSpPr>
            <p:cNvPr id="76" name="Google Shape;76;p4"/>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88" name="Shape 88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79" name="Shape 79"/>
        <p:cNvGrpSpPr/>
        <p:nvPr/>
      </p:nvGrpSpPr>
      <p:grpSpPr>
        <a:xfrm>
          <a:off x="0" y="0"/>
          <a:ext cx="0" cy="0"/>
          <a:chOff x="0" y="0"/>
          <a:chExt cx="0" cy="0"/>
        </a:xfrm>
      </p:grpSpPr>
      <p:sp>
        <p:nvSpPr>
          <p:cNvPr id="80" name="Google Shape;80;p5"/>
          <p:cNvSpPr/>
          <p:nvPr/>
        </p:nvSpPr>
        <p:spPr>
          <a:xfrm>
            <a:off x="108000" y="108000"/>
            <a:ext cx="4400700" cy="4921500"/>
          </a:xfrm>
          <a:prstGeom prst="roundRect">
            <a:avLst>
              <a:gd fmla="val 480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4632008" y="108000"/>
            <a:ext cx="4400700" cy="4921500"/>
          </a:xfrm>
          <a:prstGeom prst="roundRect">
            <a:avLst>
              <a:gd fmla="val 480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5"/>
          <p:cNvCxnSpPr/>
          <p:nvPr/>
        </p:nvCxnSpPr>
        <p:spPr>
          <a:xfrm rot="10800000">
            <a:off x="113125" y="4013125"/>
            <a:ext cx="4400700" cy="0"/>
          </a:xfrm>
          <a:prstGeom prst="straightConnector1">
            <a:avLst/>
          </a:prstGeom>
          <a:noFill/>
          <a:ln cap="flat" cmpd="sng" w="19050">
            <a:solidFill>
              <a:srgbClr val="EFEFEF"/>
            </a:solidFill>
            <a:prstDash val="solid"/>
            <a:round/>
            <a:headEnd len="med" w="med" type="none"/>
            <a:tailEnd len="med" w="med" type="none"/>
          </a:ln>
        </p:spPr>
      </p:cxnSp>
      <p:grpSp>
        <p:nvGrpSpPr>
          <p:cNvPr id="83" name="Google Shape;83;p5"/>
          <p:cNvGrpSpPr/>
          <p:nvPr/>
        </p:nvGrpSpPr>
        <p:grpSpPr>
          <a:xfrm>
            <a:off x="3761711" y="344575"/>
            <a:ext cx="470050" cy="116300"/>
            <a:chOff x="5027343" y="426425"/>
            <a:chExt cx="470050" cy="116300"/>
          </a:xfrm>
        </p:grpSpPr>
        <p:sp>
          <p:nvSpPr>
            <p:cNvPr id="84" name="Google Shape;84;p5"/>
            <p:cNvSpPr/>
            <p:nvPr/>
          </p:nvSpPr>
          <p:spPr>
            <a:xfrm>
              <a:off x="5386393" y="43172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5206868" y="43172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5027343" y="42642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5"/>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405513" y="416079"/>
            <a:ext cx="8093066" cy="4301415"/>
            <a:chOff x="405513" y="416079"/>
            <a:chExt cx="8093066" cy="4301415"/>
          </a:xfrm>
        </p:grpSpPr>
        <p:grpSp>
          <p:nvGrpSpPr>
            <p:cNvPr id="89" name="Google Shape;89;p5"/>
            <p:cNvGrpSpPr/>
            <p:nvPr/>
          </p:nvGrpSpPr>
          <p:grpSpPr>
            <a:xfrm>
              <a:off x="405513" y="1010963"/>
              <a:ext cx="1183626" cy="191796"/>
              <a:chOff x="3364200" y="629675"/>
              <a:chExt cx="1388092" cy="224928"/>
            </a:xfrm>
          </p:grpSpPr>
          <p:sp>
            <p:nvSpPr>
              <p:cNvPr id="90" name="Google Shape;90;p5"/>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5"/>
            <p:cNvSpPr/>
            <p:nvPr/>
          </p:nvSpPr>
          <p:spPr>
            <a:xfrm>
              <a:off x="3878800" y="451780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2635057" y="416079"/>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528017" y="262168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5"/>
            <p:cNvGrpSpPr/>
            <p:nvPr/>
          </p:nvGrpSpPr>
          <p:grpSpPr>
            <a:xfrm>
              <a:off x="5385900" y="1010964"/>
              <a:ext cx="388433" cy="237828"/>
              <a:chOff x="3261800" y="3337927"/>
              <a:chExt cx="388433" cy="237828"/>
            </a:xfrm>
          </p:grpSpPr>
          <p:sp>
            <p:nvSpPr>
              <p:cNvPr id="96" name="Google Shape;96;p5"/>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rot="-1779645">
                <a:off x="3388574" y="3386546"/>
                <a:ext cx="126702" cy="12670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5"/>
            <p:cNvSpPr/>
            <p:nvPr/>
          </p:nvSpPr>
          <p:spPr>
            <a:xfrm flipH="1" rot="-713519">
              <a:off x="8010056" y="926991"/>
              <a:ext cx="191821" cy="191821"/>
            </a:xfrm>
            <a:prstGeom prst="lightningBol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5"/>
            <p:cNvGrpSpPr/>
            <p:nvPr/>
          </p:nvGrpSpPr>
          <p:grpSpPr>
            <a:xfrm rot="3858676">
              <a:off x="1119838" y="4371997"/>
              <a:ext cx="388449" cy="237838"/>
              <a:chOff x="3261800" y="3337927"/>
              <a:chExt cx="388433" cy="237828"/>
            </a:xfrm>
          </p:grpSpPr>
          <p:sp>
            <p:nvSpPr>
              <p:cNvPr id="100" name="Google Shape;100;p5"/>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5"/>
            <p:cNvSpPr/>
            <p:nvPr/>
          </p:nvSpPr>
          <p:spPr>
            <a:xfrm>
              <a:off x="8315432" y="2249629"/>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8349417" y="451780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flipH="1" rot="-713519">
              <a:off x="3616506" y="1100616"/>
              <a:ext cx="191821" cy="191821"/>
            </a:xfrm>
            <a:prstGeom prst="lightningBol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5"/>
            <p:cNvGrpSpPr/>
            <p:nvPr/>
          </p:nvGrpSpPr>
          <p:grpSpPr>
            <a:xfrm>
              <a:off x="5270336" y="4405223"/>
              <a:ext cx="1057865" cy="171395"/>
              <a:chOff x="3364200" y="629675"/>
              <a:chExt cx="1388092" cy="224928"/>
            </a:xfrm>
          </p:grpSpPr>
          <p:sp>
            <p:nvSpPr>
              <p:cNvPr id="106" name="Google Shape;106;p5"/>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 name="Google Shape;108;p5"/>
          <p:cNvSpPr/>
          <p:nvPr/>
        </p:nvSpPr>
        <p:spPr>
          <a:xfrm rot="-2700000">
            <a:off x="4865288"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 name="Google Shape;109;p5"/>
          <p:cNvCxnSpPr/>
          <p:nvPr/>
        </p:nvCxnSpPr>
        <p:spPr>
          <a:xfrm rot="10800000">
            <a:off x="4632000" y="4013125"/>
            <a:ext cx="4400700" cy="0"/>
          </a:xfrm>
          <a:prstGeom prst="straightConnector1">
            <a:avLst/>
          </a:prstGeom>
          <a:noFill/>
          <a:ln cap="flat" cmpd="sng" w="19050">
            <a:solidFill>
              <a:srgbClr val="EFEFEF"/>
            </a:solidFill>
            <a:prstDash val="solid"/>
            <a:round/>
            <a:headEnd len="med" w="med" type="none"/>
            <a:tailEnd len="med" w="med" type="none"/>
          </a:ln>
        </p:spPr>
      </p:cxnSp>
      <p:sp>
        <p:nvSpPr>
          <p:cNvPr id="110" name="Google Shape;110;p5"/>
          <p:cNvSpPr txBox="1"/>
          <p:nvPr>
            <p:ph type="title"/>
          </p:nvPr>
        </p:nvSpPr>
        <p:spPr>
          <a:xfrm>
            <a:off x="1536775" y="2048975"/>
            <a:ext cx="1553400" cy="572700"/>
          </a:xfrm>
          <a:prstGeom prst="rect">
            <a:avLst/>
          </a:prstGeom>
        </p:spPr>
        <p:txBody>
          <a:bodyPr anchorCtr="0" anchor="t" bIns="91425" lIns="91425" spcFirstLastPara="1" rIns="91425" wrap="square" tIns="91425">
            <a:normAutofit/>
          </a:bodyPr>
          <a:lstStyle>
            <a:lvl1pPr lvl="0" algn="ctr">
              <a:spcBef>
                <a:spcPts val="0"/>
              </a:spcBef>
              <a:spcAft>
                <a:spcPts val="0"/>
              </a:spcAft>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1" name="Google Shape;111;p5"/>
          <p:cNvSpPr txBox="1"/>
          <p:nvPr>
            <p:ph idx="2" type="title"/>
          </p:nvPr>
        </p:nvSpPr>
        <p:spPr>
          <a:xfrm>
            <a:off x="6052500" y="2048975"/>
            <a:ext cx="15534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Google Shape;112;p5"/>
          <p:cNvSpPr txBox="1"/>
          <p:nvPr>
            <p:ph idx="1" type="subTitle"/>
          </p:nvPr>
        </p:nvSpPr>
        <p:spPr>
          <a:xfrm>
            <a:off x="870100" y="2550525"/>
            <a:ext cx="2886600" cy="11460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1800"/>
              <a:buNone/>
              <a:defRPr sz="143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5"/>
          <p:cNvSpPr txBox="1"/>
          <p:nvPr>
            <p:ph idx="3" type="subTitle"/>
          </p:nvPr>
        </p:nvSpPr>
        <p:spPr>
          <a:xfrm>
            <a:off x="5385900" y="2550525"/>
            <a:ext cx="2886600" cy="11460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3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14" name="Google Shape;114;p5"/>
          <p:cNvGrpSpPr/>
          <p:nvPr/>
        </p:nvGrpSpPr>
        <p:grpSpPr>
          <a:xfrm>
            <a:off x="8295178" y="344575"/>
            <a:ext cx="470050" cy="116300"/>
            <a:chOff x="8155950" y="423775"/>
            <a:chExt cx="470050" cy="116300"/>
          </a:xfrm>
        </p:grpSpPr>
        <p:sp>
          <p:nvSpPr>
            <p:cNvPr id="115" name="Google Shape;115;p5"/>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118" name="Shape 118"/>
        <p:cNvGrpSpPr/>
        <p:nvPr/>
      </p:nvGrpSpPr>
      <p:grpSpPr>
        <a:xfrm>
          <a:off x="0" y="0"/>
          <a:ext cx="0" cy="0"/>
          <a:chOff x="0" y="0"/>
          <a:chExt cx="0" cy="0"/>
        </a:xfrm>
      </p:grpSpPr>
      <p:grpSp>
        <p:nvGrpSpPr>
          <p:cNvPr id="119" name="Google Shape;119;p6"/>
          <p:cNvGrpSpPr/>
          <p:nvPr/>
        </p:nvGrpSpPr>
        <p:grpSpPr>
          <a:xfrm>
            <a:off x="6240900" y="1422900"/>
            <a:ext cx="2792100" cy="3606600"/>
            <a:chOff x="6240900" y="1422900"/>
            <a:chExt cx="2792100" cy="3606600"/>
          </a:xfrm>
        </p:grpSpPr>
        <p:sp>
          <p:nvSpPr>
            <p:cNvPr id="120" name="Google Shape;120;p6"/>
            <p:cNvSpPr/>
            <p:nvPr/>
          </p:nvSpPr>
          <p:spPr>
            <a:xfrm>
              <a:off x="6240900" y="1422900"/>
              <a:ext cx="2792100" cy="3606600"/>
            </a:xfrm>
            <a:prstGeom prst="roundRect">
              <a:avLst>
                <a:gd fmla="val 7348"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6"/>
            <p:cNvGrpSpPr/>
            <p:nvPr/>
          </p:nvGrpSpPr>
          <p:grpSpPr>
            <a:xfrm>
              <a:off x="8295178" y="1662487"/>
              <a:ext cx="470050" cy="116300"/>
              <a:chOff x="8155950" y="423775"/>
              <a:chExt cx="470050" cy="116300"/>
            </a:xfrm>
          </p:grpSpPr>
          <p:sp>
            <p:nvSpPr>
              <p:cNvPr id="122" name="Google Shape;122;p6"/>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6"/>
            <p:cNvSpPr/>
            <p:nvPr/>
          </p:nvSpPr>
          <p:spPr>
            <a:xfrm rot="-2700000">
              <a:off x="6476514" y="1624741"/>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6"/>
          <p:cNvGrpSpPr/>
          <p:nvPr/>
        </p:nvGrpSpPr>
        <p:grpSpPr>
          <a:xfrm>
            <a:off x="108000" y="1422900"/>
            <a:ext cx="6026200" cy="3606600"/>
            <a:chOff x="108000" y="1422900"/>
            <a:chExt cx="6026200" cy="3606600"/>
          </a:xfrm>
        </p:grpSpPr>
        <p:sp>
          <p:nvSpPr>
            <p:cNvPr id="127" name="Google Shape;127;p6"/>
            <p:cNvSpPr/>
            <p:nvPr/>
          </p:nvSpPr>
          <p:spPr>
            <a:xfrm>
              <a:off x="108000" y="1422900"/>
              <a:ext cx="6024900" cy="3606600"/>
            </a:xfrm>
            <a:prstGeom prst="roundRect">
              <a:avLst>
                <a:gd fmla="val 578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6"/>
            <p:cNvCxnSpPr/>
            <p:nvPr/>
          </p:nvCxnSpPr>
          <p:spPr>
            <a:xfrm>
              <a:off x="113200" y="4234650"/>
              <a:ext cx="6021000" cy="0"/>
            </a:xfrm>
            <a:prstGeom prst="straightConnector1">
              <a:avLst/>
            </a:prstGeom>
            <a:noFill/>
            <a:ln cap="flat" cmpd="sng" w="19050">
              <a:solidFill>
                <a:schemeClr val="lt1"/>
              </a:solidFill>
              <a:prstDash val="solid"/>
              <a:round/>
              <a:headEnd len="med" w="med" type="none"/>
              <a:tailEnd len="med" w="med" type="none"/>
            </a:ln>
          </p:spPr>
        </p:cxnSp>
      </p:grpSp>
      <p:grpSp>
        <p:nvGrpSpPr>
          <p:cNvPr id="129" name="Google Shape;129;p6"/>
          <p:cNvGrpSpPr/>
          <p:nvPr/>
        </p:nvGrpSpPr>
        <p:grpSpPr>
          <a:xfrm>
            <a:off x="6240893" y="596619"/>
            <a:ext cx="2490340" cy="4178262"/>
            <a:chOff x="6240893" y="596619"/>
            <a:chExt cx="2490340" cy="4178262"/>
          </a:xfrm>
        </p:grpSpPr>
        <p:sp>
          <p:nvSpPr>
            <p:cNvPr id="130" name="Google Shape;130;p6"/>
            <p:cNvSpPr/>
            <p:nvPr/>
          </p:nvSpPr>
          <p:spPr>
            <a:xfrm>
              <a:off x="7577332" y="62575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6636692" y="4603495"/>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6"/>
            <p:cNvGrpSpPr/>
            <p:nvPr/>
          </p:nvGrpSpPr>
          <p:grpSpPr>
            <a:xfrm rot="2846142">
              <a:off x="6265630" y="701182"/>
              <a:ext cx="388423" cy="237822"/>
              <a:chOff x="3261800" y="3337927"/>
              <a:chExt cx="388433" cy="237828"/>
            </a:xfrm>
          </p:grpSpPr>
          <p:sp>
            <p:nvSpPr>
              <p:cNvPr id="133" name="Google Shape;133;p6"/>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rot="-1779645">
                <a:off x="3388574" y="3386546"/>
                <a:ext cx="126702" cy="126702"/>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6"/>
            <p:cNvSpPr/>
            <p:nvPr/>
          </p:nvSpPr>
          <p:spPr>
            <a:xfrm flipH="1" rot="-713519">
              <a:off x="8521706" y="4507591"/>
              <a:ext cx="191821" cy="191821"/>
            </a:xfrm>
            <a:prstGeom prst="lightningBol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6"/>
            <p:cNvGrpSpPr/>
            <p:nvPr/>
          </p:nvGrpSpPr>
          <p:grpSpPr>
            <a:xfrm>
              <a:off x="6785850" y="2372875"/>
              <a:ext cx="1388092" cy="224928"/>
              <a:chOff x="3364200" y="629675"/>
              <a:chExt cx="1388092" cy="224928"/>
            </a:xfrm>
          </p:grpSpPr>
          <p:sp>
            <p:nvSpPr>
              <p:cNvPr id="137" name="Google Shape;137;p6"/>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9" name="Google Shape;139;p6"/>
          <p:cNvSpPr txBox="1"/>
          <p:nvPr>
            <p:ph type="title"/>
          </p:nvPr>
        </p:nvSpPr>
        <p:spPr>
          <a:xfrm>
            <a:off x="630475" y="463800"/>
            <a:ext cx="6297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sz="2320">
                <a:solidFill>
                  <a:schemeClr val="lt1"/>
                </a:solidFill>
                <a:latin typeface="Press Start 2P"/>
                <a:ea typeface="Press Start 2P"/>
                <a:cs typeface="Press Start 2P"/>
                <a:sym typeface="Press Start 2P"/>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140" name="Google Shape;140;p6"/>
          <p:cNvGrpSpPr/>
          <p:nvPr/>
        </p:nvGrpSpPr>
        <p:grpSpPr>
          <a:xfrm>
            <a:off x="108000" y="108000"/>
            <a:ext cx="8925000" cy="1206900"/>
            <a:chOff x="108000" y="108000"/>
            <a:chExt cx="8925000" cy="1206900"/>
          </a:xfrm>
        </p:grpSpPr>
        <p:sp>
          <p:nvSpPr>
            <p:cNvPr id="141" name="Google Shape;141;p6"/>
            <p:cNvSpPr/>
            <p:nvPr/>
          </p:nvSpPr>
          <p:spPr>
            <a:xfrm>
              <a:off x="108000" y="108000"/>
              <a:ext cx="8925000" cy="1206900"/>
            </a:xfrm>
            <a:prstGeom prst="roundRect">
              <a:avLst>
                <a:gd fmla="val 17292"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6"/>
            <p:cNvGrpSpPr/>
            <p:nvPr/>
          </p:nvGrpSpPr>
          <p:grpSpPr>
            <a:xfrm>
              <a:off x="8295178" y="344575"/>
              <a:ext cx="470050" cy="116300"/>
              <a:chOff x="8155950" y="423775"/>
              <a:chExt cx="470050" cy="116300"/>
            </a:xfrm>
          </p:grpSpPr>
          <p:sp>
            <p:nvSpPr>
              <p:cNvPr id="143" name="Google Shape;143;p6"/>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6"/>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147" name="Shape 147"/>
        <p:cNvGrpSpPr/>
        <p:nvPr/>
      </p:nvGrpSpPr>
      <p:grpSpPr>
        <a:xfrm>
          <a:off x="0" y="0"/>
          <a:ext cx="0" cy="0"/>
          <a:chOff x="0" y="0"/>
          <a:chExt cx="0" cy="0"/>
        </a:xfrm>
      </p:grpSpPr>
      <p:grpSp>
        <p:nvGrpSpPr>
          <p:cNvPr id="148" name="Google Shape;148;p7"/>
          <p:cNvGrpSpPr/>
          <p:nvPr/>
        </p:nvGrpSpPr>
        <p:grpSpPr>
          <a:xfrm>
            <a:off x="108000" y="108000"/>
            <a:ext cx="8934103" cy="4921500"/>
            <a:chOff x="108000" y="108000"/>
            <a:chExt cx="8934103" cy="4921500"/>
          </a:xfrm>
        </p:grpSpPr>
        <p:sp>
          <p:nvSpPr>
            <p:cNvPr id="149" name="Google Shape;149;p7"/>
            <p:cNvSpPr/>
            <p:nvPr/>
          </p:nvSpPr>
          <p:spPr>
            <a:xfrm>
              <a:off x="108000" y="108000"/>
              <a:ext cx="8925000" cy="4921500"/>
            </a:xfrm>
            <a:prstGeom prst="roundRect">
              <a:avLst>
                <a:gd fmla="val 421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7"/>
            <p:cNvCxnSpPr/>
            <p:nvPr/>
          </p:nvCxnSpPr>
          <p:spPr>
            <a:xfrm>
              <a:off x="108103" y="974725"/>
              <a:ext cx="8934000" cy="0"/>
            </a:xfrm>
            <a:prstGeom prst="straightConnector1">
              <a:avLst/>
            </a:prstGeom>
            <a:noFill/>
            <a:ln cap="flat" cmpd="sng" w="19050">
              <a:solidFill>
                <a:srgbClr val="FFFFFF"/>
              </a:solidFill>
              <a:prstDash val="solid"/>
              <a:round/>
              <a:headEnd len="med" w="med" type="none"/>
              <a:tailEnd len="med" w="med" type="none"/>
            </a:ln>
          </p:spPr>
        </p:cxnSp>
      </p:grpSp>
      <p:sp>
        <p:nvSpPr>
          <p:cNvPr id="151" name="Google Shape;151;p7"/>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7"/>
          <p:cNvGrpSpPr/>
          <p:nvPr/>
        </p:nvGrpSpPr>
        <p:grpSpPr>
          <a:xfrm>
            <a:off x="8295178" y="344575"/>
            <a:ext cx="470050" cy="116300"/>
            <a:chOff x="8155950" y="423775"/>
            <a:chExt cx="470050" cy="116300"/>
          </a:xfrm>
        </p:grpSpPr>
        <p:sp>
          <p:nvSpPr>
            <p:cNvPr id="153" name="Google Shape;153;p7"/>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7"/>
          <p:cNvGrpSpPr/>
          <p:nvPr/>
        </p:nvGrpSpPr>
        <p:grpSpPr>
          <a:xfrm>
            <a:off x="964211" y="416079"/>
            <a:ext cx="7534367" cy="4457065"/>
            <a:chOff x="964211" y="416079"/>
            <a:chExt cx="7534367" cy="4457065"/>
          </a:xfrm>
        </p:grpSpPr>
        <p:grpSp>
          <p:nvGrpSpPr>
            <p:cNvPr id="157" name="Google Shape;157;p7"/>
            <p:cNvGrpSpPr/>
            <p:nvPr/>
          </p:nvGrpSpPr>
          <p:grpSpPr>
            <a:xfrm>
              <a:off x="6468763" y="2110388"/>
              <a:ext cx="1183626" cy="191796"/>
              <a:chOff x="3364200" y="629675"/>
              <a:chExt cx="1388092" cy="224928"/>
            </a:xfrm>
          </p:grpSpPr>
          <p:sp>
            <p:nvSpPr>
              <p:cNvPr id="158" name="Google Shape;158;p7"/>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7"/>
            <p:cNvSpPr/>
            <p:nvPr/>
          </p:nvSpPr>
          <p:spPr>
            <a:xfrm>
              <a:off x="3878800" y="451780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2635057" y="416079"/>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8232642" y="291818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7"/>
            <p:cNvGrpSpPr/>
            <p:nvPr/>
          </p:nvGrpSpPr>
          <p:grpSpPr>
            <a:xfrm>
              <a:off x="4348475" y="1310514"/>
              <a:ext cx="388433" cy="237828"/>
              <a:chOff x="3289850" y="3660502"/>
              <a:chExt cx="388433" cy="237828"/>
            </a:xfrm>
          </p:grpSpPr>
          <p:sp>
            <p:nvSpPr>
              <p:cNvPr id="164" name="Google Shape;164;p7"/>
              <p:cNvSpPr/>
              <p:nvPr/>
            </p:nvSpPr>
            <p:spPr>
              <a:xfrm rot="-1785514">
                <a:off x="3268011" y="3765978"/>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rot="-1779645">
                <a:off x="3417074" y="3709008"/>
                <a:ext cx="126702" cy="12871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7"/>
            <p:cNvSpPr/>
            <p:nvPr/>
          </p:nvSpPr>
          <p:spPr>
            <a:xfrm flipH="1" rot="-713519">
              <a:off x="6742581" y="462866"/>
              <a:ext cx="191821" cy="191821"/>
            </a:xfrm>
            <a:prstGeom prst="lightningBol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7"/>
            <p:cNvGrpSpPr/>
            <p:nvPr/>
          </p:nvGrpSpPr>
          <p:grpSpPr>
            <a:xfrm rot="3858676">
              <a:off x="5994488" y="4527647"/>
              <a:ext cx="388449" cy="237838"/>
              <a:chOff x="3261800" y="3337927"/>
              <a:chExt cx="388433" cy="237828"/>
            </a:xfrm>
          </p:grpSpPr>
          <p:sp>
            <p:nvSpPr>
              <p:cNvPr id="168" name="Google Shape;168;p7"/>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7"/>
            <p:cNvSpPr/>
            <p:nvPr/>
          </p:nvSpPr>
          <p:spPr>
            <a:xfrm>
              <a:off x="8181007" y="1110829"/>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8349417" y="451780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flipH="1" rot="-713519">
              <a:off x="6814406" y="3336666"/>
              <a:ext cx="191821" cy="191821"/>
            </a:xfrm>
            <a:prstGeom prst="lightningBol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7"/>
            <p:cNvGrpSpPr/>
            <p:nvPr/>
          </p:nvGrpSpPr>
          <p:grpSpPr>
            <a:xfrm>
              <a:off x="964211" y="4517798"/>
              <a:ext cx="1057865" cy="171395"/>
              <a:chOff x="3364200" y="629675"/>
              <a:chExt cx="1388092" cy="224928"/>
            </a:xfrm>
          </p:grpSpPr>
          <p:sp>
            <p:nvSpPr>
              <p:cNvPr id="174" name="Google Shape;174;p7"/>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6" name="Google Shape;176;p7"/>
          <p:cNvSpPr txBox="1"/>
          <p:nvPr>
            <p:ph idx="1" type="subTitle"/>
          </p:nvPr>
        </p:nvSpPr>
        <p:spPr>
          <a:xfrm>
            <a:off x="927375" y="1988125"/>
            <a:ext cx="4374000" cy="17121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Clr>
                <a:schemeClr val="accent6"/>
              </a:buClr>
              <a:buSzPts val="1400"/>
              <a:buNone/>
              <a:defRPr sz="1400">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77" name="Shape 177"/>
        <p:cNvGrpSpPr/>
        <p:nvPr/>
      </p:nvGrpSpPr>
      <p:grpSpPr>
        <a:xfrm>
          <a:off x="0" y="0"/>
          <a:ext cx="0" cy="0"/>
          <a:chOff x="0" y="0"/>
          <a:chExt cx="0" cy="0"/>
        </a:xfrm>
      </p:grpSpPr>
      <p:grpSp>
        <p:nvGrpSpPr>
          <p:cNvPr id="178" name="Google Shape;178;p8"/>
          <p:cNvGrpSpPr/>
          <p:nvPr/>
        </p:nvGrpSpPr>
        <p:grpSpPr>
          <a:xfrm>
            <a:off x="108000" y="108000"/>
            <a:ext cx="8934103" cy="4921500"/>
            <a:chOff x="108000" y="108000"/>
            <a:chExt cx="8934103" cy="4921500"/>
          </a:xfrm>
        </p:grpSpPr>
        <p:sp>
          <p:nvSpPr>
            <p:cNvPr id="179" name="Google Shape;179;p8"/>
            <p:cNvSpPr/>
            <p:nvPr/>
          </p:nvSpPr>
          <p:spPr>
            <a:xfrm>
              <a:off x="108000" y="108000"/>
              <a:ext cx="8925000" cy="4921500"/>
            </a:xfrm>
            <a:prstGeom prst="roundRect">
              <a:avLst>
                <a:gd fmla="val 421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8"/>
            <p:cNvCxnSpPr/>
            <p:nvPr/>
          </p:nvCxnSpPr>
          <p:spPr>
            <a:xfrm>
              <a:off x="108103" y="4175125"/>
              <a:ext cx="8934000" cy="0"/>
            </a:xfrm>
            <a:prstGeom prst="straightConnector1">
              <a:avLst/>
            </a:prstGeom>
            <a:noFill/>
            <a:ln cap="flat" cmpd="sng" w="19050">
              <a:solidFill>
                <a:srgbClr val="FFFFFF"/>
              </a:solidFill>
              <a:prstDash val="solid"/>
              <a:round/>
              <a:headEnd len="med" w="med" type="none"/>
              <a:tailEnd len="med" w="med" type="none"/>
            </a:ln>
          </p:spPr>
        </p:cxnSp>
      </p:grpSp>
      <p:sp>
        <p:nvSpPr>
          <p:cNvPr id="181" name="Google Shape;181;p8"/>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8"/>
          <p:cNvGrpSpPr/>
          <p:nvPr/>
        </p:nvGrpSpPr>
        <p:grpSpPr>
          <a:xfrm>
            <a:off x="8295178" y="344575"/>
            <a:ext cx="470050" cy="116300"/>
            <a:chOff x="8155950" y="423775"/>
            <a:chExt cx="470050" cy="116300"/>
          </a:xfrm>
        </p:grpSpPr>
        <p:sp>
          <p:nvSpPr>
            <p:cNvPr id="183" name="Google Shape;183;p8"/>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8"/>
          <p:cNvGrpSpPr/>
          <p:nvPr/>
        </p:nvGrpSpPr>
        <p:grpSpPr>
          <a:xfrm>
            <a:off x="720001" y="273935"/>
            <a:ext cx="7778578" cy="4599208"/>
            <a:chOff x="720001" y="273936"/>
            <a:chExt cx="7778578" cy="4599208"/>
          </a:xfrm>
        </p:grpSpPr>
        <p:grpSp>
          <p:nvGrpSpPr>
            <p:cNvPr id="187" name="Google Shape;187;p8"/>
            <p:cNvGrpSpPr/>
            <p:nvPr/>
          </p:nvGrpSpPr>
          <p:grpSpPr>
            <a:xfrm>
              <a:off x="6468763" y="2110388"/>
              <a:ext cx="1183626" cy="191796"/>
              <a:chOff x="3364200" y="629675"/>
              <a:chExt cx="1388092" cy="224928"/>
            </a:xfrm>
          </p:grpSpPr>
          <p:sp>
            <p:nvSpPr>
              <p:cNvPr id="188" name="Google Shape;188;p8"/>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8"/>
            <p:cNvSpPr/>
            <p:nvPr/>
          </p:nvSpPr>
          <p:spPr>
            <a:xfrm>
              <a:off x="3878800" y="451780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2635057" y="416079"/>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8232642" y="291818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8"/>
            <p:cNvGrpSpPr/>
            <p:nvPr/>
          </p:nvGrpSpPr>
          <p:grpSpPr>
            <a:xfrm>
              <a:off x="4632725" y="662889"/>
              <a:ext cx="388433" cy="237828"/>
              <a:chOff x="3261800" y="3337927"/>
              <a:chExt cx="388433" cy="237828"/>
            </a:xfrm>
          </p:grpSpPr>
          <p:sp>
            <p:nvSpPr>
              <p:cNvPr id="194" name="Google Shape;194;p8"/>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rot="-1779645">
                <a:off x="3388574" y="3386546"/>
                <a:ext cx="126702" cy="126702"/>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8"/>
            <p:cNvSpPr/>
            <p:nvPr/>
          </p:nvSpPr>
          <p:spPr>
            <a:xfrm flipH="1" rot="-713519">
              <a:off x="6875756" y="291641"/>
              <a:ext cx="191821" cy="191821"/>
            </a:xfrm>
            <a:prstGeom prst="lightningBol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8"/>
            <p:cNvGrpSpPr/>
            <p:nvPr/>
          </p:nvGrpSpPr>
          <p:grpSpPr>
            <a:xfrm rot="3858676">
              <a:off x="5994488" y="4527647"/>
              <a:ext cx="388449" cy="237838"/>
              <a:chOff x="3261800" y="3337927"/>
              <a:chExt cx="388433" cy="237828"/>
            </a:xfrm>
          </p:grpSpPr>
          <p:sp>
            <p:nvSpPr>
              <p:cNvPr id="198" name="Google Shape;198;p8"/>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8"/>
            <p:cNvSpPr/>
            <p:nvPr/>
          </p:nvSpPr>
          <p:spPr>
            <a:xfrm>
              <a:off x="8181007" y="1110829"/>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8349417" y="451780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flipH="1" rot="-713519">
              <a:off x="6814406" y="3336666"/>
              <a:ext cx="191821" cy="191821"/>
            </a:xfrm>
            <a:prstGeom prst="lightningBol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8"/>
            <p:cNvGrpSpPr/>
            <p:nvPr/>
          </p:nvGrpSpPr>
          <p:grpSpPr>
            <a:xfrm>
              <a:off x="964211" y="4517798"/>
              <a:ext cx="1057865" cy="171395"/>
              <a:chOff x="3364200" y="629675"/>
              <a:chExt cx="1388092" cy="224928"/>
            </a:xfrm>
          </p:grpSpPr>
          <p:sp>
            <p:nvSpPr>
              <p:cNvPr id="204" name="Google Shape;204;p8"/>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8"/>
            <p:cNvSpPr/>
            <p:nvPr/>
          </p:nvSpPr>
          <p:spPr>
            <a:xfrm flipH="1" rot="-713519">
              <a:off x="737706" y="827041"/>
              <a:ext cx="191821" cy="191821"/>
            </a:xfrm>
            <a:prstGeom prst="lightningBol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8"/>
          <p:cNvSpPr txBox="1"/>
          <p:nvPr>
            <p:ph type="title"/>
          </p:nvPr>
        </p:nvSpPr>
        <p:spPr>
          <a:xfrm>
            <a:off x="720000" y="1547400"/>
            <a:ext cx="5379600" cy="2048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60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208" name="Shape 208"/>
        <p:cNvGrpSpPr/>
        <p:nvPr/>
      </p:nvGrpSpPr>
      <p:grpSpPr>
        <a:xfrm>
          <a:off x="0" y="0"/>
          <a:ext cx="0" cy="0"/>
          <a:chOff x="0" y="0"/>
          <a:chExt cx="0" cy="0"/>
        </a:xfrm>
      </p:grpSpPr>
      <p:sp>
        <p:nvSpPr>
          <p:cNvPr id="209" name="Google Shape;209;p9"/>
          <p:cNvSpPr/>
          <p:nvPr/>
        </p:nvSpPr>
        <p:spPr>
          <a:xfrm>
            <a:off x="108000" y="108000"/>
            <a:ext cx="8925000" cy="4921500"/>
          </a:xfrm>
          <a:prstGeom prst="roundRect">
            <a:avLst>
              <a:gd fmla="val 4218" name="adj"/>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9"/>
          <p:cNvGrpSpPr/>
          <p:nvPr/>
        </p:nvGrpSpPr>
        <p:grpSpPr>
          <a:xfrm>
            <a:off x="8295178" y="344575"/>
            <a:ext cx="470050" cy="116300"/>
            <a:chOff x="8155950" y="423775"/>
            <a:chExt cx="470050" cy="116300"/>
          </a:xfrm>
        </p:grpSpPr>
        <p:sp>
          <p:nvSpPr>
            <p:cNvPr id="212" name="Google Shape;212;p9"/>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9"/>
          <p:cNvGrpSpPr/>
          <p:nvPr/>
        </p:nvGrpSpPr>
        <p:grpSpPr>
          <a:xfrm>
            <a:off x="547013" y="423154"/>
            <a:ext cx="8011214" cy="4293964"/>
            <a:chOff x="547013" y="423154"/>
            <a:chExt cx="8011214" cy="4293964"/>
          </a:xfrm>
        </p:grpSpPr>
        <p:grpSp>
          <p:nvGrpSpPr>
            <p:cNvPr id="216" name="Google Shape;216;p9"/>
            <p:cNvGrpSpPr/>
            <p:nvPr/>
          </p:nvGrpSpPr>
          <p:grpSpPr>
            <a:xfrm>
              <a:off x="547013" y="1586838"/>
              <a:ext cx="1183626" cy="191796"/>
              <a:chOff x="3364200" y="629675"/>
              <a:chExt cx="1388092" cy="224928"/>
            </a:xfrm>
          </p:grpSpPr>
          <p:sp>
            <p:nvSpPr>
              <p:cNvPr id="217" name="Google Shape;217;p9"/>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9"/>
            <p:cNvSpPr/>
            <p:nvPr/>
          </p:nvSpPr>
          <p:spPr>
            <a:xfrm>
              <a:off x="3878800" y="451780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a:off x="5401382" y="42315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8232642" y="291818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9"/>
            <p:cNvGrpSpPr/>
            <p:nvPr/>
          </p:nvGrpSpPr>
          <p:grpSpPr>
            <a:xfrm>
              <a:off x="5162350" y="1460027"/>
              <a:ext cx="388433" cy="237828"/>
              <a:chOff x="3261800" y="3337927"/>
              <a:chExt cx="388433" cy="237828"/>
            </a:xfrm>
          </p:grpSpPr>
          <p:sp>
            <p:nvSpPr>
              <p:cNvPr id="223" name="Google Shape;223;p9"/>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rot="-1779645">
                <a:off x="3388574" y="3386546"/>
                <a:ext cx="126702" cy="126702"/>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9"/>
            <p:cNvSpPr/>
            <p:nvPr/>
          </p:nvSpPr>
          <p:spPr>
            <a:xfrm flipH="1" rot="-713519">
              <a:off x="7139856" y="481266"/>
              <a:ext cx="191821" cy="191821"/>
            </a:xfrm>
            <a:prstGeom prst="lightningBol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9"/>
            <p:cNvGrpSpPr/>
            <p:nvPr/>
          </p:nvGrpSpPr>
          <p:grpSpPr>
            <a:xfrm rot="3858676">
              <a:off x="787875" y="4219272"/>
              <a:ext cx="388449" cy="237838"/>
              <a:chOff x="3261800" y="3337927"/>
              <a:chExt cx="388433" cy="237828"/>
            </a:xfrm>
          </p:grpSpPr>
          <p:sp>
            <p:nvSpPr>
              <p:cNvPr id="227" name="Google Shape;227;p9"/>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9"/>
            <p:cNvSpPr/>
            <p:nvPr/>
          </p:nvSpPr>
          <p:spPr>
            <a:xfrm>
              <a:off x="7982907" y="1333279"/>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a:off x="1166592" y="3021458"/>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flipH="1" rot="-713519">
              <a:off x="5668256" y="4507591"/>
              <a:ext cx="191821" cy="191821"/>
            </a:xfrm>
            <a:prstGeom prst="lightningBol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9"/>
            <p:cNvGrpSpPr/>
            <p:nvPr/>
          </p:nvGrpSpPr>
          <p:grpSpPr>
            <a:xfrm>
              <a:off x="7500361" y="4306798"/>
              <a:ext cx="1057865" cy="171395"/>
              <a:chOff x="3364200" y="629675"/>
              <a:chExt cx="1388092" cy="224928"/>
            </a:xfrm>
          </p:grpSpPr>
          <p:sp>
            <p:nvSpPr>
              <p:cNvPr id="233" name="Google Shape;233;p9"/>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5" name="Google Shape;235;p9"/>
          <p:cNvSpPr txBox="1"/>
          <p:nvPr>
            <p:ph idx="1" type="subTitle"/>
          </p:nvPr>
        </p:nvSpPr>
        <p:spPr>
          <a:xfrm>
            <a:off x="2914797" y="2315150"/>
            <a:ext cx="3314400" cy="12594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Clr>
                <a:schemeClr val="accent6"/>
              </a:buClr>
              <a:buSzPts val="2100"/>
              <a:buNone/>
              <a:defRPr sz="14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236" name="Google Shape;236;p9"/>
          <p:cNvSpPr txBox="1"/>
          <p:nvPr>
            <p:ph type="title"/>
          </p:nvPr>
        </p:nvSpPr>
        <p:spPr>
          <a:xfrm>
            <a:off x="629949" y="464847"/>
            <a:ext cx="78003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6"/>
              </a:buClr>
              <a:buSzPts val="2800"/>
              <a:buNone/>
              <a:defRPr sz="2320">
                <a:solidFill>
                  <a:schemeClr val="accent6"/>
                </a:solidFill>
                <a:latin typeface="Press Start 2P"/>
                <a:ea typeface="Press Start 2P"/>
                <a:cs typeface="Press Start 2P"/>
                <a:sym typeface="Press Start 2P"/>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237" name="Shape 237"/>
        <p:cNvGrpSpPr/>
        <p:nvPr/>
      </p:nvGrpSpPr>
      <p:grpSpPr>
        <a:xfrm>
          <a:off x="0" y="0"/>
          <a:ext cx="0" cy="0"/>
          <a:chOff x="0" y="0"/>
          <a:chExt cx="0" cy="0"/>
        </a:xfrm>
      </p:grpSpPr>
      <p:sp>
        <p:nvSpPr>
          <p:cNvPr id="238" name="Google Shape;238;p10"/>
          <p:cNvSpPr/>
          <p:nvPr/>
        </p:nvSpPr>
        <p:spPr>
          <a:xfrm>
            <a:off x="8725" y="-3000"/>
            <a:ext cx="9144000" cy="5143500"/>
          </a:xfrm>
          <a:prstGeom prst="rect">
            <a:avLst/>
          </a:prstGeom>
          <a:solidFill>
            <a:srgbClr val="1E1E1C">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0"/>
          <p:cNvSpPr/>
          <p:nvPr/>
        </p:nvSpPr>
        <p:spPr>
          <a:xfrm>
            <a:off x="6007200" y="108000"/>
            <a:ext cx="3025800" cy="4921500"/>
          </a:xfrm>
          <a:prstGeom prst="roundRect">
            <a:avLst>
              <a:gd fmla="val 6829"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0"/>
          <p:cNvSpPr/>
          <p:nvPr/>
        </p:nvSpPr>
        <p:spPr>
          <a:xfrm>
            <a:off x="108000" y="108000"/>
            <a:ext cx="5791200" cy="4921500"/>
          </a:xfrm>
          <a:prstGeom prst="roundRect">
            <a:avLst>
              <a:gd fmla="val 4218"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0"/>
          <p:cNvSpPr/>
          <p:nvPr/>
        </p:nvSpPr>
        <p:spPr>
          <a:xfrm rot="-2700000">
            <a:off x="6249414" y="288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10"/>
          <p:cNvGrpSpPr/>
          <p:nvPr/>
        </p:nvGrpSpPr>
        <p:grpSpPr>
          <a:xfrm>
            <a:off x="8295178" y="344575"/>
            <a:ext cx="470050" cy="116300"/>
            <a:chOff x="8155950" y="423775"/>
            <a:chExt cx="470050" cy="116300"/>
          </a:xfrm>
        </p:grpSpPr>
        <p:sp>
          <p:nvSpPr>
            <p:cNvPr id="243" name="Google Shape;243;p10"/>
            <p:cNvSpPr/>
            <p:nvPr/>
          </p:nvSpPr>
          <p:spPr>
            <a:xfrm>
              <a:off x="8515000" y="42907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
            <p:cNvSpPr/>
            <p:nvPr/>
          </p:nvSpPr>
          <p:spPr>
            <a:xfrm>
              <a:off x="8335475" y="42907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
            <p:cNvSpPr/>
            <p:nvPr/>
          </p:nvSpPr>
          <p:spPr>
            <a:xfrm>
              <a:off x="8155950" y="42377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6" name="Google Shape;246;p10"/>
          <p:cNvCxnSpPr/>
          <p:nvPr/>
        </p:nvCxnSpPr>
        <p:spPr>
          <a:xfrm rot="10800000">
            <a:off x="113100" y="4013125"/>
            <a:ext cx="5794500" cy="0"/>
          </a:xfrm>
          <a:prstGeom prst="straightConnector1">
            <a:avLst/>
          </a:prstGeom>
          <a:noFill/>
          <a:ln cap="flat" cmpd="sng" w="19050">
            <a:solidFill>
              <a:srgbClr val="EFEFEF"/>
            </a:solidFill>
            <a:prstDash val="solid"/>
            <a:round/>
            <a:headEnd len="med" w="med" type="none"/>
            <a:tailEnd len="med" w="med" type="none"/>
          </a:ln>
        </p:spPr>
      </p:cxnSp>
      <p:sp>
        <p:nvSpPr>
          <p:cNvPr id="247" name="Google Shape;247;p10"/>
          <p:cNvSpPr/>
          <p:nvPr/>
        </p:nvSpPr>
        <p:spPr>
          <a:xfrm>
            <a:off x="5519036" y="355525"/>
            <a:ext cx="111000" cy="11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p:nvPr/>
        </p:nvSpPr>
        <p:spPr>
          <a:xfrm>
            <a:off x="5339511" y="355525"/>
            <a:ext cx="111000" cy="11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p:nvPr/>
        </p:nvSpPr>
        <p:spPr>
          <a:xfrm>
            <a:off x="5159986" y="350225"/>
            <a:ext cx="111000" cy="11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p:nvPr/>
        </p:nvSpPr>
        <p:spPr>
          <a:xfrm rot="-2700000">
            <a:off x="353064" y="291666"/>
            <a:ext cx="191767" cy="191767"/>
          </a:xfrm>
          <a:prstGeom prst="mathPlus">
            <a:avLst>
              <a:gd fmla="val 23520" name="adj1"/>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10"/>
          <p:cNvGrpSpPr/>
          <p:nvPr/>
        </p:nvGrpSpPr>
        <p:grpSpPr>
          <a:xfrm>
            <a:off x="466213" y="348200"/>
            <a:ext cx="8229024" cy="4409819"/>
            <a:chOff x="466213" y="348200"/>
            <a:chExt cx="8229024" cy="4409819"/>
          </a:xfrm>
        </p:grpSpPr>
        <p:grpSp>
          <p:nvGrpSpPr>
            <p:cNvPr id="252" name="Google Shape;252;p10"/>
            <p:cNvGrpSpPr/>
            <p:nvPr/>
          </p:nvGrpSpPr>
          <p:grpSpPr>
            <a:xfrm>
              <a:off x="1671275" y="3351225"/>
              <a:ext cx="1388092" cy="224928"/>
              <a:chOff x="3364200" y="629675"/>
              <a:chExt cx="1388092" cy="224928"/>
            </a:xfrm>
          </p:grpSpPr>
          <p:sp>
            <p:nvSpPr>
              <p:cNvPr id="253" name="Google Shape;253;p10"/>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10"/>
            <p:cNvSpPr/>
            <p:nvPr/>
          </p:nvSpPr>
          <p:spPr>
            <a:xfrm>
              <a:off x="1558075" y="348200"/>
              <a:ext cx="191795" cy="191795"/>
            </a:xfrm>
            <a:custGeom>
              <a:rect b="b" l="l" r="r" t="t"/>
              <a:pathLst>
                <a:path extrusionOk="0" h="5446" w="5446">
                  <a:moveTo>
                    <a:pt x="2178" y="1"/>
                  </a:moveTo>
                  <a:cubicBezTo>
                    <a:pt x="2128" y="1"/>
                    <a:pt x="2128" y="26"/>
                    <a:pt x="2128" y="51"/>
                  </a:cubicBezTo>
                  <a:lnTo>
                    <a:pt x="2128" y="1270"/>
                  </a:lnTo>
                  <a:lnTo>
                    <a:pt x="1245" y="393"/>
                  </a:lnTo>
                  <a:lnTo>
                    <a:pt x="1195" y="393"/>
                  </a:lnTo>
                  <a:lnTo>
                    <a:pt x="417" y="1196"/>
                  </a:lnTo>
                  <a:cubicBezTo>
                    <a:pt x="386" y="1196"/>
                    <a:pt x="386" y="1245"/>
                    <a:pt x="417" y="1245"/>
                  </a:cubicBezTo>
                  <a:lnTo>
                    <a:pt x="1270" y="2104"/>
                  </a:lnTo>
                  <a:lnTo>
                    <a:pt x="50" y="2104"/>
                  </a:lnTo>
                  <a:cubicBezTo>
                    <a:pt x="25" y="2104"/>
                    <a:pt x="0" y="2129"/>
                    <a:pt x="0" y="2154"/>
                  </a:cubicBezTo>
                  <a:lnTo>
                    <a:pt x="0" y="3268"/>
                  </a:lnTo>
                  <a:cubicBezTo>
                    <a:pt x="0" y="3293"/>
                    <a:pt x="25" y="3318"/>
                    <a:pt x="50" y="3318"/>
                  </a:cubicBezTo>
                  <a:lnTo>
                    <a:pt x="1270" y="3318"/>
                  </a:lnTo>
                  <a:lnTo>
                    <a:pt x="417" y="4176"/>
                  </a:lnTo>
                  <a:cubicBezTo>
                    <a:pt x="386" y="4201"/>
                    <a:pt x="386" y="4226"/>
                    <a:pt x="417" y="4251"/>
                  </a:cubicBezTo>
                  <a:lnTo>
                    <a:pt x="1195" y="5029"/>
                  </a:lnTo>
                  <a:lnTo>
                    <a:pt x="1220" y="5060"/>
                  </a:lnTo>
                  <a:cubicBezTo>
                    <a:pt x="1245" y="5060"/>
                    <a:pt x="1245" y="5029"/>
                    <a:pt x="1245" y="5029"/>
                  </a:cubicBezTo>
                  <a:lnTo>
                    <a:pt x="2128" y="4176"/>
                  </a:lnTo>
                  <a:lnTo>
                    <a:pt x="2128" y="5396"/>
                  </a:lnTo>
                  <a:cubicBezTo>
                    <a:pt x="2128" y="5421"/>
                    <a:pt x="2128" y="5446"/>
                    <a:pt x="2178" y="5446"/>
                  </a:cubicBezTo>
                  <a:lnTo>
                    <a:pt x="3267" y="5446"/>
                  </a:lnTo>
                  <a:cubicBezTo>
                    <a:pt x="3292" y="5446"/>
                    <a:pt x="3317" y="5421"/>
                    <a:pt x="3317" y="5396"/>
                  </a:cubicBezTo>
                  <a:lnTo>
                    <a:pt x="3317" y="4176"/>
                  </a:lnTo>
                  <a:lnTo>
                    <a:pt x="4176" y="5029"/>
                  </a:lnTo>
                  <a:cubicBezTo>
                    <a:pt x="4201" y="5029"/>
                    <a:pt x="4201" y="5060"/>
                    <a:pt x="4225" y="5060"/>
                  </a:cubicBezTo>
                  <a:lnTo>
                    <a:pt x="4250" y="5029"/>
                  </a:lnTo>
                  <a:lnTo>
                    <a:pt x="5028" y="4251"/>
                  </a:lnTo>
                  <a:cubicBezTo>
                    <a:pt x="5053" y="4226"/>
                    <a:pt x="5053" y="4201"/>
                    <a:pt x="5028" y="4176"/>
                  </a:cubicBezTo>
                  <a:lnTo>
                    <a:pt x="4176" y="3318"/>
                  </a:lnTo>
                  <a:lnTo>
                    <a:pt x="5395" y="3318"/>
                  </a:lnTo>
                  <a:cubicBezTo>
                    <a:pt x="5420" y="3318"/>
                    <a:pt x="5445" y="3293"/>
                    <a:pt x="5445" y="3268"/>
                  </a:cubicBezTo>
                  <a:lnTo>
                    <a:pt x="5445" y="2154"/>
                  </a:lnTo>
                  <a:cubicBezTo>
                    <a:pt x="5445" y="2129"/>
                    <a:pt x="5420" y="2104"/>
                    <a:pt x="5395" y="2104"/>
                  </a:cubicBezTo>
                  <a:lnTo>
                    <a:pt x="4176" y="2104"/>
                  </a:lnTo>
                  <a:lnTo>
                    <a:pt x="5028" y="1245"/>
                  </a:lnTo>
                  <a:cubicBezTo>
                    <a:pt x="5028" y="1245"/>
                    <a:pt x="5053" y="1245"/>
                    <a:pt x="5053" y="1221"/>
                  </a:cubicBezTo>
                  <a:cubicBezTo>
                    <a:pt x="5053" y="1196"/>
                    <a:pt x="5028" y="1196"/>
                    <a:pt x="5028" y="1196"/>
                  </a:cubicBezTo>
                  <a:lnTo>
                    <a:pt x="4250" y="393"/>
                  </a:lnTo>
                  <a:lnTo>
                    <a:pt x="4176" y="393"/>
                  </a:lnTo>
                  <a:lnTo>
                    <a:pt x="3317" y="1270"/>
                  </a:lnTo>
                  <a:lnTo>
                    <a:pt x="3317" y="51"/>
                  </a:lnTo>
                  <a:cubicBezTo>
                    <a:pt x="3317" y="26"/>
                    <a:pt x="3292" y="1"/>
                    <a:pt x="32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p:nvPr/>
          </p:nvSpPr>
          <p:spPr>
            <a:xfrm>
              <a:off x="1841225" y="1997708"/>
              <a:ext cx="149202" cy="171385"/>
            </a:xfrm>
            <a:custGeom>
              <a:rect b="b" l="l" r="r" t="t"/>
              <a:pathLst>
                <a:path extrusionOk="0" h="4226" w="3679">
                  <a:moveTo>
                    <a:pt x="1836" y="1"/>
                  </a:moveTo>
                  <a:cubicBezTo>
                    <a:pt x="1737" y="1"/>
                    <a:pt x="1656" y="82"/>
                    <a:pt x="1656" y="181"/>
                  </a:cubicBezTo>
                  <a:lnTo>
                    <a:pt x="1656" y="1581"/>
                  </a:lnTo>
                  <a:cubicBezTo>
                    <a:pt x="1606" y="1613"/>
                    <a:pt x="1525" y="1662"/>
                    <a:pt x="1475" y="1687"/>
                  </a:cubicBezTo>
                  <a:lnTo>
                    <a:pt x="312" y="909"/>
                  </a:lnTo>
                  <a:cubicBezTo>
                    <a:pt x="283" y="892"/>
                    <a:pt x="248" y="883"/>
                    <a:pt x="214" y="883"/>
                  </a:cubicBezTo>
                  <a:cubicBezTo>
                    <a:pt x="152" y="883"/>
                    <a:pt x="91" y="911"/>
                    <a:pt x="75" y="959"/>
                  </a:cubicBezTo>
                  <a:cubicBezTo>
                    <a:pt x="25" y="1040"/>
                    <a:pt x="25" y="1146"/>
                    <a:pt x="100" y="1196"/>
                  </a:cubicBezTo>
                  <a:lnTo>
                    <a:pt x="1320" y="1998"/>
                  </a:lnTo>
                  <a:cubicBezTo>
                    <a:pt x="1295" y="2023"/>
                    <a:pt x="1295" y="2048"/>
                    <a:pt x="1295" y="2104"/>
                  </a:cubicBezTo>
                  <a:cubicBezTo>
                    <a:pt x="1295" y="2154"/>
                    <a:pt x="1320" y="2204"/>
                    <a:pt x="1320" y="2235"/>
                  </a:cubicBezTo>
                  <a:lnTo>
                    <a:pt x="100" y="3013"/>
                  </a:lnTo>
                  <a:cubicBezTo>
                    <a:pt x="25" y="3062"/>
                    <a:pt x="1" y="3168"/>
                    <a:pt x="50" y="3243"/>
                  </a:cubicBezTo>
                  <a:cubicBezTo>
                    <a:pt x="75" y="3293"/>
                    <a:pt x="125" y="3324"/>
                    <a:pt x="181" y="3324"/>
                  </a:cubicBezTo>
                  <a:cubicBezTo>
                    <a:pt x="206" y="3324"/>
                    <a:pt x="256" y="3324"/>
                    <a:pt x="281" y="3293"/>
                  </a:cubicBezTo>
                  <a:lnTo>
                    <a:pt x="1525" y="2515"/>
                  </a:lnTo>
                  <a:cubicBezTo>
                    <a:pt x="1556" y="2546"/>
                    <a:pt x="1606" y="2571"/>
                    <a:pt x="1656" y="2596"/>
                  </a:cubicBezTo>
                  <a:lnTo>
                    <a:pt x="1656" y="4070"/>
                  </a:lnTo>
                  <a:cubicBezTo>
                    <a:pt x="1656" y="4151"/>
                    <a:pt x="1737" y="4226"/>
                    <a:pt x="1836" y="4226"/>
                  </a:cubicBezTo>
                  <a:cubicBezTo>
                    <a:pt x="1917" y="4226"/>
                    <a:pt x="1992" y="4151"/>
                    <a:pt x="1992" y="4070"/>
                  </a:cubicBezTo>
                  <a:lnTo>
                    <a:pt x="1992" y="2596"/>
                  </a:lnTo>
                  <a:cubicBezTo>
                    <a:pt x="2048" y="2571"/>
                    <a:pt x="2098" y="2546"/>
                    <a:pt x="2122" y="2515"/>
                  </a:cubicBezTo>
                  <a:lnTo>
                    <a:pt x="3367" y="3324"/>
                  </a:lnTo>
                  <a:cubicBezTo>
                    <a:pt x="3392" y="3349"/>
                    <a:pt x="3423" y="3349"/>
                    <a:pt x="3448" y="3349"/>
                  </a:cubicBezTo>
                  <a:cubicBezTo>
                    <a:pt x="3498" y="3349"/>
                    <a:pt x="3579" y="3324"/>
                    <a:pt x="3603" y="3268"/>
                  </a:cubicBezTo>
                  <a:cubicBezTo>
                    <a:pt x="3653" y="3193"/>
                    <a:pt x="3628" y="3087"/>
                    <a:pt x="3547" y="3037"/>
                  </a:cubicBezTo>
                  <a:lnTo>
                    <a:pt x="2334" y="2260"/>
                  </a:lnTo>
                  <a:cubicBezTo>
                    <a:pt x="2359" y="2204"/>
                    <a:pt x="2359" y="2154"/>
                    <a:pt x="2359" y="2104"/>
                  </a:cubicBezTo>
                  <a:lnTo>
                    <a:pt x="2359" y="1998"/>
                  </a:lnTo>
                  <a:lnTo>
                    <a:pt x="3579" y="1245"/>
                  </a:lnTo>
                  <a:cubicBezTo>
                    <a:pt x="3653" y="1196"/>
                    <a:pt x="3678" y="1090"/>
                    <a:pt x="3628" y="1015"/>
                  </a:cubicBezTo>
                  <a:cubicBezTo>
                    <a:pt x="3596" y="962"/>
                    <a:pt x="3540" y="934"/>
                    <a:pt x="3482" y="934"/>
                  </a:cubicBezTo>
                  <a:cubicBezTo>
                    <a:pt x="3451" y="934"/>
                    <a:pt x="3420" y="942"/>
                    <a:pt x="3392" y="959"/>
                  </a:cubicBezTo>
                  <a:lnTo>
                    <a:pt x="2178" y="1712"/>
                  </a:lnTo>
                  <a:cubicBezTo>
                    <a:pt x="2122" y="1662"/>
                    <a:pt x="2073" y="1613"/>
                    <a:pt x="1992" y="1581"/>
                  </a:cubicBezTo>
                  <a:lnTo>
                    <a:pt x="1992" y="181"/>
                  </a:lnTo>
                  <a:cubicBezTo>
                    <a:pt x="1992" y="82"/>
                    <a:pt x="1917" y="1"/>
                    <a:pt x="1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p:nvPr/>
          </p:nvSpPr>
          <p:spPr>
            <a:xfrm>
              <a:off x="8545832" y="4517804"/>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4895267" y="4304883"/>
              <a:ext cx="149161" cy="171385"/>
            </a:xfrm>
            <a:custGeom>
              <a:rect b="b" l="l" r="r" t="t"/>
              <a:pathLst>
                <a:path extrusionOk="0" h="4226" w="3678">
                  <a:moveTo>
                    <a:pt x="1842" y="0"/>
                  </a:moveTo>
                  <a:cubicBezTo>
                    <a:pt x="1761" y="0"/>
                    <a:pt x="1687" y="81"/>
                    <a:pt x="1687" y="181"/>
                  </a:cubicBezTo>
                  <a:lnTo>
                    <a:pt x="1687" y="1581"/>
                  </a:lnTo>
                  <a:cubicBezTo>
                    <a:pt x="1606" y="1606"/>
                    <a:pt x="1556" y="1637"/>
                    <a:pt x="1500" y="1687"/>
                  </a:cubicBezTo>
                  <a:lnTo>
                    <a:pt x="312" y="909"/>
                  </a:lnTo>
                  <a:cubicBezTo>
                    <a:pt x="283" y="891"/>
                    <a:pt x="252" y="883"/>
                    <a:pt x="221" y="883"/>
                  </a:cubicBezTo>
                  <a:cubicBezTo>
                    <a:pt x="166" y="883"/>
                    <a:pt x="111" y="910"/>
                    <a:pt x="75" y="959"/>
                  </a:cubicBezTo>
                  <a:cubicBezTo>
                    <a:pt x="25" y="1040"/>
                    <a:pt x="50" y="1139"/>
                    <a:pt x="131" y="1195"/>
                  </a:cubicBezTo>
                  <a:lnTo>
                    <a:pt x="1320" y="1973"/>
                  </a:lnTo>
                  <a:lnTo>
                    <a:pt x="1320" y="2104"/>
                  </a:lnTo>
                  <a:cubicBezTo>
                    <a:pt x="1320" y="2153"/>
                    <a:pt x="1320" y="2178"/>
                    <a:pt x="1345" y="2228"/>
                  </a:cubicBezTo>
                  <a:lnTo>
                    <a:pt x="100" y="3006"/>
                  </a:lnTo>
                  <a:cubicBezTo>
                    <a:pt x="25" y="3062"/>
                    <a:pt x="0" y="3161"/>
                    <a:pt x="50" y="3242"/>
                  </a:cubicBezTo>
                  <a:cubicBezTo>
                    <a:pt x="100" y="3292"/>
                    <a:pt x="156" y="3317"/>
                    <a:pt x="206" y="3317"/>
                  </a:cubicBezTo>
                  <a:cubicBezTo>
                    <a:pt x="231" y="3317"/>
                    <a:pt x="256" y="3317"/>
                    <a:pt x="287" y="3292"/>
                  </a:cubicBezTo>
                  <a:lnTo>
                    <a:pt x="1531" y="2514"/>
                  </a:lnTo>
                  <a:cubicBezTo>
                    <a:pt x="1581" y="2539"/>
                    <a:pt x="1631" y="2570"/>
                    <a:pt x="1687" y="2595"/>
                  </a:cubicBezTo>
                  <a:lnTo>
                    <a:pt x="1687" y="4070"/>
                  </a:lnTo>
                  <a:cubicBezTo>
                    <a:pt x="1687" y="4151"/>
                    <a:pt x="1761" y="4225"/>
                    <a:pt x="1842" y="4225"/>
                  </a:cubicBezTo>
                  <a:cubicBezTo>
                    <a:pt x="1942" y="4225"/>
                    <a:pt x="2023" y="4151"/>
                    <a:pt x="2023" y="4070"/>
                  </a:cubicBezTo>
                  <a:lnTo>
                    <a:pt x="2023" y="2595"/>
                  </a:lnTo>
                  <a:cubicBezTo>
                    <a:pt x="2073" y="2570"/>
                    <a:pt x="2122" y="2539"/>
                    <a:pt x="2153" y="2514"/>
                  </a:cubicBezTo>
                  <a:lnTo>
                    <a:pt x="3398" y="3317"/>
                  </a:lnTo>
                  <a:cubicBezTo>
                    <a:pt x="3423" y="3348"/>
                    <a:pt x="3448" y="3348"/>
                    <a:pt x="3473" y="3348"/>
                  </a:cubicBezTo>
                  <a:cubicBezTo>
                    <a:pt x="3522" y="3348"/>
                    <a:pt x="3578" y="3317"/>
                    <a:pt x="3628" y="3267"/>
                  </a:cubicBezTo>
                  <a:cubicBezTo>
                    <a:pt x="3653" y="3193"/>
                    <a:pt x="3653" y="3087"/>
                    <a:pt x="3578" y="3037"/>
                  </a:cubicBezTo>
                  <a:lnTo>
                    <a:pt x="2359" y="2259"/>
                  </a:lnTo>
                  <a:cubicBezTo>
                    <a:pt x="2359" y="2203"/>
                    <a:pt x="2384" y="2153"/>
                    <a:pt x="2384" y="2104"/>
                  </a:cubicBezTo>
                  <a:cubicBezTo>
                    <a:pt x="2384" y="2048"/>
                    <a:pt x="2384" y="2023"/>
                    <a:pt x="2359" y="1998"/>
                  </a:cubicBezTo>
                  <a:lnTo>
                    <a:pt x="3578" y="1220"/>
                  </a:lnTo>
                  <a:cubicBezTo>
                    <a:pt x="3653" y="1195"/>
                    <a:pt x="3678" y="1089"/>
                    <a:pt x="3628" y="984"/>
                  </a:cubicBezTo>
                  <a:cubicBezTo>
                    <a:pt x="3597" y="936"/>
                    <a:pt x="3543" y="919"/>
                    <a:pt x="3488" y="919"/>
                  </a:cubicBezTo>
                  <a:cubicBezTo>
                    <a:pt x="3457" y="919"/>
                    <a:pt x="3425" y="925"/>
                    <a:pt x="3398" y="934"/>
                  </a:cubicBezTo>
                  <a:lnTo>
                    <a:pt x="2203" y="1687"/>
                  </a:lnTo>
                  <a:cubicBezTo>
                    <a:pt x="2153" y="1662"/>
                    <a:pt x="2097" y="1606"/>
                    <a:pt x="2023" y="1581"/>
                  </a:cubicBezTo>
                  <a:lnTo>
                    <a:pt x="2023" y="181"/>
                  </a:lnTo>
                  <a:cubicBezTo>
                    <a:pt x="2023" y="81"/>
                    <a:pt x="1942" y="0"/>
                    <a:pt x="1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10"/>
            <p:cNvGrpSpPr/>
            <p:nvPr/>
          </p:nvGrpSpPr>
          <p:grpSpPr>
            <a:xfrm>
              <a:off x="466225" y="1384402"/>
              <a:ext cx="388433" cy="237828"/>
              <a:chOff x="1139325" y="2027602"/>
              <a:chExt cx="388433" cy="237828"/>
            </a:xfrm>
          </p:grpSpPr>
          <p:sp>
            <p:nvSpPr>
              <p:cNvPr id="260" name="Google Shape;260;p10"/>
              <p:cNvSpPr/>
              <p:nvPr/>
            </p:nvSpPr>
            <p:spPr>
              <a:xfrm rot="-1785514">
                <a:off x="1117486" y="2133078"/>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p:nvPr/>
            </p:nvSpPr>
            <p:spPr>
              <a:xfrm rot="-1779645">
                <a:off x="1266099" y="2076221"/>
                <a:ext cx="126702" cy="12670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10"/>
            <p:cNvSpPr/>
            <p:nvPr/>
          </p:nvSpPr>
          <p:spPr>
            <a:xfrm flipH="1" rot="-713519">
              <a:off x="483919" y="3254891"/>
              <a:ext cx="191821" cy="191821"/>
            </a:xfrm>
            <a:prstGeom prst="lightningBol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10"/>
            <p:cNvGrpSpPr/>
            <p:nvPr/>
          </p:nvGrpSpPr>
          <p:grpSpPr>
            <a:xfrm rot="3858676">
              <a:off x="1037250" y="4412522"/>
              <a:ext cx="388449" cy="237838"/>
              <a:chOff x="3261800" y="3337927"/>
              <a:chExt cx="388433" cy="237828"/>
            </a:xfrm>
          </p:grpSpPr>
          <p:sp>
            <p:nvSpPr>
              <p:cNvPr id="264" name="Google Shape;264;p10"/>
              <p:cNvSpPr/>
              <p:nvPr/>
            </p:nvSpPr>
            <p:spPr>
              <a:xfrm rot="-1785514">
                <a:off x="3239961" y="3443403"/>
                <a:ext cx="432111" cy="26877"/>
              </a:xfrm>
              <a:custGeom>
                <a:rect b="b" l="l" r="r" t="t"/>
                <a:pathLst>
                  <a:path extrusionOk="0" h="52183" w="110984">
                    <a:moveTo>
                      <a:pt x="66414" y="1"/>
                    </a:moveTo>
                    <a:cubicBezTo>
                      <a:pt x="61878" y="1"/>
                      <a:pt x="57147" y="293"/>
                      <a:pt x="52307" y="906"/>
                    </a:cubicBezTo>
                    <a:cubicBezTo>
                      <a:pt x="22675" y="4658"/>
                      <a:pt x="0" y="19007"/>
                      <a:pt x="1757" y="32891"/>
                    </a:cubicBezTo>
                    <a:cubicBezTo>
                      <a:pt x="3228" y="44514"/>
                      <a:pt x="21346" y="52183"/>
                      <a:pt x="44582" y="52183"/>
                    </a:cubicBezTo>
                    <a:cubicBezTo>
                      <a:pt x="49116" y="52183"/>
                      <a:pt x="53844" y="51891"/>
                      <a:pt x="58682" y="51279"/>
                    </a:cubicBezTo>
                    <a:cubicBezTo>
                      <a:pt x="88308" y="47528"/>
                      <a:pt x="110983" y="33179"/>
                      <a:pt x="109226" y="19289"/>
                    </a:cubicBezTo>
                    <a:cubicBezTo>
                      <a:pt x="107756" y="7673"/>
                      <a:pt x="89642" y="1"/>
                      <a:pt x="66414"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
              <p:cNvSpPr/>
              <p:nvPr/>
            </p:nvSpPr>
            <p:spPr>
              <a:xfrm rot="-1779645">
                <a:off x="3388574" y="3386546"/>
                <a:ext cx="126702" cy="126702"/>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10"/>
            <p:cNvSpPr/>
            <p:nvPr/>
          </p:nvSpPr>
          <p:spPr>
            <a:xfrm>
              <a:off x="8545832" y="1010129"/>
              <a:ext cx="149405" cy="171385"/>
            </a:xfrm>
            <a:custGeom>
              <a:rect b="b" l="l" r="r" t="t"/>
              <a:pathLst>
                <a:path extrusionOk="0" h="4226" w="3684">
                  <a:moveTo>
                    <a:pt x="1842" y="1"/>
                  </a:moveTo>
                  <a:cubicBezTo>
                    <a:pt x="1743" y="1"/>
                    <a:pt x="1662" y="82"/>
                    <a:pt x="1662" y="181"/>
                  </a:cubicBezTo>
                  <a:lnTo>
                    <a:pt x="1662" y="1581"/>
                  </a:lnTo>
                  <a:cubicBezTo>
                    <a:pt x="1612" y="1606"/>
                    <a:pt x="1531" y="1637"/>
                    <a:pt x="1481" y="1687"/>
                  </a:cubicBezTo>
                  <a:lnTo>
                    <a:pt x="311" y="909"/>
                  </a:lnTo>
                  <a:cubicBezTo>
                    <a:pt x="285" y="891"/>
                    <a:pt x="255" y="883"/>
                    <a:pt x="224" y="883"/>
                  </a:cubicBezTo>
                  <a:cubicBezTo>
                    <a:pt x="169" y="883"/>
                    <a:pt x="113" y="911"/>
                    <a:pt x="81" y="959"/>
                  </a:cubicBezTo>
                  <a:cubicBezTo>
                    <a:pt x="31" y="1040"/>
                    <a:pt x="56" y="1139"/>
                    <a:pt x="131" y="1195"/>
                  </a:cubicBezTo>
                  <a:lnTo>
                    <a:pt x="1326" y="1973"/>
                  </a:lnTo>
                  <a:cubicBezTo>
                    <a:pt x="1301" y="1998"/>
                    <a:pt x="1301" y="2048"/>
                    <a:pt x="1301" y="2073"/>
                  </a:cubicBezTo>
                  <a:cubicBezTo>
                    <a:pt x="1301" y="2129"/>
                    <a:pt x="1326" y="2178"/>
                    <a:pt x="1326" y="2228"/>
                  </a:cubicBezTo>
                  <a:lnTo>
                    <a:pt x="106" y="3006"/>
                  </a:lnTo>
                  <a:cubicBezTo>
                    <a:pt x="31" y="3037"/>
                    <a:pt x="0" y="3162"/>
                    <a:pt x="56" y="3243"/>
                  </a:cubicBezTo>
                  <a:cubicBezTo>
                    <a:pt x="81" y="3292"/>
                    <a:pt x="131" y="3317"/>
                    <a:pt x="187" y="3317"/>
                  </a:cubicBezTo>
                  <a:cubicBezTo>
                    <a:pt x="212" y="3317"/>
                    <a:pt x="262" y="3292"/>
                    <a:pt x="286" y="3292"/>
                  </a:cubicBezTo>
                  <a:lnTo>
                    <a:pt x="1531" y="2515"/>
                  </a:lnTo>
                  <a:cubicBezTo>
                    <a:pt x="1556" y="2539"/>
                    <a:pt x="1612" y="2571"/>
                    <a:pt x="1662" y="2595"/>
                  </a:cubicBezTo>
                  <a:lnTo>
                    <a:pt x="1662" y="4045"/>
                  </a:lnTo>
                  <a:cubicBezTo>
                    <a:pt x="1662" y="4151"/>
                    <a:pt x="1743" y="4226"/>
                    <a:pt x="1842" y="4226"/>
                  </a:cubicBezTo>
                  <a:cubicBezTo>
                    <a:pt x="1923" y="4226"/>
                    <a:pt x="1998" y="4151"/>
                    <a:pt x="1998" y="4045"/>
                  </a:cubicBezTo>
                  <a:lnTo>
                    <a:pt x="1998" y="2595"/>
                  </a:lnTo>
                  <a:cubicBezTo>
                    <a:pt x="2054" y="2571"/>
                    <a:pt x="2103" y="2539"/>
                    <a:pt x="2153" y="2515"/>
                  </a:cubicBezTo>
                  <a:lnTo>
                    <a:pt x="3373" y="3317"/>
                  </a:lnTo>
                  <a:cubicBezTo>
                    <a:pt x="3398" y="3348"/>
                    <a:pt x="3423" y="3348"/>
                    <a:pt x="3454" y="3348"/>
                  </a:cubicBezTo>
                  <a:cubicBezTo>
                    <a:pt x="3528" y="3348"/>
                    <a:pt x="3578" y="3317"/>
                    <a:pt x="3609" y="3267"/>
                  </a:cubicBezTo>
                  <a:cubicBezTo>
                    <a:pt x="3659" y="3193"/>
                    <a:pt x="3634" y="3087"/>
                    <a:pt x="3553" y="3037"/>
                  </a:cubicBezTo>
                  <a:lnTo>
                    <a:pt x="2334" y="2228"/>
                  </a:lnTo>
                  <a:cubicBezTo>
                    <a:pt x="2365" y="2178"/>
                    <a:pt x="2365" y="2129"/>
                    <a:pt x="2365" y="2073"/>
                  </a:cubicBezTo>
                  <a:lnTo>
                    <a:pt x="2365" y="1998"/>
                  </a:lnTo>
                  <a:lnTo>
                    <a:pt x="3578" y="1220"/>
                  </a:lnTo>
                  <a:cubicBezTo>
                    <a:pt x="3659" y="1170"/>
                    <a:pt x="3684" y="1065"/>
                    <a:pt x="3634" y="984"/>
                  </a:cubicBezTo>
                  <a:cubicBezTo>
                    <a:pt x="3598" y="936"/>
                    <a:pt x="3544" y="908"/>
                    <a:pt x="3488" y="908"/>
                  </a:cubicBezTo>
                  <a:cubicBezTo>
                    <a:pt x="3457" y="908"/>
                    <a:pt x="3426" y="916"/>
                    <a:pt x="3398" y="934"/>
                  </a:cubicBezTo>
                  <a:lnTo>
                    <a:pt x="2178" y="1687"/>
                  </a:lnTo>
                  <a:cubicBezTo>
                    <a:pt x="2128" y="1637"/>
                    <a:pt x="2079" y="1606"/>
                    <a:pt x="1998" y="1581"/>
                  </a:cubicBezTo>
                  <a:lnTo>
                    <a:pt x="1998" y="181"/>
                  </a:lnTo>
                  <a:cubicBezTo>
                    <a:pt x="1998" y="82"/>
                    <a:pt x="1923"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flipH="1" rot="-713519">
              <a:off x="3227456" y="4435541"/>
              <a:ext cx="191821" cy="191821"/>
            </a:xfrm>
            <a:prstGeom prst="lightningBol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10"/>
            <p:cNvGrpSpPr/>
            <p:nvPr/>
          </p:nvGrpSpPr>
          <p:grpSpPr>
            <a:xfrm>
              <a:off x="6728325" y="1384400"/>
              <a:ext cx="1388092" cy="224928"/>
              <a:chOff x="3364200" y="629675"/>
              <a:chExt cx="1388092" cy="224928"/>
            </a:xfrm>
          </p:grpSpPr>
          <p:sp>
            <p:nvSpPr>
              <p:cNvPr id="269" name="Google Shape;269;p10"/>
              <p:cNvSpPr/>
              <p:nvPr/>
            </p:nvSpPr>
            <p:spPr>
              <a:xfrm>
                <a:off x="3364200" y="629675"/>
                <a:ext cx="1388092" cy="177703"/>
              </a:xfrm>
              <a:custGeom>
                <a:rect b="b" l="l" r="r" t="t"/>
                <a:pathLst>
                  <a:path extrusionOk="0" h="5268" w="41150">
                    <a:moveTo>
                      <a:pt x="29041" y="0"/>
                    </a:moveTo>
                    <a:cubicBezTo>
                      <a:pt x="27170" y="0"/>
                      <a:pt x="25488" y="1534"/>
                      <a:pt x="25488" y="1559"/>
                    </a:cubicBezTo>
                    <a:cubicBezTo>
                      <a:pt x="25440" y="1582"/>
                      <a:pt x="21481" y="5157"/>
                      <a:pt x="19076" y="5157"/>
                    </a:cubicBezTo>
                    <a:cubicBezTo>
                      <a:pt x="18972" y="5157"/>
                      <a:pt x="18871" y="5150"/>
                      <a:pt x="18774" y="5137"/>
                    </a:cubicBezTo>
                    <a:cubicBezTo>
                      <a:pt x="18307" y="5087"/>
                      <a:pt x="17915" y="4850"/>
                      <a:pt x="17685" y="4440"/>
                    </a:cubicBezTo>
                    <a:cubicBezTo>
                      <a:pt x="16229" y="2156"/>
                      <a:pt x="13615" y="2081"/>
                      <a:pt x="12340" y="2050"/>
                    </a:cubicBezTo>
                    <a:cubicBezTo>
                      <a:pt x="12110" y="2025"/>
                      <a:pt x="11929" y="2025"/>
                      <a:pt x="11823" y="2000"/>
                    </a:cubicBezTo>
                    <a:cubicBezTo>
                      <a:pt x="11558" y="1957"/>
                      <a:pt x="11037" y="1914"/>
                      <a:pt x="10446" y="1914"/>
                    </a:cubicBezTo>
                    <a:cubicBezTo>
                      <a:pt x="9249" y="1914"/>
                      <a:pt x="7763" y="2091"/>
                      <a:pt x="7517" y="2803"/>
                    </a:cubicBezTo>
                    <a:cubicBezTo>
                      <a:pt x="7181" y="3842"/>
                      <a:pt x="6926" y="4073"/>
                      <a:pt x="4979" y="4073"/>
                    </a:cubicBezTo>
                    <a:cubicBezTo>
                      <a:pt x="3840" y="4073"/>
                      <a:pt x="3218" y="3400"/>
                      <a:pt x="2670" y="2803"/>
                    </a:cubicBezTo>
                    <a:cubicBezTo>
                      <a:pt x="2309" y="2417"/>
                      <a:pt x="1998" y="2081"/>
                      <a:pt x="1581" y="2000"/>
                    </a:cubicBezTo>
                    <a:cubicBezTo>
                      <a:pt x="1566" y="1998"/>
                      <a:pt x="1551" y="1997"/>
                      <a:pt x="1536" y="1997"/>
                    </a:cubicBezTo>
                    <a:cubicBezTo>
                      <a:pt x="1028" y="1997"/>
                      <a:pt x="49" y="3141"/>
                      <a:pt x="1" y="3195"/>
                    </a:cubicBezTo>
                    <a:lnTo>
                      <a:pt x="81" y="3270"/>
                    </a:lnTo>
                    <a:cubicBezTo>
                      <a:pt x="353" y="2944"/>
                      <a:pt x="1145" y="2104"/>
                      <a:pt x="1522" y="2104"/>
                    </a:cubicBezTo>
                    <a:cubicBezTo>
                      <a:pt x="1534" y="2104"/>
                      <a:pt x="1545" y="2105"/>
                      <a:pt x="1556" y="2106"/>
                    </a:cubicBezTo>
                    <a:cubicBezTo>
                      <a:pt x="1948" y="2156"/>
                      <a:pt x="2259" y="2492"/>
                      <a:pt x="2595" y="2884"/>
                    </a:cubicBezTo>
                    <a:cubicBezTo>
                      <a:pt x="3137" y="3450"/>
                      <a:pt x="3784" y="4178"/>
                      <a:pt x="4979" y="4178"/>
                    </a:cubicBezTo>
                    <a:cubicBezTo>
                      <a:pt x="6976" y="4178"/>
                      <a:pt x="7262" y="3892"/>
                      <a:pt x="7623" y="2828"/>
                    </a:cubicBezTo>
                    <a:cubicBezTo>
                      <a:pt x="7844" y="2182"/>
                      <a:pt x="9254" y="2017"/>
                      <a:pt x="10408" y="2017"/>
                    </a:cubicBezTo>
                    <a:cubicBezTo>
                      <a:pt x="11009" y="2017"/>
                      <a:pt x="11540" y="2061"/>
                      <a:pt x="11798" y="2106"/>
                    </a:cubicBezTo>
                    <a:cubicBezTo>
                      <a:pt x="11929" y="2131"/>
                      <a:pt x="12110" y="2131"/>
                      <a:pt x="12340" y="2156"/>
                    </a:cubicBezTo>
                    <a:cubicBezTo>
                      <a:pt x="13584" y="2181"/>
                      <a:pt x="16179" y="2262"/>
                      <a:pt x="17579" y="4489"/>
                    </a:cubicBezTo>
                    <a:cubicBezTo>
                      <a:pt x="17865" y="4931"/>
                      <a:pt x="18251" y="5161"/>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6"/>
                      <a:pt x="41044" y="2934"/>
                      <a:pt x="41044" y="3425"/>
                    </a:cubicBezTo>
                    <a:lnTo>
                      <a:pt x="41150" y="3425"/>
                    </a:lnTo>
                    <a:cubicBezTo>
                      <a:pt x="41150" y="2909"/>
                      <a:pt x="41094" y="2262"/>
                      <a:pt x="40602" y="1976"/>
                    </a:cubicBezTo>
                    <a:cubicBezTo>
                      <a:pt x="40441" y="1885"/>
                      <a:pt x="40243" y="1839"/>
                      <a:pt x="40011" y="1839"/>
                    </a:cubicBezTo>
                    <a:cubicBezTo>
                      <a:pt x="39382" y="1839"/>
                      <a:pt x="38495" y="2170"/>
                      <a:pt x="37360" y="2828"/>
                    </a:cubicBezTo>
                    <a:cubicBezTo>
                      <a:pt x="36093" y="3581"/>
                      <a:pt x="35306" y="3926"/>
                      <a:pt x="34696" y="3926"/>
                    </a:cubicBezTo>
                    <a:cubicBezTo>
                      <a:pt x="33894" y="3926"/>
                      <a:pt x="33396" y="3332"/>
                      <a:pt x="32513" y="2287"/>
                    </a:cubicBezTo>
                    <a:cubicBezTo>
                      <a:pt x="32202" y="1951"/>
                      <a:pt x="31891" y="1559"/>
                      <a:pt x="31505" y="1148"/>
                    </a:cubicBezTo>
                    <a:cubicBezTo>
                      <a:pt x="30827" y="420"/>
                      <a:pt x="30049" y="28"/>
                      <a:pt x="29172" y="3"/>
                    </a:cubicBezTo>
                    <a:cubicBezTo>
                      <a:pt x="29128" y="1"/>
                      <a:pt x="29084" y="0"/>
                      <a:pt x="29041"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
              <p:cNvSpPr/>
              <p:nvPr/>
            </p:nvSpPr>
            <p:spPr>
              <a:xfrm>
                <a:off x="3364200" y="676900"/>
                <a:ext cx="1388092" cy="177703"/>
              </a:xfrm>
              <a:custGeom>
                <a:rect b="b" l="l" r="r" t="t"/>
                <a:pathLst>
                  <a:path extrusionOk="0" h="5268" w="41150">
                    <a:moveTo>
                      <a:pt x="29041" y="1"/>
                    </a:moveTo>
                    <a:cubicBezTo>
                      <a:pt x="27170" y="1"/>
                      <a:pt x="25488" y="1534"/>
                      <a:pt x="25488" y="1559"/>
                    </a:cubicBezTo>
                    <a:cubicBezTo>
                      <a:pt x="25440" y="1583"/>
                      <a:pt x="21481" y="5157"/>
                      <a:pt x="19076" y="5157"/>
                    </a:cubicBezTo>
                    <a:cubicBezTo>
                      <a:pt x="18972" y="5157"/>
                      <a:pt x="18871" y="5151"/>
                      <a:pt x="18774" y="5137"/>
                    </a:cubicBezTo>
                    <a:cubicBezTo>
                      <a:pt x="18307" y="5087"/>
                      <a:pt x="17915" y="4850"/>
                      <a:pt x="17685" y="4440"/>
                    </a:cubicBezTo>
                    <a:cubicBezTo>
                      <a:pt x="16229" y="2156"/>
                      <a:pt x="13615" y="2081"/>
                      <a:pt x="12340" y="2050"/>
                    </a:cubicBezTo>
                    <a:cubicBezTo>
                      <a:pt x="12110" y="2025"/>
                      <a:pt x="11929" y="2025"/>
                      <a:pt x="11823" y="2025"/>
                    </a:cubicBezTo>
                    <a:cubicBezTo>
                      <a:pt x="11547" y="1972"/>
                      <a:pt x="10995" y="1921"/>
                      <a:pt x="10374" y="1921"/>
                    </a:cubicBezTo>
                    <a:cubicBezTo>
                      <a:pt x="9191" y="1921"/>
                      <a:pt x="7758" y="2105"/>
                      <a:pt x="7517" y="2803"/>
                    </a:cubicBezTo>
                    <a:cubicBezTo>
                      <a:pt x="7181" y="3842"/>
                      <a:pt x="6926" y="4073"/>
                      <a:pt x="4979" y="4073"/>
                    </a:cubicBezTo>
                    <a:cubicBezTo>
                      <a:pt x="3840" y="4073"/>
                      <a:pt x="3218" y="3401"/>
                      <a:pt x="2670" y="2803"/>
                    </a:cubicBezTo>
                    <a:cubicBezTo>
                      <a:pt x="2309" y="2417"/>
                      <a:pt x="1998" y="2081"/>
                      <a:pt x="1581" y="2025"/>
                    </a:cubicBezTo>
                    <a:cubicBezTo>
                      <a:pt x="1566" y="2023"/>
                      <a:pt x="1551" y="2022"/>
                      <a:pt x="1536" y="2022"/>
                    </a:cubicBezTo>
                    <a:cubicBezTo>
                      <a:pt x="1029" y="2022"/>
                      <a:pt x="49" y="3172"/>
                      <a:pt x="1" y="3220"/>
                    </a:cubicBezTo>
                    <a:lnTo>
                      <a:pt x="81" y="3270"/>
                    </a:lnTo>
                    <a:cubicBezTo>
                      <a:pt x="349" y="2948"/>
                      <a:pt x="1124" y="2126"/>
                      <a:pt x="1507" y="2126"/>
                    </a:cubicBezTo>
                    <a:cubicBezTo>
                      <a:pt x="1524" y="2126"/>
                      <a:pt x="1540" y="2128"/>
                      <a:pt x="1556" y="2131"/>
                    </a:cubicBezTo>
                    <a:cubicBezTo>
                      <a:pt x="1948" y="2181"/>
                      <a:pt x="2259" y="2492"/>
                      <a:pt x="2595" y="2884"/>
                    </a:cubicBezTo>
                    <a:cubicBezTo>
                      <a:pt x="3137" y="3450"/>
                      <a:pt x="3784" y="4178"/>
                      <a:pt x="4979" y="4178"/>
                    </a:cubicBezTo>
                    <a:cubicBezTo>
                      <a:pt x="6976" y="4178"/>
                      <a:pt x="7262" y="3917"/>
                      <a:pt x="7623" y="2859"/>
                    </a:cubicBezTo>
                    <a:cubicBezTo>
                      <a:pt x="7841" y="2202"/>
                      <a:pt x="9213" y="2036"/>
                      <a:pt x="10357" y="2036"/>
                    </a:cubicBezTo>
                    <a:cubicBezTo>
                      <a:pt x="10979" y="2036"/>
                      <a:pt x="11533" y="2085"/>
                      <a:pt x="11798" y="2131"/>
                    </a:cubicBezTo>
                    <a:cubicBezTo>
                      <a:pt x="11929" y="2131"/>
                      <a:pt x="12110" y="2131"/>
                      <a:pt x="12340" y="2156"/>
                    </a:cubicBezTo>
                    <a:cubicBezTo>
                      <a:pt x="13584" y="2181"/>
                      <a:pt x="16179" y="2262"/>
                      <a:pt x="17579" y="4514"/>
                    </a:cubicBezTo>
                    <a:cubicBezTo>
                      <a:pt x="17865" y="4931"/>
                      <a:pt x="18251" y="5193"/>
                      <a:pt x="18749" y="5242"/>
                    </a:cubicBezTo>
                    <a:cubicBezTo>
                      <a:pt x="18848" y="5267"/>
                      <a:pt x="18954" y="5267"/>
                      <a:pt x="19060" y="5267"/>
                    </a:cubicBezTo>
                    <a:cubicBezTo>
                      <a:pt x="21493" y="5267"/>
                      <a:pt x="25382" y="1795"/>
                      <a:pt x="25538" y="1640"/>
                    </a:cubicBezTo>
                    <a:cubicBezTo>
                      <a:pt x="25562" y="1615"/>
                      <a:pt x="27219" y="106"/>
                      <a:pt x="29033" y="106"/>
                    </a:cubicBezTo>
                    <a:cubicBezTo>
                      <a:pt x="29079" y="106"/>
                      <a:pt x="29125" y="107"/>
                      <a:pt x="29172" y="109"/>
                    </a:cubicBezTo>
                    <a:cubicBezTo>
                      <a:pt x="30024" y="134"/>
                      <a:pt x="30777" y="526"/>
                      <a:pt x="31424" y="1223"/>
                    </a:cubicBezTo>
                    <a:cubicBezTo>
                      <a:pt x="31816" y="1640"/>
                      <a:pt x="32127" y="2025"/>
                      <a:pt x="32438" y="2361"/>
                    </a:cubicBezTo>
                    <a:cubicBezTo>
                      <a:pt x="33329" y="3416"/>
                      <a:pt x="33844" y="4028"/>
                      <a:pt x="34687" y="4028"/>
                    </a:cubicBezTo>
                    <a:cubicBezTo>
                      <a:pt x="35317" y="4028"/>
                      <a:pt x="36129" y="3687"/>
                      <a:pt x="37416" y="2934"/>
                    </a:cubicBezTo>
                    <a:cubicBezTo>
                      <a:pt x="38541" y="2282"/>
                      <a:pt x="39415" y="1959"/>
                      <a:pt x="40016" y="1959"/>
                    </a:cubicBezTo>
                    <a:cubicBezTo>
                      <a:pt x="40230" y="1959"/>
                      <a:pt x="40409" y="2000"/>
                      <a:pt x="40553" y="2081"/>
                    </a:cubicBezTo>
                    <a:cubicBezTo>
                      <a:pt x="40994" y="2337"/>
                      <a:pt x="41044" y="2934"/>
                      <a:pt x="41044" y="3425"/>
                    </a:cubicBezTo>
                    <a:lnTo>
                      <a:pt x="41150" y="3425"/>
                    </a:lnTo>
                    <a:cubicBezTo>
                      <a:pt x="41150" y="2909"/>
                      <a:pt x="41094" y="2262"/>
                      <a:pt x="40602" y="2000"/>
                    </a:cubicBezTo>
                    <a:cubicBezTo>
                      <a:pt x="40440" y="1902"/>
                      <a:pt x="40240" y="1854"/>
                      <a:pt x="40005" y="1854"/>
                    </a:cubicBezTo>
                    <a:cubicBezTo>
                      <a:pt x="39377" y="1854"/>
                      <a:pt x="38492" y="2198"/>
                      <a:pt x="37360" y="2859"/>
                    </a:cubicBezTo>
                    <a:cubicBezTo>
                      <a:pt x="36097" y="3597"/>
                      <a:pt x="35312" y="3934"/>
                      <a:pt x="34702" y="3934"/>
                    </a:cubicBezTo>
                    <a:cubicBezTo>
                      <a:pt x="33897" y="3934"/>
                      <a:pt x="33398" y="3346"/>
                      <a:pt x="32513" y="2312"/>
                    </a:cubicBezTo>
                    <a:cubicBezTo>
                      <a:pt x="32202" y="1976"/>
                      <a:pt x="31891" y="1584"/>
                      <a:pt x="31505" y="1148"/>
                    </a:cubicBezTo>
                    <a:cubicBezTo>
                      <a:pt x="30827" y="420"/>
                      <a:pt x="30049" y="28"/>
                      <a:pt x="29172" y="3"/>
                    </a:cubicBezTo>
                    <a:cubicBezTo>
                      <a:pt x="29128" y="1"/>
                      <a:pt x="29084" y="1"/>
                      <a:pt x="29041"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1" name="Google Shape;271;p10"/>
          <p:cNvSpPr txBox="1"/>
          <p:nvPr>
            <p:ph idx="1" type="body"/>
          </p:nvPr>
        </p:nvSpPr>
        <p:spPr>
          <a:xfrm>
            <a:off x="5946225" y="2150225"/>
            <a:ext cx="2592600" cy="2500200"/>
          </a:xfrm>
          <a:prstGeom prst="rect">
            <a:avLst/>
          </a:prstGeom>
        </p:spPr>
        <p:txBody>
          <a:bodyPr anchorCtr="0" anchor="ctr" bIns="91425" lIns="91425" spcFirstLastPara="1" rIns="91425" wrap="square" tIns="91425">
            <a:normAutofit/>
          </a:bodyPr>
          <a:lstStyle>
            <a:lvl1pPr indent="-228600" lvl="0" marL="457200" algn="r">
              <a:lnSpc>
                <a:spcPct val="100000"/>
              </a:lnSpc>
              <a:spcBef>
                <a:spcPts val="0"/>
              </a:spcBef>
              <a:spcAft>
                <a:spcPts val="0"/>
              </a:spcAft>
              <a:buSzPts val="1800"/>
              <a:buNone/>
              <a:defRPr sz="2000">
                <a:solidFill>
                  <a:schemeClr val="lt1"/>
                </a:solidFill>
                <a:latin typeface="Press Start 2P"/>
                <a:ea typeface="Press Start 2P"/>
                <a:cs typeface="Press Start 2P"/>
                <a:sym typeface="Press Start 2P"/>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Press Start 2P"/>
              <a:buNone/>
              <a:defRPr sz="2800">
                <a:solidFill>
                  <a:schemeClr val="lt1"/>
                </a:solidFill>
                <a:latin typeface="Press Start 2P"/>
                <a:ea typeface="Press Start 2P"/>
                <a:cs typeface="Press Start 2P"/>
                <a:sym typeface="Press Start 2P"/>
              </a:defRPr>
            </a:lvl1pPr>
            <a:lvl2pPr lvl="1">
              <a:spcBef>
                <a:spcPts val="0"/>
              </a:spcBef>
              <a:spcAft>
                <a:spcPts val="0"/>
              </a:spcAft>
              <a:buClr>
                <a:schemeClr val="lt1"/>
              </a:buClr>
              <a:buSzPts val="2800"/>
              <a:buFont typeface="Press Start 2P"/>
              <a:buNone/>
              <a:defRPr sz="2800">
                <a:solidFill>
                  <a:schemeClr val="lt1"/>
                </a:solidFill>
                <a:latin typeface="Press Start 2P"/>
                <a:ea typeface="Press Start 2P"/>
                <a:cs typeface="Press Start 2P"/>
                <a:sym typeface="Press Start 2P"/>
              </a:defRPr>
            </a:lvl2pPr>
            <a:lvl3pPr lvl="2">
              <a:spcBef>
                <a:spcPts val="0"/>
              </a:spcBef>
              <a:spcAft>
                <a:spcPts val="0"/>
              </a:spcAft>
              <a:buClr>
                <a:schemeClr val="lt1"/>
              </a:buClr>
              <a:buSzPts val="2800"/>
              <a:buFont typeface="Press Start 2P"/>
              <a:buNone/>
              <a:defRPr sz="2800">
                <a:solidFill>
                  <a:schemeClr val="lt1"/>
                </a:solidFill>
                <a:latin typeface="Press Start 2P"/>
                <a:ea typeface="Press Start 2P"/>
                <a:cs typeface="Press Start 2P"/>
                <a:sym typeface="Press Start 2P"/>
              </a:defRPr>
            </a:lvl3pPr>
            <a:lvl4pPr lvl="3">
              <a:spcBef>
                <a:spcPts val="0"/>
              </a:spcBef>
              <a:spcAft>
                <a:spcPts val="0"/>
              </a:spcAft>
              <a:buClr>
                <a:schemeClr val="lt1"/>
              </a:buClr>
              <a:buSzPts val="2800"/>
              <a:buFont typeface="Press Start 2P"/>
              <a:buNone/>
              <a:defRPr sz="2800">
                <a:solidFill>
                  <a:schemeClr val="lt1"/>
                </a:solidFill>
                <a:latin typeface="Press Start 2P"/>
                <a:ea typeface="Press Start 2P"/>
                <a:cs typeface="Press Start 2P"/>
                <a:sym typeface="Press Start 2P"/>
              </a:defRPr>
            </a:lvl4pPr>
            <a:lvl5pPr lvl="4">
              <a:spcBef>
                <a:spcPts val="0"/>
              </a:spcBef>
              <a:spcAft>
                <a:spcPts val="0"/>
              </a:spcAft>
              <a:buClr>
                <a:schemeClr val="lt1"/>
              </a:buClr>
              <a:buSzPts val="2800"/>
              <a:buFont typeface="Press Start 2P"/>
              <a:buNone/>
              <a:defRPr sz="2800">
                <a:solidFill>
                  <a:schemeClr val="lt1"/>
                </a:solidFill>
                <a:latin typeface="Press Start 2P"/>
                <a:ea typeface="Press Start 2P"/>
                <a:cs typeface="Press Start 2P"/>
                <a:sym typeface="Press Start 2P"/>
              </a:defRPr>
            </a:lvl5pPr>
            <a:lvl6pPr lvl="5">
              <a:spcBef>
                <a:spcPts val="0"/>
              </a:spcBef>
              <a:spcAft>
                <a:spcPts val="0"/>
              </a:spcAft>
              <a:buClr>
                <a:schemeClr val="lt1"/>
              </a:buClr>
              <a:buSzPts val="2800"/>
              <a:buFont typeface="Press Start 2P"/>
              <a:buNone/>
              <a:defRPr sz="2800">
                <a:solidFill>
                  <a:schemeClr val="lt1"/>
                </a:solidFill>
                <a:latin typeface="Press Start 2P"/>
                <a:ea typeface="Press Start 2P"/>
                <a:cs typeface="Press Start 2P"/>
                <a:sym typeface="Press Start 2P"/>
              </a:defRPr>
            </a:lvl6pPr>
            <a:lvl7pPr lvl="6">
              <a:spcBef>
                <a:spcPts val="0"/>
              </a:spcBef>
              <a:spcAft>
                <a:spcPts val="0"/>
              </a:spcAft>
              <a:buClr>
                <a:schemeClr val="lt1"/>
              </a:buClr>
              <a:buSzPts val="2800"/>
              <a:buFont typeface="Press Start 2P"/>
              <a:buNone/>
              <a:defRPr sz="2800">
                <a:solidFill>
                  <a:schemeClr val="lt1"/>
                </a:solidFill>
                <a:latin typeface="Press Start 2P"/>
                <a:ea typeface="Press Start 2P"/>
                <a:cs typeface="Press Start 2P"/>
                <a:sym typeface="Press Start 2P"/>
              </a:defRPr>
            </a:lvl7pPr>
            <a:lvl8pPr lvl="7">
              <a:spcBef>
                <a:spcPts val="0"/>
              </a:spcBef>
              <a:spcAft>
                <a:spcPts val="0"/>
              </a:spcAft>
              <a:buClr>
                <a:schemeClr val="lt1"/>
              </a:buClr>
              <a:buSzPts val="2800"/>
              <a:buFont typeface="Press Start 2P"/>
              <a:buNone/>
              <a:defRPr sz="2800">
                <a:solidFill>
                  <a:schemeClr val="lt1"/>
                </a:solidFill>
                <a:latin typeface="Press Start 2P"/>
                <a:ea typeface="Press Start 2P"/>
                <a:cs typeface="Press Start 2P"/>
                <a:sym typeface="Press Start 2P"/>
              </a:defRPr>
            </a:lvl8pPr>
            <a:lvl9pPr lvl="8">
              <a:spcBef>
                <a:spcPts val="0"/>
              </a:spcBef>
              <a:spcAft>
                <a:spcPts val="0"/>
              </a:spcAft>
              <a:buClr>
                <a:schemeClr val="lt1"/>
              </a:buClr>
              <a:buSzPts val="2800"/>
              <a:buFont typeface="Press Start 2P"/>
              <a:buNone/>
              <a:defRPr sz="2800">
                <a:solidFill>
                  <a:schemeClr val="lt1"/>
                </a:solidFill>
                <a:latin typeface="Press Start 2P"/>
                <a:ea typeface="Press Start 2P"/>
                <a:cs typeface="Press Start 2P"/>
                <a:sym typeface="Press Start 2P"/>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1"/>
              </a:buClr>
              <a:buSzPts val="1800"/>
              <a:buFont typeface="Michroma"/>
              <a:buChar char="●"/>
              <a:defRPr sz="1800">
                <a:solidFill>
                  <a:schemeClr val="lt1"/>
                </a:solidFill>
                <a:latin typeface="Michroma"/>
                <a:ea typeface="Michroma"/>
                <a:cs typeface="Michroma"/>
                <a:sym typeface="Michroma"/>
              </a:defRPr>
            </a:lvl1pPr>
            <a:lvl2pPr indent="-317500" lvl="1" marL="914400">
              <a:lnSpc>
                <a:spcPct val="115000"/>
              </a:lnSpc>
              <a:spcBef>
                <a:spcPts val="0"/>
              </a:spcBef>
              <a:spcAft>
                <a:spcPts val="0"/>
              </a:spcAft>
              <a:buClr>
                <a:schemeClr val="lt1"/>
              </a:buClr>
              <a:buSzPts val="1400"/>
              <a:buFont typeface="Michroma"/>
              <a:buChar char="○"/>
              <a:defRPr>
                <a:solidFill>
                  <a:schemeClr val="lt1"/>
                </a:solidFill>
                <a:latin typeface="Michroma"/>
                <a:ea typeface="Michroma"/>
                <a:cs typeface="Michroma"/>
                <a:sym typeface="Michroma"/>
              </a:defRPr>
            </a:lvl2pPr>
            <a:lvl3pPr indent="-317500" lvl="2" marL="1371600">
              <a:lnSpc>
                <a:spcPct val="115000"/>
              </a:lnSpc>
              <a:spcBef>
                <a:spcPts val="0"/>
              </a:spcBef>
              <a:spcAft>
                <a:spcPts val="0"/>
              </a:spcAft>
              <a:buClr>
                <a:schemeClr val="lt1"/>
              </a:buClr>
              <a:buSzPts val="1400"/>
              <a:buFont typeface="Michroma"/>
              <a:buChar char="■"/>
              <a:defRPr>
                <a:solidFill>
                  <a:schemeClr val="lt1"/>
                </a:solidFill>
                <a:latin typeface="Michroma"/>
                <a:ea typeface="Michroma"/>
                <a:cs typeface="Michroma"/>
                <a:sym typeface="Michroma"/>
              </a:defRPr>
            </a:lvl3pPr>
            <a:lvl4pPr indent="-317500" lvl="3" marL="1828800">
              <a:lnSpc>
                <a:spcPct val="115000"/>
              </a:lnSpc>
              <a:spcBef>
                <a:spcPts val="0"/>
              </a:spcBef>
              <a:spcAft>
                <a:spcPts val="0"/>
              </a:spcAft>
              <a:buClr>
                <a:schemeClr val="lt1"/>
              </a:buClr>
              <a:buSzPts val="1400"/>
              <a:buFont typeface="Michroma"/>
              <a:buChar char="●"/>
              <a:defRPr>
                <a:solidFill>
                  <a:schemeClr val="lt1"/>
                </a:solidFill>
                <a:latin typeface="Michroma"/>
                <a:ea typeface="Michroma"/>
                <a:cs typeface="Michroma"/>
                <a:sym typeface="Michroma"/>
              </a:defRPr>
            </a:lvl4pPr>
            <a:lvl5pPr indent="-317500" lvl="4" marL="2286000">
              <a:lnSpc>
                <a:spcPct val="115000"/>
              </a:lnSpc>
              <a:spcBef>
                <a:spcPts val="0"/>
              </a:spcBef>
              <a:spcAft>
                <a:spcPts val="0"/>
              </a:spcAft>
              <a:buClr>
                <a:schemeClr val="lt1"/>
              </a:buClr>
              <a:buSzPts val="1400"/>
              <a:buFont typeface="Michroma"/>
              <a:buChar char="○"/>
              <a:defRPr>
                <a:solidFill>
                  <a:schemeClr val="lt1"/>
                </a:solidFill>
                <a:latin typeface="Michroma"/>
                <a:ea typeface="Michroma"/>
                <a:cs typeface="Michroma"/>
                <a:sym typeface="Michroma"/>
              </a:defRPr>
            </a:lvl5pPr>
            <a:lvl6pPr indent="-317500" lvl="5" marL="2743200">
              <a:lnSpc>
                <a:spcPct val="115000"/>
              </a:lnSpc>
              <a:spcBef>
                <a:spcPts val="0"/>
              </a:spcBef>
              <a:spcAft>
                <a:spcPts val="0"/>
              </a:spcAft>
              <a:buClr>
                <a:schemeClr val="lt1"/>
              </a:buClr>
              <a:buSzPts val="1400"/>
              <a:buFont typeface="Michroma"/>
              <a:buChar char="■"/>
              <a:defRPr>
                <a:solidFill>
                  <a:schemeClr val="lt1"/>
                </a:solidFill>
                <a:latin typeface="Michroma"/>
                <a:ea typeface="Michroma"/>
                <a:cs typeface="Michroma"/>
                <a:sym typeface="Michroma"/>
              </a:defRPr>
            </a:lvl6pPr>
            <a:lvl7pPr indent="-317500" lvl="6" marL="3200400">
              <a:lnSpc>
                <a:spcPct val="115000"/>
              </a:lnSpc>
              <a:spcBef>
                <a:spcPts val="0"/>
              </a:spcBef>
              <a:spcAft>
                <a:spcPts val="0"/>
              </a:spcAft>
              <a:buClr>
                <a:schemeClr val="lt1"/>
              </a:buClr>
              <a:buSzPts val="1400"/>
              <a:buFont typeface="Michroma"/>
              <a:buChar char="●"/>
              <a:defRPr>
                <a:solidFill>
                  <a:schemeClr val="lt1"/>
                </a:solidFill>
                <a:latin typeface="Michroma"/>
                <a:ea typeface="Michroma"/>
                <a:cs typeface="Michroma"/>
                <a:sym typeface="Michroma"/>
              </a:defRPr>
            </a:lvl7pPr>
            <a:lvl8pPr indent="-317500" lvl="7" marL="3657600">
              <a:lnSpc>
                <a:spcPct val="115000"/>
              </a:lnSpc>
              <a:spcBef>
                <a:spcPts val="0"/>
              </a:spcBef>
              <a:spcAft>
                <a:spcPts val="0"/>
              </a:spcAft>
              <a:buClr>
                <a:schemeClr val="lt1"/>
              </a:buClr>
              <a:buSzPts val="1400"/>
              <a:buFont typeface="Michroma"/>
              <a:buChar char="○"/>
              <a:defRPr>
                <a:solidFill>
                  <a:schemeClr val="lt1"/>
                </a:solidFill>
                <a:latin typeface="Michroma"/>
                <a:ea typeface="Michroma"/>
                <a:cs typeface="Michroma"/>
                <a:sym typeface="Michroma"/>
              </a:defRPr>
            </a:lvl8pPr>
            <a:lvl9pPr indent="-317500" lvl="8" marL="4114800">
              <a:lnSpc>
                <a:spcPct val="115000"/>
              </a:lnSpc>
              <a:spcBef>
                <a:spcPts val="0"/>
              </a:spcBef>
              <a:spcAft>
                <a:spcPts val="0"/>
              </a:spcAft>
              <a:buClr>
                <a:schemeClr val="lt1"/>
              </a:buClr>
              <a:buSzPts val="1400"/>
              <a:buFont typeface="Michroma"/>
              <a:buChar char="■"/>
              <a:defRPr>
                <a:solidFill>
                  <a:schemeClr val="lt1"/>
                </a:solidFill>
                <a:latin typeface="Michroma"/>
                <a:ea typeface="Michroma"/>
                <a:cs typeface="Michroma"/>
                <a:sym typeface="Michrom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885" name="Shape 885"/>
        <p:cNvGrpSpPr/>
        <p:nvPr/>
      </p:nvGrpSpPr>
      <p:grpSpPr>
        <a:xfrm>
          <a:off x="0" y="0"/>
          <a:ext cx="0" cy="0"/>
          <a:chOff x="0" y="0"/>
          <a:chExt cx="0" cy="0"/>
        </a:xfrm>
      </p:grpSpPr>
      <p:sp>
        <p:nvSpPr>
          <p:cNvPr id="886" name="Google Shape;886;p3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887" name="Google Shape;887;p3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2" name="Shape 892"/>
        <p:cNvGrpSpPr/>
        <p:nvPr/>
      </p:nvGrpSpPr>
      <p:grpSpPr>
        <a:xfrm>
          <a:off x="0" y="0"/>
          <a:ext cx="0" cy="0"/>
          <a:chOff x="0" y="0"/>
          <a:chExt cx="0" cy="0"/>
        </a:xfrm>
      </p:grpSpPr>
      <p:sp>
        <p:nvSpPr>
          <p:cNvPr id="893" name="Google Shape;893;p33"/>
          <p:cNvSpPr txBox="1"/>
          <p:nvPr>
            <p:ph type="ctrTitle"/>
          </p:nvPr>
        </p:nvSpPr>
        <p:spPr>
          <a:xfrm>
            <a:off x="719225" y="597575"/>
            <a:ext cx="4423500" cy="251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Spam Detection</a:t>
            </a:r>
            <a:endParaRPr/>
          </a:p>
        </p:txBody>
      </p:sp>
      <p:sp>
        <p:nvSpPr>
          <p:cNvPr id="894" name="Google Shape;894;p33"/>
          <p:cNvSpPr txBox="1"/>
          <p:nvPr>
            <p:ph idx="1" type="subTitle"/>
          </p:nvPr>
        </p:nvSpPr>
        <p:spPr>
          <a:xfrm>
            <a:off x="-399325" y="3161100"/>
            <a:ext cx="5992800" cy="2195400"/>
          </a:xfrm>
          <a:prstGeom prst="rect">
            <a:avLst/>
          </a:prstGeom>
        </p:spPr>
        <p:txBody>
          <a:bodyPr anchorCtr="0" anchor="ctr" bIns="91425" lIns="91425" spcFirstLastPara="1" rIns="91425" wrap="square" tIns="91425">
            <a:noAutofit/>
          </a:bodyPr>
          <a:lstStyle/>
          <a:p>
            <a:pPr indent="-2634833" lvl="0" marL="3393781" marR="42835" rtl="0" algn="ctr">
              <a:lnSpc>
                <a:spcPct val="150000"/>
              </a:lnSpc>
              <a:spcBef>
                <a:spcPts val="0"/>
              </a:spcBef>
              <a:spcAft>
                <a:spcPts val="0"/>
              </a:spcAft>
              <a:buNone/>
            </a:pPr>
            <a:r>
              <a:rPr lang="en" sz="1200">
                <a:solidFill>
                  <a:srgbClr val="FFFFFF"/>
                </a:solidFill>
                <a:latin typeface="Georgia"/>
                <a:ea typeface="Georgia"/>
                <a:cs typeface="Georgia"/>
                <a:sym typeface="Georgia"/>
              </a:rPr>
              <a:t>Jalaj Mehta - 202018033    Anjali Jain - 202018036</a:t>
            </a:r>
            <a:endParaRPr sz="1200">
              <a:solidFill>
                <a:srgbClr val="FFFFFF"/>
              </a:solidFill>
              <a:latin typeface="Georgia"/>
              <a:ea typeface="Georgia"/>
              <a:cs typeface="Georgia"/>
              <a:sym typeface="Georgia"/>
            </a:endParaRPr>
          </a:p>
          <a:p>
            <a:pPr indent="-2634833" lvl="0" marL="3393781" marR="42835" rtl="0" algn="ctr">
              <a:lnSpc>
                <a:spcPct val="150000"/>
              </a:lnSpc>
              <a:spcBef>
                <a:spcPts val="0"/>
              </a:spcBef>
              <a:spcAft>
                <a:spcPts val="0"/>
              </a:spcAft>
              <a:buNone/>
            </a:pPr>
            <a:r>
              <a:rPr lang="en" sz="1200">
                <a:solidFill>
                  <a:srgbClr val="FFFFFF"/>
                </a:solidFill>
                <a:latin typeface="Georgia"/>
                <a:ea typeface="Georgia"/>
                <a:cs typeface="Georgia"/>
                <a:sym typeface="Georgia"/>
              </a:rPr>
              <a:t> Darshan Jain - 202018043  Aayush Ramrakhyani - 202018046</a:t>
            </a:r>
            <a:endParaRPr sz="1200">
              <a:solidFill>
                <a:srgbClr val="FFFFFF"/>
              </a:solidFill>
            </a:endParaRPr>
          </a:p>
        </p:txBody>
      </p:sp>
      <p:grpSp>
        <p:nvGrpSpPr>
          <p:cNvPr id="895" name="Google Shape;895;p33"/>
          <p:cNvGrpSpPr/>
          <p:nvPr/>
        </p:nvGrpSpPr>
        <p:grpSpPr>
          <a:xfrm>
            <a:off x="6610344" y="749950"/>
            <a:ext cx="1677931" cy="573081"/>
            <a:chOff x="6610344" y="749950"/>
            <a:chExt cx="1677931" cy="573081"/>
          </a:xfrm>
        </p:grpSpPr>
        <p:grpSp>
          <p:nvGrpSpPr>
            <p:cNvPr id="896" name="Google Shape;896;p33"/>
            <p:cNvGrpSpPr/>
            <p:nvPr/>
          </p:nvGrpSpPr>
          <p:grpSpPr>
            <a:xfrm>
              <a:off x="6610344" y="749950"/>
              <a:ext cx="1677931" cy="573081"/>
              <a:chOff x="6610344" y="749950"/>
              <a:chExt cx="1677931" cy="573081"/>
            </a:xfrm>
          </p:grpSpPr>
          <p:sp>
            <p:nvSpPr>
              <p:cNvPr id="897" name="Google Shape;897;p33"/>
              <p:cNvSpPr/>
              <p:nvPr/>
            </p:nvSpPr>
            <p:spPr>
              <a:xfrm>
                <a:off x="6610344" y="813631"/>
                <a:ext cx="1612500" cy="509400"/>
              </a:xfrm>
              <a:prstGeom prst="roundRect">
                <a:avLst>
                  <a:gd fmla="val 16667"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6643937" y="780019"/>
                <a:ext cx="1612500" cy="509400"/>
              </a:xfrm>
              <a:prstGeom prst="roundRect">
                <a:avLst>
                  <a:gd fmla="val 16667"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a:off x="6675775" y="749950"/>
                <a:ext cx="1612500" cy="5094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0" name="Google Shape;900;p33"/>
            <p:cNvSpPr txBox="1"/>
            <p:nvPr/>
          </p:nvSpPr>
          <p:spPr>
            <a:xfrm>
              <a:off x="6711250" y="856075"/>
              <a:ext cx="1541700" cy="35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Press Start 2P"/>
                  <a:ea typeface="Press Start 2P"/>
                  <a:cs typeface="Press Start 2P"/>
                  <a:sym typeface="Press Start 2P"/>
                </a:rPr>
                <a:t>Spammers be like</a:t>
              </a:r>
              <a:endParaRPr sz="1300">
                <a:solidFill>
                  <a:schemeClr val="dk1"/>
                </a:solidFill>
                <a:latin typeface="Press Start 2P"/>
                <a:ea typeface="Press Start 2P"/>
                <a:cs typeface="Press Start 2P"/>
                <a:sym typeface="Press Start 2P"/>
              </a:endParaRPr>
            </a:p>
          </p:txBody>
        </p:sp>
      </p:grpSp>
      <p:grpSp>
        <p:nvGrpSpPr>
          <p:cNvPr id="901" name="Google Shape;901;p33"/>
          <p:cNvGrpSpPr/>
          <p:nvPr/>
        </p:nvGrpSpPr>
        <p:grpSpPr>
          <a:xfrm>
            <a:off x="6156466" y="1740186"/>
            <a:ext cx="2589090" cy="2960609"/>
            <a:chOff x="6156466" y="1740186"/>
            <a:chExt cx="2589090" cy="2960609"/>
          </a:xfrm>
        </p:grpSpPr>
        <p:grpSp>
          <p:nvGrpSpPr>
            <p:cNvPr id="902" name="Google Shape;902;p33"/>
            <p:cNvGrpSpPr/>
            <p:nvPr/>
          </p:nvGrpSpPr>
          <p:grpSpPr>
            <a:xfrm>
              <a:off x="6839672" y="1740186"/>
              <a:ext cx="1049395" cy="2840060"/>
              <a:chOff x="2496425" y="1549200"/>
              <a:chExt cx="1015675" cy="2748800"/>
            </a:xfrm>
          </p:grpSpPr>
          <p:sp>
            <p:nvSpPr>
              <p:cNvPr id="903" name="Google Shape;903;p33"/>
              <p:cNvSpPr/>
              <p:nvPr/>
            </p:nvSpPr>
            <p:spPr>
              <a:xfrm>
                <a:off x="2496425" y="1549200"/>
                <a:ext cx="1015675" cy="2748800"/>
              </a:xfrm>
              <a:custGeom>
                <a:rect b="b" l="l" r="r" t="t"/>
                <a:pathLst>
                  <a:path extrusionOk="0" h="109952" w="40627">
                    <a:moveTo>
                      <a:pt x="20323" y="0"/>
                    </a:moveTo>
                    <a:cubicBezTo>
                      <a:pt x="9097" y="0"/>
                      <a:pt x="0" y="9098"/>
                      <a:pt x="0" y="20323"/>
                    </a:cubicBezTo>
                    <a:lnTo>
                      <a:pt x="0" y="50141"/>
                    </a:lnTo>
                    <a:cubicBezTo>
                      <a:pt x="0" y="60359"/>
                      <a:pt x="7542" y="68809"/>
                      <a:pt x="17342" y="70234"/>
                    </a:cubicBezTo>
                    <a:lnTo>
                      <a:pt x="14001" y="103605"/>
                    </a:lnTo>
                    <a:cubicBezTo>
                      <a:pt x="13643" y="103527"/>
                      <a:pt x="13283" y="103487"/>
                      <a:pt x="12920" y="103487"/>
                    </a:cubicBezTo>
                    <a:cubicBezTo>
                      <a:pt x="12411" y="103487"/>
                      <a:pt x="11897" y="103566"/>
                      <a:pt x="11381" y="103729"/>
                    </a:cubicBezTo>
                    <a:cubicBezTo>
                      <a:pt x="8786" y="104588"/>
                      <a:pt x="7361" y="107363"/>
                      <a:pt x="8220" y="109952"/>
                    </a:cubicBezTo>
                    <a:lnTo>
                      <a:pt x="17604" y="106897"/>
                    </a:lnTo>
                    <a:lnTo>
                      <a:pt x="18226" y="70315"/>
                    </a:lnTo>
                    <a:cubicBezTo>
                      <a:pt x="19109" y="70439"/>
                      <a:pt x="19389" y="70470"/>
                      <a:pt x="20323" y="70470"/>
                    </a:cubicBezTo>
                    <a:cubicBezTo>
                      <a:pt x="20821" y="70470"/>
                      <a:pt x="20715" y="70470"/>
                      <a:pt x="21206" y="70414"/>
                    </a:cubicBezTo>
                    <a:lnTo>
                      <a:pt x="28443" y="82473"/>
                    </a:lnTo>
                    <a:lnTo>
                      <a:pt x="22532" y="100388"/>
                    </a:lnTo>
                    <a:lnTo>
                      <a:pt x="31554" y="104408"/>
                    </a:lnTo>
                    <a:cubicBezTo>
                      <a:pt x="32668" y="101919"/>
                      <a:pt x="31554" y="98988"/>
                      <a:pt x="29034" y="97899"/>
                    </a:cubicBezTo>
                    <a:cubicBezTo>
                      <a:pt x="28370" y="97589"/>
                      <a:pt x="27678" y="97454"/>
                      <a:pt x="27005" y="97454"/>
                    </a:cubicBezTo>
                    <a:cubicBezTo>
                      <a:pt x="26947" y="97454"/>
                      <a:pt x="26889" y="97455"/>
                      <a:pt x="26832" y="97457"/>
                    </a:cubicBezTo>
                    <a:lnTo>
                      <a:pt x="29787" y="81671"/>
                    </a:lnTo>
                    <a:lnTo>
                      <a:pt x="22090" y="70389"/>
                    </a:lnTo>
                    <a:cubicBezTo>
                      <a:pt x="32488" y="69481"/>
                      <a:pt x="40627" y="60769"/>
                      <a:pt x="40627" y="50141"/>
                    </a:cubicBezTo>
                    <a:lnTo>
                      <a:pt x="40627" y="20323"/>
                    </a:lnTo>
                    <a:cubicBezTo>
                      <a:pt x="40627" y="9098"/>
                      <a:pt x="31554" y="0"/>
                      <a:pt x="20323" y="0"/>
                    </a:cubicBezTo>
                    <a:close/>
                  </a:path>
                </a:pathLst>
              </a:custGeom>
              <a:solidFill>
                <a:srgbClr val="E9488B"/>
              </a:solidFill>
              <a:ln cap="flat" cmpd="sng" w="5125">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3"/>
              <p:cNvSpPr/>
              <p:nvPr/>
            </p:nvSpPr>
            <p:spPr>
              <a:xfrm>
                <a:off x="2804275" y="1971700"/>
                <a:ext cx="468575" cy="254850"/>
              </a:xfrm>
              <a:custGeom>
                <a:rect b="b" l="l" r="r" t="t"/>
                <a:pathLst>
                  <a:path extrusionOk="0" h="10194" w="18743">
                    <a:moveTo>
                      <a:pt x="16409" y="1"/>
                    </a:moveTo>
                    <a:lnTo>
                      <a:pt x="8843" y="5420"/>
                    </a:lnTo>
                    <a:lnTo>
                      <a:pt x="0" y="5060"/>
                    </a:lnTo>
                    <a:lnTo>
                      <a:pt x="0" y="5060"/>
                    </a:lnTo>
                    <a:cubicBezTo>
                      <a:pt x="0" y="5060"/>
                      <a:pt x="663" y="10194"/>
                      <a:pt x="4686" y="10194"/>
                    </a:cubicBezTo>
                    <a:cubicBezTo>
                      <a:pt x="4715" y="10194"/>
                      <a:pt x="4744" y="10194"/>
                      <a:pt x="4773" y="10193"/>
                    </a:cubicBezTo>
                    <a:cubicBezTo>
                      <a:pt x="8868" y="10112"/>
                      <a:pt x="9284" y="6404"/>
                      <a:pt x="9284" y="6404"/>
                    </a:cubicBezTo>
                    <a:cubicBezTo>
                      <a:pt x="9284" y="6404"/>
                      <a:pt x="10947" y="7903"/>
                      <a:pt x="12865" y="7903"/>
                    </a:cubicBezTo>
                    <a:cubicBezTo>
                      <a:pt x="13900" y="7903"/>
                      <a:pt x="15010" y="7467"/>
                      <a:pt x="15974" y="6124"/>
                    </a:cubicBezTo>
                    <a:cubicBezTo>
                      <a:pt x="18743" y="2284"/>
                      <a:pt x="16409" y="1"/>
                      <a:pt x="16409" y="1"/>
                    </a:cubicBezTo>
                    <a:close/>
                  </a:path>
                </a:pathLst>
              </a:custGeom>
              <a:solidFill>
                <a:srgbClr val="FFFFFF"/>
              </a:solidFill>
              <a:ln cap="flat" cmpd="sng" w="5125">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3"/>
              <p:cNvSpPr/>
              <p:nvPr/>
            </p:nvSpPr>
            <p:spPr>
              <a:xfrm>
                <a:off x="2856075" y="2100675"/>
                <a:ext cx="149825" cy="82375"/>
              </a:xfrm>
              <a:custGeom>
                <a:rect b="b" l="l" r="r" t="t"/>
                <a:pathLst>
                  <a:path extrusionOk="0" h="3295" w="5993">
                    <a:moveTo>
                      <a:pt x="679" y="0"/>
                    </a:moveTo>
                    <a:cubicBezTo>
                      <a:pt x="679" y="0"/>
                      <a:pt x="1" y="2153"/>
                      <a:pt x="2284" y="3062"/>
                    </a:cubicBezTo>
                    <a:cubicBezTo>
                      <a:pt x="2688" y="3222"/>
                      <a:pt x="3065" y="3295"/>
                      <a:pt x="3412" y="3295"/>
                    </a:cubicBezTo>
                    <a:cubicBezTo>
                      <a:pt x="5027" y="3295"/>
                      <a:pt x="5993" y="1728"/>
                      <a:pt x="5993" y="212"/>
                    </a:cubicBezTo>
                    <a:lnTo>
                      <a:pt x="679" y="0"/>
                    </a:ln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3"/>
              <p:cNvSpPr/>
              <p:nvPr/>
            </p:nvSpPr>
            <p:spPr>
              <a:xfrm>
                <a:off x="3057075" y="2004225"/>
                <a:ext cx="144525" cy="128750"/>
              </a:xfrm>
              <a:custGeom>
                <a:rect b="b" l="l" r="r" t="t"/>
                <a:pathLst>
                  <a:path extrusionOk="0" h="5150" w="5781">
                    <a:moveTo>
                      <a:pt x="4486" y="0"/>
                    </a:moveTo>
                    <a:lnTo>
                      <a:pt x="0" y="3211"/>
                    </a:lnTo>
                    <a:cubicBezTo>
                      <a:pt x="0" y="3211"/>
                      <a:pt x="322" y="5150"/>
                      <a:pt x="2225" y="5150"/>
                    </a:cubicBezTo>
                    <a:cubicBezTo>
                      <a:pt x="2489" y="5150"/>
                      <a:pt x="2783" y="5113"/>
                      <a:pt x="3111" y="5028"/>
                    </a:cubicBezTo>
                    <a:cubicBezTo>
                      <a:pt x="5781" y="4300"/>
                      <a:pt x="5675" y="1680"/>
                      <a:pt x="4486" y="0"/>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3"/>
              <p:cNvSpPr/>
              <p:nvPr/>
            </p:nvSpPr>
            <p:spPr>
              <a:xfrm>
                <a:off x="3049900" y="2255325"/>
                <a:ext cx="210050" cy="166900"/>
              </a:xfrm>
              <a:custGeom>
                <a:rect b="b" l="l" r="r" t="t"/>
                <a:pathLst>
                  <a:path extrusionOk="0" h="6676" w="8402">
                    <a:moveTo>
                      <a:pt x="4722" y="0"/>
                    </a:moveTo>
                    <a:cubicBezTo>
                      <a:pt x="4006" y="0"/>
                      <a:pt x="3292" y="173"/>
                      <a:pt x="2695" y="503"/>
                    </a:cubicBezTo>
                    <a:cubicBezTo>
                      <a:pt x="704" y="1592"/>
                      <a:pt x="1" y="4212"/>
                      <a:pt x="1140" y="6315"/>
                    </a:cubicBezTo>
                    <a:cubicBezTo>
                      <a:pt x="1245" y="6545"/>
                      <a:pt x="1482" y="6676"/>
                      <a:pt x="1737" y="6676"/>
                    </a:cubicBezTo>
                    <a:cubicBezTo>
                      <a:pt x="1843" y="6676"/>
                      <a:pt x="1948" y="6651"/>
                      <a:pt x="2048" y="6601"/>
                    </a:cubicBezTo>
                    <a:cubicBezTo>
                      <a:pt x="2384" y="6415"/>
                      <a:pt x="2490" y="6004"/>
                      <a:pt x="2309" y="5668"/>
                    </a:cubicBezTo>
                    <a:cubicBezTo>
                      <a:pt x="1532" y="4212"/>
                      <a:pt x="1998" y="2426"/>
                      <a:pt x="3349" y="1673"/>
                    </a:cubicBezTo>
                    <a:cubicBezTo>
                      <a:pt x="3740" y="1462"/>
                      <a:pt x="4213" y="1351"/>
                      <a:pt x="4692" y="1351"/>
                    </a:cubicBezTo>
                    <a:cubicBezTo>
                      <a:pt x="4973" y="1351"/>
                      <a:pt x="5257" y="1389"/>
                      <a:pt x="5526" y="1468"/>
                    </a:cubicBezTo>
                    <a:cubicBezTo>
                      <a:pt x="5993" y="1592"/>
                      <a:pt x="6640" y="1934"/>
                      <a:pt x="7051" y="2681"/>
                    </a:cubicBezTo>
                    <a:cubicBezTo>
                      <a:pt x="7180" y="2896"/>
                      <a:pt x="7403" y="3024"/>
                      <a:pt x="7640" y="3024"/>
                    </a:cubicBezTo>
                    <a:cubicBezTo>
                      <a:pt x="7746" y="3024"/>
                      <a:pt x="7855" y="2998"/>
                      <a:pt x="7959" y="2942"/>
                    </a:cubicBezTo>
                    <a:cubicBezTo>
                      <a:pt x="8295" y="2762"/>
                      <a:pt x="8401" y="2345"/>
                      <a:pt x="8221" y="2034"/>
                    </a:cubicBezTo>
                    <a:cubicBezTo>
                      <a:pt x="7729" y="1101"/>
                      <a:pt x="6926" y="478"/>
                      <a:pt x="5912" y="167"/>
                    </a:cubicBezTo>
                    <a:cubicBezTo>
                      <a:pt x="5529" y="55"/>
                      <a:pt x="5125" y="0"/>
                      <a:pt x="4722" y="0"/>
                    </a:cubicBezTo>
                    <a:close/>
                  </a:path>
                </a:pathLst>
              </a:custGeom>
              <a:solidFill>
                <a:schemeClr val="accent2"/>
              </a:solidFill>
              <a:ln cap="flat" cmpd="sng" w="5125">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3"/>
              <p:cNvSpPr/>
              <p:nvPr/>
            </p:nvSpPr>
            <p:spPr>
              <a:xfrm>
                <a:off x="3088175" y="1648900"/>
                <a:ext cx="35025" cy="35025"/>
              </a:xfrm>
              <a:custGeom>
                <a:rect b="b" l="l" r="r" t="t"/>
                <a:pathLst>
                  <a:path extrusionOk="0" h="1401" w="1401">
                    <a:moveTo>
                      <a:pt x="697" y="213"/>
                    </a:moveTo>
                    <a:cubicBezTo>
                      <a:pt x="959" y="213"/>
                      <a:pt x="1195" y="443"/>
                      <a:pt x="1195" y="704"/>
                    </a:cubicBezTo>
                    <a:cubicBezTo>
                      <a:pt x="1195" y="990"/>
                      <a:pt x="959" y="1196"/>
                      <a:pt x="697" y="1196"/>
                    </a:cubicBezTo>
                    <a:cubicBezTo>
                      <a:pt x="417" y="1196"/>
                      <a:pt x="206" y="990"/>
                      <a:pt x="206" y="704"/>
                    </a:cubicBezTo>
                    <a:cubicBezTo>
                      <a:pt x="206" y="443"/>
                      <a:pt x="417" y="213"/>
                      <a:pt x="697" y="213"/>
                    </a:cubicBezTo>
                    <a:close/>
                    <a:moveTo>
                      <a:pt x="697" y="1"/>
                    </a:moveTo>
                    <a:cubicBezTo>
                      <a:pt x="312" y="1"/>
                      <a:pt x="1" y="312"/>
                      <a:pt x="1" y="704"/>
                    </a:cubicBezTo>
                    <a:cubicBezTo>
                      <a:pt x="1" y="1090"/>
                      <a:pt x="312" y="1401"/>
                      <a:pt x="697" y="1401"/>
                    </a:cubicBezTo>
                    <a:cubicBezTo>
                      <a:pt x="1090" y="1401"/>
                      <a:pt x="1401" y="1090"/>
                      <a:pt x="1401" y="704"/>
                    </a:cubicBezTo>
                    <a:cubicBezTo>
                      <a:pt x="1401" y="312"/>
                      <a:pt x="1090" y="1"/>
                      <a:pt x="697" y="1"/>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3"/>
              <p:cNvSpPr/>
              <p:nvPr/>
            </p:nvSpPr>
            <p:spPr>
              <a:xfrm>
                <a:off x="3110275" y="1733850"/>
                <a:ext cx="35025" cy="35025"/>
              </a:xfrm>
              <a:custGeom>
                <a:rect b="b" l="l" r="r" t="t"/>
                <a:pathLst>
                  <a:path extrusionOk="0" h="1401" w="1401">
                    <a:moveTo>
                      <a:pt x="697" y="206"/>
                    </a:moveTo>
                    <a:cubicBezTo>
                      <a:pt x="983" y="206"/>
                      <a:pt x="1189" y="442"/>
                      <a:pt x="1189" y="704"/>
                    </a:cubicBezTo>
                    <a:cubicBezTo>
                      <a:pt x="1189" y="959"/>
                      <a:pt x="983" y="1195"/>
                      <a:pt x="697" y="1195"/>
                    </a:cubicBezTo>
                    <a:cubicBezTo>
                      <a:pt x="436" y="1195"/>
                      <a:pt x="206" y="959"/>
                      <a:pt x="206" y="704"/>
                    </a:cubicBezTo>
                    <a:cubicBezTo>
                      <a:pt x="206" y="442"/>
                      <a:pt x="436" y="206"/>
                      <a:pt x="697" y="206"/>
                    </a:cubicBezTo>
                    <a:close/>
                    <a:moveTo>
                      <a:pt x="697" y="0"/>
                    </a:moveTo>
                    <a:cubicBezTo>
                      <a:pt x="311" y="0"/>
                      <a:pt x="0" y="312"/>
                      <a:pt x="0" y="704"/>
                    </a:cubicBezTo>
                    <a:cubicBezTo>
                      <a:pt x="0" y="1089"/>
                      <a:pt x="311" y="1400"/>
                      <a:pt x="697" y="1400"/>
                    </a:cubicBezTo>
                    <a:cubicBezTo>
                      <a:pt x="1089" y="1400"/>
                      <a:pt x="1400" y="1089"/>
                      <a:pt x="1400" y="704"/>
                    </a:cubicBezTo>
                    <a:cubicBezTo>
                      <a:pt x="1400" y="312"/>
                      <a:pt x="1089" y="0"/>
                      <a:pt x="697" y="0"/>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3"/>
              <p:cNvSpPr/>
              <p:nvPr/>
            </p:nvSpPr>
            <p:spPr>
              <a:xfrm>
                <a:off x="3174975" y="1678775"/>
                <a:ext cx="35025" cy="35025"/>
              </a:xfrm>
              <a:custGeom>
                <a:rect b="b" l="l" r="r" t="t"/>
                <a:pathLst>
                  <a:path extrusionOk="0" h="1401" w="1401">
                    <a:moveTo>
                      <a:pt x="704" y="206"/>
                    </a:moveTo>
                    <a:cubicBezTo>
                      <a:pt x="990" y="206"/>
                      <a:pt x="1195" y="442"/>
                      <a:pt x="1195" y="698"/>
                    </a:cubicBezTo>
                    <a:cubicBezTo>
                      <a:pt x="1195" y="984"/>
                      <a:pt x="990" y="1195"/>
                      <a:pt x="704" y="1195"/>
                    </a:cubicBezTo>
                    <a:cubicBezTo>
                      <a:pt x="443" y="1195"/>
                      <a:pt x="212" y="984"/>
                      <a:pt x="212" y="698"/>
                    </a:cubicBezTo>
                    <a:cubicBezTo>
                      <a:pt x="212" y="442"/>
                      <a:pt x="443" y="206"/>
                      <a:pt x="704" y="206"/>
                    </a:cubicBezTo>
                    <a:close/>
                    <a:moveTo>
                      <a:pt x="704" y="1"/>
                    </a:moveTo>
                    <a:cubicBezTo>
                      <a:pt x="312" y="1"/>
                      <a:pt x="1" y="312"/>
                      <a:pt x="1" y="698"/>
                    </a:cubicBezTo>
                    <a:cubicBezTo>
                      <a:pt x="1" y="1090"/>
                      <a:pt x="312" y="1401"/>
                      <a:pt x="704" y="1401"/>
                    </a:cubicBezTo>
                    <a:cubicBezTo>
                      <a:pt x="1090" y="1401"/>
                      <a:pt x="1401" y="1090"/>
                      <a:pt x="1401" y="698"/>
                    </a:cubicBezTo>
                    <a:cubicBezTo>
                      <a:pt x="1401" y="312"/>
                      <a:pt x="1090" y="1"/>
                      <a:pt x="704" y="1"/>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3"/>
              <p:cNvSpPr/>
              <p:nvPr/>
            </p:nvSpPr>
            <p:spPr>
              <a:xfrm>
                <a:off x="2976650" y="2115600"/>
                <a:ext cx="33775" cy="33775"/>
              </a:xfrm>
              <a:custGeom>
                <a:rect b="b" l="l" r="r" t="t"/>
                <a:pathLst>
                  <a:path extrusionOk="0" h="1351" w="1351">
                    <a:moveTo>
                      <a:pt x="678" y="0"/>
                    </a:moveTo>
                    <a:cubicBezTo>
                      <a:pt x="286" y="0"/>
                      <a:pt x="0" y="312"/>
                      <a:pt x="0" y="679"/>
                    </a:cubicBezTo>
                    <a:cubicBezTo>
                      <a:pt x="0" y="1064"/>
                      <a:pt x="286" y="1351"/>
                      <a:pt x="678" y="1351"/>
                    </a:cubicBezTo>
                    <a:cubicBezTo>
                      <a:pt x="1039" y="1351"/>
                      <a:pt x="1350" y="1064"/>
                      <a:pt x="1350" y="679"/>
                    </a:cubicBezTo>
                    <a:cubicBezTo>
                      <a:pt x="1350" y="312"/>
                      <a:pt x="1039" y="0"/>
                      <a:pt x="6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3"/>
              <p:cNvSpPr/>
              <p:nvPr/>
            </p:nvSpPr>
            <p:spPr>
              <a:xfrm>
                <a:off x="3167200" y="2034550"/>
                <a:ext cx="33775" cy="33775"/>
              </a:xfrm>
              <a:custGeom>
                <a:rect b="b" l="l" r="r" t="t"/>
                <a:pathLst>
                  <a:path extrusionOk="0" h="1351" w="1351">
                    <a:moveTo>
                      <a:pt x="679" y="1"/>
                    </a:moveTo>
                    <a:cubicBezTo>
                      <a:pt x="312" y="1"/>
                      <a:pt x="1" y="312"/>
                      <a:pt x="1" y="679"/>
                    </a:cubicBezTo>
                    <a:cubicBezTo>
                      <a:pt x="1" y="1040"/>
                      <a:pt x="312" y="1351"/>
                      <a:pt x="679" y="1351"/>
                    </a:cubicBezTo>
                    <a:cubicBezTo>
                      <a:pt x="1065" y="1351"/>
                      <a:pt x="1351" y="1040"/>
                      <a:pt x="1351" y="679"/>
                    </a:cubicBezTo>
                    <a:cubicBezTo>
                      <a:pt x="1351" y="312"/>
                      <a:pt x="1065" y="1"/>
                      <a:pt x="6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3" name="Google Shape;913;p33"/>
            <p:cNvGrpSpPr/>
            <p:nvPr/>
          </p:nvGrpSpPr>
          <p:grpSpPr>
            <a:xfrm>
              <a:off x="7629132" y="2523878"/>
              <a:ext cx="1116424" cy="1875878"/>
              <a:chOff x="4026075" y="2460475"/>
              <a:chExt cx="1080550" cy="1815600"/>
            </a:xfrm>
          </p:grpSpPr>
          <p:sp>
            <p:nvSpPr>
              <p:cNvPr id="914" name="Google Shape;914;p33"/>
              <p:cNvSpPr/>
              <p:nvPr/>
            </p:nvSpPr>
            <p:spPr>
              <a:xfrm>
                <a:off x="4026075" y="2460475"/>
                <a:ext cx="1080550" cy="1815600"/>
              </a:xfrm>
              <a:custGeom>
                <a:rect b="b" l="l" r="r" t="t"/>
                <a:pathLst>
                  <a:path extrusionOk="0" h="72624" w="43222">
                    <a:moveTo>
                      <a:pt x="22843" y="1"/>
                    </a:moveTo>
                    <a:lnTo>
                      <a:pt x="5289" y="7206"/>
                    </a:lnTo>
                    <a:lnTo>
                      <a:pt x="4462" y="10062"/>
                    </a:lnTo>
                    <a:cubicBezTo>
                      <a:pt x="4305" y="10050"/>
                      <a:pt x="4150" y="10044"/>
                      <a:pt x="3998" y="10044"/>
                    </a:cubicBezTo>
                    <a:cubicBezTo>
                      <a:pt x="2280" y="10044"/>
                      <a:pt x="884" y="10784"/>
                      <a:pt x="884" y="10784"/>
                    </a:cubicBezTo>
                    <a:cubicBezTo>
                      <a:pt x="2203" y="11021"/>
                      <a:pt x="3192" y="11407"/>
                      <a:pt x="3939" y="11873"/>
                    </a:cubicBezTo>
                    <a:lnTo>
                      <a:pt x="0" y="25432"/>
                    </a:lnTo>
                    <a:lnTo>
                      <a:pt x="10939" y="40963"/>
                    </a:lnTo>
                    <a:lnTo>
                      <a:pt x="17554" y="41355"/>
                    </a:lnTo>
                    <a:lnTo>
                      <a:pt x="16539" y="70234"/>
                    </a:lnTo>
                    <a:lnTo>
                      <a:pt x="24735" y="72623"/>
                    </a:lnTo>
                    <a:cubicBezTo>
                      <a:pt x="25382" y="70365"/>
                      <a:pt x="24087" y="67981"/>
                      <a:pt x="21829" y="67334"/>
                    </a:cubicBezTo>
                    <a:lnTo>
                      <a:pt x="18332" y="41355"/>
                    </a:lnTo>
                    <a:lnTo>
                      <a:pt x="29893" y="42077"/>
                    </a:lnTo>
                    <a:lnTo>
                      <a:pt x="30441" y="41430"/>
                    </a:lnTo>
                    <a:lnTo>
                      <a:pt x="35338" y="45630"/>
                    </a:lnTo>
                    <a:lnTo>
                      <a:pt x="35338" y="56265"/>
                    </a:lnTo>
                    <a:cubicBezTo>
                      <a:pt x="34927" y="57273"/>
                      <a:pt x="34896" y="58411"/>
                      <a:pt x="35338" y="59500"/>
                    </a:cubicBezTo>
                    <a:lnTo>
                      <a:pt x="43222" y="56265"/>
                    </a:lnTo>
                    <a:cubicBezTo>
                      <a:pt x="42537" y="54599"/>
                      <a:pt x="40952" y="53618"/>
                      <a:pt x="39267" y="53618"/>
                    </a:cubicBezTo>
                    <a:cubicBezTo>
                      <a:pt x="39221" y="53618"/>
                      <a:pt x="39174" y="53618"/>
                      <a:pt x="39127" y="53620"/>
                    </a:cubicBezTo>
                    <a:lnTo>
                      <a:pt x="36763" y="44908"/>
                    </a:lnTo>
                    <a:lnTo>
                      <a:pt x="30851" y="40988"/>
                    </a:lnTo>
                    <a:lnTo>
                      <a:pt x="42574" y="27952"/>
                    </a:lnTo>
                    <a:lnTo>
                      <a:pt x="39438" y="9229"/>
                    </a:lnTo>
                    <a:lnTo>
                      <a:pt x="29221" y="3529"/>
                    </a:lnTo>
                    <a:cubicBezTo>
                      <a:pt x="29582" y="2751"/>
                      <a:pt x="30204" y="1917"/>
                      <a:pt x="31162" y="1009"/>
                    </a:cubicBezTo>
                    <a:lnTo>
                      <a:pt x="31162" y="1009"/>
                    </a:lnTo>
                    <a:cubicBezTo>
                      <a:pt x="31162" y="1009"/>
                      <a:pt x="29115" y="1245"/>
                      <a:pt x="27560" y="2620"/>
                    </a:cubicBezTo>
                    <a:lnTo>
                      <a:pt x="22843" y="1"/>
                    </a:lnTo>
                    <a:close/>
                  </a:path>
                </a:pathLst>
              </a:custGeom>
              <a:solidFill>
                <a:schemeClr val="accent2"/>
              </a:solidFill>
              <a:ln cap="flat" cmpd="sng" w="5125">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3"/>
              <p:cNvSpPr/>
              <p:nvPr/>
            </p:nvSpPr>
            <p:spPr>
              <a:xfrm>
                <a:off x="4405950" y="3118975"/>
                <a:ext cx="404475" cy="129775"/>
              </a:xfrm>
              <a:custGeom>
                <a:rect b="b" l="l" r="r" t="t"/>
                <a:pathLst>
                  <a:path extrusionOk="0" h="5191" w="16179">
                    <a:moveTo>
                      <a:pt x="14256" y="1"/>
                    </a:moveTo>
                    <a:cubicBezTo>
                      <a:pt x="8034" y="1"/>
                      <a:pt x="1942" y="1351"/>
                      <a:pt x="1687" y="1401"/>
                    </a:cubicBezTo>
                    <a:cubicBezTo>
                      <a:pt x="648" y="1637"/>
                      <a:pt x="0" y="2645"/>
                      <a:pt x="231" y="3684"/>
                    </a:cubicBezTo>
                    <a:cubicBezTo>
                      <a:pt x="411" y="4593"/>
                      <a:pt x="1220" y="5190"/>
                      <a:pt x="2097" y="5190"/>
                    </a:cubicBezTo>
                    <a:cubicBezTo>
                      <a:pt x="2228" y="5190"/>
                      <a:pt x="2359" y="5190"/>
                      <a:pt x="2514" y="5134"/>
                    </a:cubicBezTo>
                    <a:cubicBezTo>
                      <a:pt x="2564" y="5134"/>
                      <a:pt x="8475" y="3840"/>
                      <a:pt x="14256" y="3840"/>
                    </a:cubicBezTo>
                    <a:cubicBezTo>
                      <a:pt x="15320" y="3840"/>
                      <a:pt x="16179" y="2981"/>
                      <a:pt x="16179" y="1923"/>
                    </a:cubicBezTo>
                    <a:cubicBezTo>
                      <a:pt x="16179" y="859"/>
                      <a:pt x="15320" y="1"/>
                      <a:pt x="14256" y="1"/>
                    </a:cubicBezTo>
                    <a:close/>
                  </a:path>
                </a:pathLst>
              </a:custGeom>
              <a:solidFill>
                <a:srgbClr val="E9488B"/>
              </a:solidFill>
              <a:ln cap="flat" cmpd="sng" w="5125">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3"/>
              <p:cNvSpPr/>
              <p:nvPr/>
            </p:nvSpPr>
            <p:spPr>
              <a:xfrm>
                <a:off x="4330650" y="2757650"/>
                <a:ext cx="475900" cy="172175"/>
              </a:xfrm>
              <a:custGeom>
                <a:rect b="b" l="l" r="r" t="t"/>
                <a:pathLst>
                  <a:path extrusionOk="0" h="6887" w="19036">
                    <a:moveTo>
                      <a:pt x="13163" y="0"/>
                    </a:moveTo>
                    <a:cubicBezTo>
                      <a:pt x="10380" y="0"/>
                      <a:pt x="9210" y="2656"/>
                      <a:pt x="9210" y="2656"/>
                    </a:cubicBezTo>
                    <a:cubicBezTo>
                      <a:pt x="9210" y="2656"/>
                      <a:pt x="7634" y="873"/>
                      <a:pt x="4676" y="873"/>
                    </a:cubicBezTo>
                    <a:cubicBezTo>
                      <a:pt x="4346" y="873"/>
                      <a:pt x="3999" y="895"/>
                      <a:pt x="3635" y="944"/>
                    </a:cubicBezTo>
                    <a:cubicBezTo>
                      <a:pt x="1" y="1467"/>
                      <a:pt x="810" y="6887"/>
                      <a:pt x="810" y="6887"/>
                    </a:cubicBezTo>
                    <a:cubicBezTo>
                      <a:pt x="7990" y="6364"/>
                      <a:pt x="9235" y="5562"/>
                      <a:pt x="9235" y="5562"/>
                    </a:cubicBezTo>
                    <a:cubicBezTo>
                      <a:pt x="10552" y="5686"/>
                      <a:pt x="11775" y="5734"/>
                      <a:pt x="12880" y="5734"/>
                    </a:cubicBezTo>
                    <a:cubicBezTo>
                      <a:pt x="16647" y="5734"/>
                      <a:pt x="19035" y="5176"/>
                      <a:pt x="19035" y="5176"/>
                    </a:cubicBezTo>
                    <a:cubicBezTo>
                      <a:pt x="19035" y="5176"/>
                      <a:pt x="17530" y="739"/>
                      <a:pt x="14082" y="92"/>
                    </a:cubicBezTo>
                    <a:cubicBezTo>
                      <a:pt x="13758" y="29"/>
                      <a:pt x="13452" y="0"/>
                      <a:pt x="13163" y="0"/>
                    </a:cubicBezTo>
                    <a:close/>
                  </a:path>
                </a:pathLst>
              </a:custGeom>
              <a:solidFill>
                <a:srgbClr val="FFFFFF"/>
              </a:solidFill>
              <a:ln cap="flat" cmpd="sng" w="5125">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3"/>
              <p:cNvSpPr/>
              <p:nvPr/>
            </p:nvSpPr>
            <p:spPr>
              <a:xfrm>
                <a:off x="4822075" y="2867925"/>
                <a:ext cx="51825" cy="48500"/>
              </a:xfrm>
              <a:custGeom>
                <a:rect b="b" l="l" r="r" t="t"/>
                <a:pathLst>
                  <a:path extrusionOk="0" h="1940" w="2073">
                    <a:moveTo>
                      <a:pt x="1031" y="205"/>
                    </a:moveTo>
                    <a:cubicBezTo>
                      <a:pt x="1075" y="205"/>
                      <a:pt x="1120" y="209"/>
                      <a:pt x="1164" y="217"/>
                    </a:cubicBezTo>
                    <a:cubicBezTo>
                      <a:pt x="1581" y="298"/>
                      <a:pt x="1867" y="684"/>
                      <a:pt x="1787" y="1101"/>
                    </a:cubicBezTo>
                    <a:cubicBezTo>
                      <a:pt x="1742" y="1467"/>
                      <a:pt x="1405" y="1735"/>
                      <a:pt x="1041" y="1735"/>
                    </a:cubicBezTo>
                    <a:cubicBezTo>
                      <a:pt x="997" y="1735"/>
                      <a:pt x="953" y="1731"/>
                      <a:pt x="909" y="1723"/>
                    </a:cubicBezTo>
                    <a:cubicBezTo>
                      <a:pt x="492" y="1642"/>
                      <a:pt x="206" y="1256"/>
                      <a:pt x="287" y="839"/>
                    </a:cubicBezTo>
                    <a:cubicBezTo>
                      <a:pt x="353" y="468"/>
                      <a:pt x="672" y="205"/>
                      <a:pt x="1031" y="205"/>
                    </a:cubicBezTo>
                    <a:close/>
                    <a:moveTo>
                      <a:pt x="1046" y="1"/>
                    </a:moveTo>
                    <a:cubicBezTo>
                      <a:pt x="584" y="1"/>
                      <a:pt x="171" y="346"/>
                      <a:pt x="75" y="815"/>
                    </a:cubicBezTo>
                    <a:cubicBezTo>
                      <a:pt x="1" y="1331"/>
                      <a:pt x="362" y="1823"/>
                      <a:pt x="878" y="1928"/>
                    </a:cubicBezTo>
                    <a:cubicBezTo>
                      <a:pt x="927" y="1936"/>
                      <a:pt x="975" y="1940"/>
                      <a:pt x="1023" y="1940"/>
                    </a:cubicBezTo>
                    <a:cubicBezTo>
                      <a:pt x="1489" y="1940"/>
                      <a:pt x="1902" y="1594"/>
                      <a:pt x="1998" y="1126"/>
                    </a:cubicBezTo>
                    <a:cubicBezTo>
                      <a:pt x="2073" y="609"/>
                      <a:pt x="1712" y="111"/>
                      <a:pt x="1189" y="12"/>
                    </a:cubicBezTo>
                    <a:cubicBezTo>
                      <a:pt x="1141" y="4"/>
                      <a:pt x="1093" y="1"/>
                      <a:pt x="1046" y="1"/>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3"/>
              <p:cNvSpPr/>
              <p:nvPr/>
            </p:nvSpPr>
            <p:spPr>
              <a:xfrm>
                <a:off x="4602900" y="2786325"/>
                <a:ext cx="149200" cy="116475"/>
              </a:xfrm>
              <a:custGeom>
                <a:rect b="b" l="l" r="r" t="t"/>
                <a:pathLst>
                  <a:path extrusionOk="0" h="4659" w="5968">
                    <a:moveTo>
                      <a:pt x="2656" y="1"/>
                    </a:moveTo>
                    <a:cubicBezTo>
                      <a:pt x="2051" y="1"/>
                      <a:pt x="1470" y="170"/>
                      <a:pt x="1064" y="501"/>
                    </a:cubicBezTo>
                    <a:cubicBezTo>
                      <a:pt x="286" y="1098"/>
                      <a:pt x="0" y="1254"/>
                      <a:pt x="0" y="2417"/>
                    </a:cubicBezTo>
                    <a:cubicBezTo>
                      <a:pt x="26" y="4483"/>
                      <a:pt x="690" y="4658"/>
                      <a:pt x="916" y="4658"/>
                    </a:cubicBezTo>
                    <a:cubicBezTo>
                      <a:pt x="962" y="4658"/>
                      <a:pt x="990" y="4651"/>
                      <a:pt x="990" y="4651"/>
                    </a:cubicBezTo>
                    <a:lnTo>
                      <a:pt x="4592" y="4570"/>
                    </a:lnTo>
                    <a:cubicBezTo>
                      <a:pt x="4592" y="4570"/>
                      <a:pt x="5968" y="3562"/>
                      <a:pt x="5239" y="1590"/>
                    </a:cubicBezTo>
                    <a:cubicBezTo>
                      <a:pt x="4844" y="517"/>
                      <a:pt x="3713" y="1"/>
                      <a:pt x="2656" y="1"/>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3"/>
              <p:cNvSpPr/>
              <p:nvPr/>
            </p:nvSpPr>
            <p:spPr>
              <a:xfrm>
                <a:off x="4282750" y="2887200"/>
                <a:ext cx="54475" cy="48150"/>
              </a:xfrm>
              <a:custGeom>
                <a:rect b="b" l="l" r="r" t="t"/>
                <a:pathLst>
                  <a:path extrusionOk="0" h="1926" w="2179">
                    <a:moveTo>
                      <a:pt x="1087" y="198"/>
                    </a:moveTo>
                    <a:cubicBezTo>
                      <a:pt x="1322" y="198"/>
                      <a:pt x="1557" y="302"/>
                      <a:pt x="1711" y="485"/>
                    </a:cubicBezTo>
                    <a:cubicBezTo>
                      <a:pt x="1973" y="821"/>
                      <a:pt x="1892" y="1313"/>
                      <a:pt x="1556" y="1574"/>
                    </a:cubicBezTo>
                    <a:cubicBezTo>
                      <a:pt x="1426" y="1683"/>
                      <a:pt x="1262" y="1736"/>
                      <a:pt x="1106" y="1736"/>
                    </a:cubicBezTo>
                    <a:cubicBezTo>
                      <a:pt x="1075" y="1736"/>
                      <a:pt x="1044" y="1734"/>
                      <a:pt x="1014" y="1730"/>
                    </a:cubicBezTo>
                    <a:lnTo>
                      <a:pt x="958" y="1730"/>
                    </a:lnTo>
                    <a:cubicBezTo>
                      <a:pt x="778" y="1674"/>
                      <a:pt x="622" y="1574"/>
                      <a:pt x="492" y="1444"/>
                    </a:cubicBezTo>
                    <a:cubicBezTo>
                      <a:pt x="237" y="1108"/>
                      <a:pt x="286" y="616"/>
                      <a:pt x="622" y="355"/>
                    </a:cubicBezTo>
                    <a:cubicBezTo>
                      <a:pt x="760" y="248"/>
                      <a:pt x="924" y="198"/>
                      <a:pt x="1087" y="198"/>
                    </a:cubicBezTo>
                    <a:close/>
                    <a:moveTo>
                      <a:pt x="1090" y="1"/>
                    </a:moveTo>
                    <a:cubicBezTo>
                      <a:pt x="895" y="1"/>
                      <a:pt x="683" y="77"/>
                      <a:pt x="517" y="199"/>
                    </a:cubicBezTo>
                    <a:cubicBezTo>
                      <a:pt x="81" y="535"/>
                      <a:pt x="0" y="1132"/>
                      <a:pt x="336" y="1549"/>
                    </a:cubicBezTo>
                    <a:cubicBezTo>
                      <a:pt x="492" y="1755"/>
                      <a:pt x="728" y="1885"/>
                      <a:pt x="983" y="1910"/>
                    </a:cubicBezTo>
                    <a:cubicBezTo>
                      <a:pt x="1038" y="1921"/>
                      <a:pt x="1091" y="1926"/>
                      <a:pt x="1143" y="1926"/>
                    </a:cubicBezTo>
                    <a:cubicBezTo>
                      <a:pt x="1342" y="1926"/>
                      <a:pt x="1524" y="1853"/>
                      <a:pt x="1687" y="1730"/>
                    </a:cubicBezTo>
                    <a:cubicBezTo>
                      <a:pt x="2103" y="1394"/>
                      <a:pt x="2178" y="796"/>
                      <a:pt x="1867" y="380"/>
                    </a:cubicBezTo>
                    <a:cubicBezTo>
                      <a:pt x="1711" y="174"/>
                      <a:pt x="1481" y="44"/>
                      <a:pt x="1245" y="19"/>
                    </a:cubicBezTo>
                    <a:cubicBezTo>
                      <a:pt x="1195" y="7"/>
                      <a:pt x="1143" y="1"/>
                      <a:pt x="1090" y="1"/>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3"/>
              <p:cNvSpPr/>
              <p:nvPr/>
            </p:nvSpPr>
            <p:spPr>
              <a:xfrm>
                <a:off x="4375450" y="2804700"/>
                <a:ext cx="147200" cy="120475"/>
              </a:xfrm>
              <a:custGeom>
                <a:rect b="b" l="l" r="r" t="t"/>
                <a:pathLst>
                  <a:path extrusionOk="0" h="4819" w="5888">
                    <a:moveTo>
                      <a:pt x="2811" y="1"/>
                    </a:moveTo>
                    <a:cubicBezTo>
                      <a:pt x="2237" y="1"/>
                      <a:pt x="1650" y="177"/>
                      <a:pt x="1140" y="438"/>
                    </a:cubicBezTo>
                    <a:cubicBezTo>
                      <a:pt x="1" y="1035"/>
                      <a:pt x="26" y="2205"/>
                      <a:pt x="26" y="2746"/>
                    </a:cubicBezTo>
                    <a:cubicBezTo>
                      <a:pt x="26" y="4507"/>
                      <a:pt x="1320" y="4818"/>
                      <a:pt x="1320" y="4818"/>
                    </a:cubicBezTo>
                    <a:lnTo>
                      <a:pt x="4873" y="4352"/>
                    </a:lnTo>
                    <a:cubicBezTo>
                      <a:pt x="4873" y="4352"/>
                      <a:pt x="5887" y="3393"/>
                      <a:pt x="4979" y="1477"/>
                    </a:cubicBezTo>
                    <a:cubicBezTo>
                      <a:pt x="4484" y="391"/>
                      <a:pt x="3663" y="1"/>
                      <a:pt x="2811" y="1"/>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3"/>
              <p:cNvSpPr/>
              <p:nvPr/>
            </p:nvSpPr>
            <p:spPr>
              <a:xfrm>
                <a:off x="4602900" y="2804575"/>
                <a:ext cx="33775" cy="33800"/>
              </a:xfrm>
              <a:custGeom>
                <a:rect b="b" l="l" r="r" t="t"/>
                <a:pathLst>
                  <a:path extrusionOk="0" h="1352" w="1351">
                    <a:moveTo>
                      <a:pt x="678" y="1"/>
                    </a:moveTo>
                    <a:cubicBezTo>
                      <a:pt x="286" y="1"/>
                      <a:pt x="0" y="312"/>
                      <a:pt x="0" y="679"/>
                    </a:cubicBezTo>
                    <a:cubicBezTo>
                      <a:pt x="0" y="1040"/>
                      <a:pt x="286" y="1351"/>
                      <a:pt x="678" y="1351"/>
                    </a:cubicBezTo>
                    <a:cubicBezTo>
                      <a:pt x="1039" y="1351"/>
                      <a:pt x="1350" y="1040"/>
                      <a:pt x="1350" y="679"/>
                    </a:cubicBezTo>
                    <a:cubicBezTo>
                      <a:pt x="1350" y="312"/>
                      <a:pt x="1039" y="1"/>
                      <a:pt x="6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3"/>
              <p:cNvSpPr/>
              <p:nvPr/>
            </p:nvSpPr>
            <p:spPr>
              <a:xfrm>
                <a:off x="4372825" y="2827300"/>
                <a:ext cx="33775" cy="34400"/>
              </a:xfrm>
              <a:custGeom>
                <a:rect b="b" l="l" r="r" t="t"/>
                <a:pathLst>
                  <a:path extrusionOk="0" h="1376" w="1351">
                    <a:moveTo>
                      <a:pt x="678" y="0"/>
                    </a:moveTo>
                    <a:cubicBezTo>
                      <a:pt x="311" y="0"/>
                      <a:pt x="0" y="311"/>
                      <a:pt x="0" y="703"/>
                    </a:cubicBezTo>
                    <a:cubicBezTo>
                      <a:pt x="0" y="1064"/>
                      <a:pt x="311" y="1376"/>
                      <a:pt x="678" y="1376"/>
                    </a:cubicBezTo>
                    <a:cubicBezTo>
                      <a:pt x="1039" y="1376"/>
                      <a:pt x="1350" y="1064"/>
                      <a:pt x="1350" y="703"/>
                    </a:cubicBezTo>
                    <a:cubicBezTo>
                      <a:pt x="1350" y="311"/>
                      <a:pt x="1039" y="0"/>
                      <a:pt x="6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3"/>
              <p:cNvSpPr/>
              <p:nvPr/>
            </p:nvSpPr>
            <p:spPr>
              <a:xfrm>
                <a:off x="4268425" y="2825425"/>
                <a:ext cx="49350" cy="55100"/>
              </a:xfrm>
              <a:custGeom>
                <a:rect b="b" l="l" r="r" t="t"/>
                <a:pathLst>
                  <a:path extrusionOk="0" h="2204" w="1974">
                    <a:moveTo>
                      <a:pt x="237" y="181"/>
                    </a:moveTo>
                    <a:lnTo>
                      <a:pt x="1768" y="1189"/>
                    </a:lnTo>
                    <a:lnTo>
                      <a:pt x="131" y="2048"/>
                    </a:lnTo>
                    <a:lnTo>
                      <a:pt x="131" y="2048"/>
                    </a:lnTo>
                    <a:lnTo>
                      <a:pt x="237" y="181"/>
                    </a:lnTo>
                    <a:close/>
                    <a:moveTo>
                      <a:pt x="131" y="1"/>
                    </a:moveTo>
                    <a:lnTo>
                      <a:pt x="1" y="2203"/>
                    </a:lnTo>
                    <a:lnTo>
                      <a:pt x="1973" y="1220"/>
                    </a:lnTo>
                    <a:lnTo>
                      <a:pt x="131" y="1"/>
                    </a:lnTo>
                    <a:close/>
                  </a:path>
                </a:pathLst>
              </a:custGeom>
              <a:solidFill>
                <a:srgbClr val="1E1E1C"/>
              </a:solidFill>
              <a:ln cap="flat" cmpd="sng" w="2650">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3"/>
              <p:cNvSpPr/>
              <p:nvPr/>
            </p:nvSpPr>
            <p:spPr>
              <a:xfrm>
                <a:off x="4803250" y="2794325"/>
                <a:ext cx="50600" cy="54475"/>
              </a:xfrm>
              <a:custGeom>
                <a:rect b="b" l="l" r="r" t="t"/>
                <a:pathLst>
                  <a:path extrusionOk="0" h="2179" w="2024">
                    <a:moveTo>
                      <a:pt x="1687" y="181"/>
                    </a:moveTo>
                    <a:lnTo>
                      <a:pt x="1892" y="2022"/>
                    </a:lnTo>
                    <a:lnTo>
                      <a:pt x="206" y="1294"/>
                    </a:lnTo>
                    <a:lnTo>
                      <a:pt x="1687" y="181"/>
                    </a:lnTo>
                    <a:close/>
                    <a:moveTo>
                      <a:pt x="1762" y="0"/>
                    </a:moveTo>
                    <a:lnTo>
                      <a:pt x="1" y="1294"/>
                    </a:lnTo>
                    <a:lnTo>
                      <a:pt x="2023" y="2178"/>
                    </a:lnTo>
                    <a:lnTo>
                      <a:pt x="2023" y="2178"/>
                    </a:lnTo>
                    <a:lnTo>
                      <a:pt x="1762" y="0"/>
                    </a:lnTo>
                    <a:close/>
                  </a:path>
                </a:pathLst>
              </a:custGeom>
              <a:solidFill>
                <a:srgbClr val="1E1E1C"/>
              </a:solidFill>
              <a:ln cap="flat" cmpd="sng" w="2650">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3"/>
              <p:cNvSpPr/>
              <p:nvPr/>
            </p:nvSpPr>
            <p:spPr>
              <a:xfrm>
                <a:off x="4437050" y="3152100"/>
                <a:ext cx="331225" cy="64125"/>
              </a:xfrm>
              <a:custGeom>
                <a:rect b="b" l="l" r="r" t="t"/>
                <a:pathLst>
                  <a:path extrusionOk="0" h="2565" w="13249">
                    <a:moveTo>
                      <a:pt x="12701" y="1"/>
                    </a:moveTo>
                    <a:cubicBezTo>
                      <a:pt x="6479" y="1"/>
                      <a:pt x="517" y="1476"/>
                      <a:pt x="468" y="1501"/>
                    </a:cubicBezTo>
                    <a:cubicBezTo>
                      <a:pt x="181" y="1581"/>
                      <a:pt x="1" y="1868"/>
                      <a:pt x="76" y="2154"/>
                    </a:cubicBezTo>
                    <a:cubicBezTo>
                      <a:pt x="132" y="2409"/>
                      <a:pt x="362" y="2565"/>
                      <a:pt x="598" y="2565"/>
                    </a:cubicBezTo>
                    <a:cubicBezTo>
                      <a:pt x="648" y="2565"/>
                      <a:pt x="673" y="2565"/>
                      <a:pt x="723" y="2540"/>
                    </a:cubicBezTo>
                    <a:cubicBezTo>
                      <a:pt x="779" y="2540"/>
                      <a:pt x="6634" y="1065"/>
                      <a:pt x="12701" y="1065"/>
                    </a:cubicBezTo>
                    <a:cubicBezTo>
                      <a:pt x="12987" y="1065"/>
                      <a:pt x="13249" y="829"/>
                      <a:pt x="13249" y="517"/>
                    </a:cubicBezTo>
                    <a:cubicBezTo>
                      <a:pt x="13249" y="231"/>
                      <a:pt x="12987" y="1"/>
                      <a:pt x="12701" y="1"/>
                    </a:cubicBezTo>
                    <a:close/>
                  </a:path>
                </a:pathLst>
              </a:custGeom>
              <a:solidFill>
                <a:schemeClr val="lt2"/>
              </a:solidFill>
              <a:ln cap="flat" cmpd="sng" w="5125">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33"/>
            <p:cNvGrpSpPr/>
            <p:nvPr/>
          </p:nvGrpSpPr>
          <p:grpSpPr>
            <a:xfrm>
              <a:off x="7152257" y="3392945"/>
              <a:ext cx="934168" cy="1307850"/>
              <a:chOff x="3374725" y="3148850"/>
              <a:chExt cx="904150" cy="1265825"/>
            </a:xfrm>
          </p:grpSpPr>
          <p:sp>
            <p:nvSpPr>
              <p:cNvPr id="927" name="Google Shape;927;p33"/>
              <p:cNvSpPr/>
              <p:nvPr/>
            </p:nvSpPr>
            <p:spPr>
              <a:xfrm>
                <a:off x="3374725" y="3148850"/>
                <a:ext cx="904150" cy="1265825"/>
              </a:xfrm>
              <a:custGeom>
                <a:rect b="b" l="l" r="r" t="t"/>
                <a:pathLst>
                  <a:path extrusionOk="0" h="50633" w="36166">
                    <a:moveTo>
                      <a:pt x="4456" y="0"/>
                    </a:moveTo>
                    <a:lnTo>
                      <a:pt x="0" y="27740"/>
                    </a:lnTo>
                    <a:lnTo>
                      <a:pt x="6322" y="28754"/>
                    </a:lnTo>
                    <a:lnTo>
                      <a:pt x="8164" y="35574"/>
                    </a:lnTo>
                    <a:lnTo>
                      <a:pt x="4170" y="43041"/>
                    </a:lnTo>
                    <a:cubicBezTo>
                      <a:pt x="3964" y="43296"/>
                      <a:pt x="3809" y="43583"/>
                      <a:pt x="3703" y="43894"/>
                    </a:cubicBezTo>
                    <a:lnTo>
                      <a:pt x="3678" y="43919"/>
                    </a:lnTo>
                    <a:lnTo>
                      <a:pt x="3809" y="43919"/>
                    </a:lnTo>
                    <a:lnTo>
                      <a:pt x="10081" y="46227"/>
                    </a:lnTo>
                    <a:cubicBezTo>
                      <a:pt x="10621" y="44719"/>
                      <a:pt x="10072" y="42231"/>
                      <a:pt x="7078" y="42231"/>
                    </a:cubicBezTo>
                    <a:cubicBezTo>
                      <a:pt x="7034" y="42231"/>
                      <a:pt x="6990" y="42231"/>
                      <a:pt x="6945" y="42232"/>
                    </a:cubicBezTo>
                    <a:lnTo>
                      <a:pt x="9384" y="35518"/>
                    </a:lnTo>
                    <a:lnTo>
                      <a:pt x="7075" y="28885"/>
                    </a:lnTo>
                    <a:lnTo>
                      <a:pt x="15606" y="30254"/>
                    </a:lnTo>
                    <a:lnTo>
                      <a:pt x="22246" y="37827"/>
                    </a:lnTo>
                    <a:lnTo>
                      <a:pt x="17784" y="46202"/>
                    </a:lnTo>
                    <a:lnTo>
                      <a:pt x="23229" y="50633"/>
                    </a:lnTo>
                    <a:cubicBezTo>
                      <a:pt x="24474" y="49133"/>
                      <a:pt x="23901" y="46047"/>
                      <a:pt x="20535" y="45088"/>
                    </a:cubicBezTo>
                    <a:lnTo>
                      <a:pt x="23490" y="37802"/>
                    </a:lnTo>
                    <a:lnTo>
                      <a:pt x="16615" y="30410"/>
                    </a:lnTo>
                    <a:lnTo>
                      <a:pt x="31704" y="32824"/>
                    </a:lnTo>
                    <a:lnTo>
                      <a:pt x="36166" y="5084"/>
                    </a:lnTo>
                    <a:lnTo>
                      <a:pt x="4456" y="0"/>
                    </a:lnTo>
                    <a:close/>
                  </a:path>
                </a:pathLst>
              </a:custGeom>
              <a:solidFill>
                <a:srgbClr val="864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3"/>
              <p:cNvSpPr/>
              <p:nvPr/>
            </p:nvSpPr>
            <p:spPr>
              <a:xfrm>
                <a:off x="3374725" y="3148850"/>
                <a:ext cx="904150" cy="1265825"/>
              </a:xfrm>
              <a:custGeom>
                <a:rect b="b" l="l" r="r" t="t"/>
                <a:pathLst>
                  <a:path extrusionOk="0" fill="none" h="50633" w="36166">
                    <a:moveTo>
                      <a:pt x="0" y="27740"/>
                    </a:moveTo>
                    <a:lnTo>
                      <a:pt x="4456" y="0"/>
                    </a:lnTo>
                    <a:lnTo>
                      <a:pt x="36166" y="5084"/>
                    </a:lnTo>
                    <a:lnTo>
                      <a:pt x="31704" y="32824"/>
                    </a:lnTo>
                    <a:lnTo>
                      <a:pt x="16615" y="30410"/>
                    </a:lnTo>
                    <a:lnTo>
                      <a:pt x="23490" y="37802"/>
                    </a:lnTo>
                    <a:lnTo>
                      <a:pt x="20535" y="45088"/>
                    </a:lnTo>
                    <a:cubicBezTo>
                      <a:pt x="23901" y="46047"/>
                      <a:pt x="24474" y="49133"/>
                      <a:pt x="23229" y="50633"/>
                    </a:cubicBezTo>
                    <a:lnTo>
                      <a:pt x="17784" y="46202"/>
                    </a:lnTo>
                    <a:lnTo>
                      <a:pt x="22246" y="37827"/>
                    </a:lnTo>
                    <a:lnTo>
                      <a:pt x="15606" y="30254"/>
                    </a:lnTo>
                    <a:lnTo>
                      <a:pt x="7075" y="28885"/>
                    </a:lnTo>
                    <a:lnTo>
                      <a:pt x="9384" y="35518"/>
                    </a:lnTo>
                    <a:lnTo>
                      <a:pt x="6945" y="42232"/>
                    </a:lnTo>
                    <a:cubicBezTo>
                      <a:pt x="10056" y="42158"/>
                      <a:pt x="10628" y="44696"/>
                      <a:pt x="10081" y="46227"/>
                    </a:cubicBezTo>
                    <a:lnTo>
                      <a:pt x="3809" y="43919"/>
                    </a:lnTo>
                    <a:lnTo>
                      <a:pt x="3678" y="43919"/>
                    </a:lnTo>
                    <a:lnTo>
                      <a:pt x="3703" y="43894"/>
                    </a:lnTo>
                    <a:lnTo>
                      <a:pt x="3703" y="43894"/>
                    </a:lnTo>
                    <a:cubicBezTo>
                      <a:pt x="3809" y="43583"/>
                      <a:pt x="3964" y="43296"/>
                      <a:pt x="4170" y="43041"/>
                    </a:cubicBezTo>
                    <a:lnTo>
                      <a:pt x="8164" y="35574"/>
                    </a:lnTo>
                    <a:lnTo>
                      <a:pt x="6322" y="28754"/>
                    </a:lnTo>
                    <a:close/>
                  </a:path>
                </a:pathLst>
              </a:custGeom>
              <a:noFill/>
              <a:ln cap="flat" cmpd="sng" w="5125">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3"/>
              <p:cNvSpPr/>
              <p:nvPr/>
            </p:nvSpPr>
            <p:spPr>
              <a:xfrm>
                <a:off x="3679325" y="3329150"/>
                <a:ext cx="330575" cy="202725"/>
              </a:xfrm>
              <a:custGeom>
                <a:rect b="b" l="l" r="r" t="t"/>
                <a:pathLst>
                  <a:path extrusionOk="0" h="8109" w="13223">
                    <a:moveTo>
                      <a:pt x="3846" y="1"/>
                    </a:moveTo>
                    <a:cubicBezTo>
                      <a:pt x="2999" y="1"/>
                      <a:pt x="2228" y="100"/>
                      <a:pt x="2228" y="100"/>
                    </a:cubicBezTo>
                    <a:cubicBezTo>
                      <a:pt x="2228" y="100"/>
                      <a:pt x="1039" y="361"/>
                      <a:pt x="517" y="2302"/>
                    </a:cubicBezTo>
                    <a:cubicBezTo>
                      <a:pt x="0" y="4219"/>
                      <a:pt x="884" y="4897"/>
                      <a:pt x="2228" y="5439"/>
                    </a:cubicBezTo>
                    <a:cubicBezTo>
                      <a:pt x="3082" y="5801"/>
                      <a:pt x="3904" y="6225"/>
                      <a:pt x="4713" y="6225"/>
                    </a:cubicBezTo>
                    <a:cubicBezTo>
                      <a:pt x="5184" y="6225"/>
                      <a:pt x="5650" y="6082"/>
                      <a:pt x="6117" y="5700"/>
                    </a:cubicBezTo>
                    <a:lnTo>
                      <a:pt x="6117" y="5700"/>
                    </a:lnTo>
                    <a:cubicBezTo>
                      <a:pt x="6117" y="5700"/>
                      <a:pt x="5706" y="6789"/>
                      <a:pt x="8581" y="7672"/>
                    </a:cubicBezTo>
                    <a:cubicBezTo>
                      <a:pt x="9541" y="7973"/>
                      <a:pt x="10222" y="8108"/>
                      <a:pt x="10724" y="8108"/>
                    </a:cubicBezTo>
                    <a:cubicBezTo>
                      <a:pt x="11729" y="8108"/>
                      <a:pt x="12022" y="7569"/>
                      <a:pt x="12420" y="6739"/>
                    </a:cubicBezTo>
                    <a:cubicBezTo>
                      <a:pt x="13018" y="5519"/>
                      <a:pt x="13223" y="4275"/>
                      <a:pt x="11562" y="2950"/>
                    </a:cubicBezTo>
                    <a:cubicBezTo>
                      <a:pt x="10466" y="2063"/>
                      <a:pt x="9685" y="1702"/>
                      <a:pt x="8991" y="1702"/>
                    </a:cubicBezTo>
                    <a:cubicBezTo>
                      <a:pt x="8652" y="1702"/>
                      <a:pt x="8333" y="1788"/>
                      <a:pt x="8008" y="1942"/>
                    </a:cubicBezTo>
                    <a:lnTo>
                      <a:pt x="7050" y="2433"/>
                    </a:lnTo>
                    <a:cubicBezTo>
                      <a:pt x="7050" y="2433"/>
                      <a:pt x="6608" y="902"/>
                      <a:pt x="5731" y="330"/>
                    </a:cubicBezTo>
                    <a:cubicBezTo>
                      <a:pt x="5327" y="71"/>
                      <a:pt x="4560" y="1"/>
                      <a:pt x="3846" y="1"/>
                    </a:cubicBezTo>
                    <a:close/>
                  </a:path>
                </a:pathLst>
              </a:custGeom>
              <a:solidFill>
                <a:srgbClr val="FFFFFF"/>
              </a:solidFill>
              <a:ln cap="flat" cmpd="sng" w="5125">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3"/>
              <p:cNvSpPr/>
              <p:nvPr/>
            </p:nvSpPr>
            <p:spPr>
              <a:xfrm>
                <a:off x="3827100" y="3413425"/>
                <a:ext cx="74550" cy="65275"/>
              </a:xfrm>
              <a:custGeom>
                <a:rect b="b" l="l" r="r" t="t"/>
                <a:pathLst>
                  <a:path extrusionOk="0" h="2611" w="2982">
                    <a:moveTo>
                      <a:pt x="1496" y="0"/>
                    </a:moveTo>
                    <a:cubicBezTo>
                      <a:pt x="1007" y="0"/>
                      <a:pt x="537" y="280"/>
                      <a:pt x="312" y="748"/>
                    </a:cubicBezTo>
                    <a:cubicBezTo>
                      <a:pt x="0" y="1396"/>
                      <a:pt x="287" y="2173"/>
                      <a:pt x="934" y="2484"/>
                    </a:cubicBezTo>
                    <a:cubicBezTo>
                      <a:pt x="1112" y="2570"/>
                      <a:pt x="1298" y="2611"/>
                      <a:pt x="1482" y="2611"/>
                    </a:cubicBezTo>
                    <a:cubicBezTo>
                      <a:pt x="1964" y="2611"/>
                      <a:pt x="2426" y="2331"/>
                      <a:pt x="2670" y="1862"/>
                    </a:cubicBezTo>
                    <a:cubicBezTo>
                      <a:pt x="2981" y="1215"/>
                      <a:pt x="2695" y="437"/>
                      <a:pt x="2048" y="126"/>
                    </a:cubicBezTo>
                    <a:cubicBezTo>
                      <a:pt x="1869" y="40"/>
                      <a:pt x="1681" y="0"/>
                      <a:pt x="1496" y="0"/>
                    </a:cubicBezTo>
                    <a:close/>
                  </a:path>
                </a:pathLst>
              </a:custGeom>
              <a:solidFill>
                <a:srgbClr val="1E1E1C"/>
              </a:solidFill>
              <a:ln cap="flat" cmpd="sng" w="2650">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3"/>
              <p:cNvSpPr/>
              <p:nvPr/>
            </p:nvSpPr>
            <p:spPr>
              <a:xfrm>
                <a:off x="3685850" y="3365325"/>
                <a:ext cx="73925" cy="64825"/>
              </a:xfrm>
              <a:custGeom>
                <a:rect b="b" l="l" r="r" t="t"/>
                <a:pathLst>
                  <a:path extrusionOk="0" h="2593" w="2957">
                    <a:moveTo>
                      <a:pt x="1492" y="1"/>
                    </a:moveTo>
                    <a:cubicBezTo>
                      <a:pt x="1005" y="1"/>
                      <a:pt x="536" y="275"/>
                      <a:pt x="312" y="725"/>
                    </a:cubicBezTo>
                    <a:cubicBezTo>
                      <a:pt x="0" y="1372"/>
                      <a:pt x="280" y="2150"/>
                      <a:pt x="934" y="2461"/>
                    </a:cubicBezTo>
                    <a:cubicBezTo>
                      <a:pt x="1113" y="2550"/>
                      <a:pt x="1304" y="2593"/>
                      <a:pt x="1494" y="2593"/>
                    </a:cubicBezTo>
                    <a:cubicBezTo>
                      <a:pt x="1965" y="2593"/>
                      <a:pt x="2423" y="2331"/>
                      <a:pt x="2645" y="1870"/>
                    </a:cubicBezTo>
                    <a:cubicBezTo>
                      <a:pt x="2956" y="1216"/>
                      <a:pt x="2695" y="439"/>
                      <a:pt x="2048" y="127"/>
                    </a:cubicBezTo>
                    <a:cubicBezTo>
                      <a:pt x="1868" y="41"/>
                      <a:pt x="1679" y="1"/>
                      <a:pt x="1492" y="1"/>
                    </a:cubicBezTo>
                    <a:close/>
                  </a:path>
                </a:pathLst>
              </a:custGeom>
              <a:solidFill>
                <a:srgbClr val="1E1E1C"/>
              </a:solidFill>
              <a:ln cap="flat" cmpd="sng" w="2650">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3"/>
              <p:cNvSpPr/>
              <p:nvPr/>
            </p:nvSpPr>
            <p:spPr>
              <a:xfrm>
                <a:off x="3690975" y="3299200"/>
                <a:ext cx="33000" cy="31200"/>
              </a:xfrm>
              <a:custGeom>
                <a:rect b="b" l="l" r="r" t="t"/>
                <a:pathLst>
                  <a:path extrusionOk="0" h="1248" w="1320">
                    <a:moveTo>
                      <a:pt x="648" y="209"/>
                    </a:moveTo>
                    <a:cubicBezTo>
                      <a:pt x="673" y="209"/>
                      <a:pt x="698" y="209"/>
                      <a:pt x="754" y="234"/>
                    </a:cubicBezTo>
                    <a:cubicBezTo>
                      <a:pt x="959" y="283"/>
                      <a:pt x="1090" y="495"/>
                      <a:pt x="1040" y="725"/>
                    </a:cubicBezTo>
                    <a:cubicBezTo>
                      <a:pt x="993" y="925"/>
                      <a:pt x="821" y="1049"/>
                      <a:pt x="641" y="1049"/>
                    </a:cubicBezTo>
                    <a:cubicBezTo>
                      <a:pt x="608" y="1049"/>
                      <a:pt x="575" y="1045"/>
                      <a:pt x="542" y="1036"/>
                    </a:cubicBezTo>
                    <a:cubicBezTo>
                      <a:pt x="443" y="1011"/>
                      <a:pt x="337" y="937"/>
                      <a:pt x="287" y="831"/>
                    </a:cubicBezTo>
                    <a:cubicBezTo>
                      <a:pt x="231" y="750"/>
                      <a:pt x="206" y="626"/>
                      <a:pt x="231" y="520"/>
                    </a:cubicBezTo>
                    <a:cubicBezTo>
                      <a:pt x="262" y="414"/>
                      <a:pt x="337" y="339"/>
                      <a:pt x="418" y="259"/>
                    </a:cubicBezTo>
                    <a:cubicBezTo>
                      <a:pt x="492" y="234"/>
                      <a:pt x="573" y="209"/>
                      <a:pt x="648" y="209"/>
                    </a:cubicBezTo>
                    <a:close/>
                    <a:moveTo>
                      <a:pt x="623" y="1"/>
                    </a:moveTo>
                    <a:cubicBezTo>
                      <a:pt x="519" y="1"/>
                      <a:pt x="416" y="37"/>
                      <a:pt x="312" y="103"/>
                    </a:cubicBezTo>
                    <a:cubicBezTo>
                      <a:pt x="181" y="184"/>
                      <a:pt x="75" y="315"/>
                      <a:pt x="26" y="470"/>
                    </a:cubicBezTo>
                    <a:cubicBezTo>
                      <a:pt x="1" y="651"/>
                      <a:pt x="26" y="806"/>
                      <a:pt x="107" y="962"/>
                    </a:cubicBezTo>
                    <a:cubicBezTo>
                      <a:pt x="181" y="1092"/>
                      <a:pt x="337" y="1192"/>
                      <a:pt x="492" y="1217"/>
                    </a:cubicBezTo>
                    <a:cubicBezTo>
                      <a:pt x="542" y="1248"/>
                      <a:pt x="598" y="1248"/>
                      <a:pt x="648" y="1248"/>
                    </a:cubicBezTo>
                    <a:cubicBezTo>
                      <a:pt x="909" y="1248"/>
                      <a:pt x="1164" y="1061"/>
                      <a:pt x="1245" y="781"/>
                    </a:cubicBezTo>
                    <a:cubicBezTo>
                      <a:pt x="1320" y="439"/>
                      <a:pt x="1115" y="103"/>
                      <a:pt x="779" y="28"/>
                    </a:cubicBezTo>
                    <a:cubicBezTo>
                      <a:pt x="727" y="10"/>
                      <a:pt x="675" y="1"/>
                      <a:pt x="623" y="1"/>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3"/>
              <p:cNvSpPr/>
              <p:nvPr/>
            </p:nvSpPr>
            <p:spPr>
              <a:xfrm>
                <a:off x="3658625" y="3318000"/>
                <a:ext cx="33000" cy="31075"/>
              </a:xfrm>
              <a:custGeom>
                <a:rect b="b" l="l" r="r" t="t"/>
                <a:pathLst>
                  <a:path extrusionOk="0" h="1243" w="1320">
                    <a:moveTo>
                      <a:pt x="662" y="220"/>
                    </a:moveTo>
                    <a:cubicBezTo>
                      <a:pt x="701" y="220"/>
                      <a:pt x="740" y="225"/>
                      <a:pt x="778" y="235"/>
                    </a:cubicBezTo>
                    <a:cubicBezTo>
                      <a:pt x="878" y="259"/>
                      <a:pt x="984" y="309"/>
                      <a:pt x="1033" y="415"/>
                    </a:cubicBezTo>
                    <a:cubicBezTo>
                      <a:pt x="1089" y="521"/>
                      <a:pt x="1114" y="620"/>
                      <a:pt x="1089" y="726"/>
                    </a:cubicBezTo>
                    <a:cubicBezTo>
                      <a:pt x="1058" y="832"/>
                      <a:pt x="984" y="931"/>
                      <a:pt x="878" y="987"/>
                    </a:cubicBezTo>
                    <a:cubicBezTo>
                      <a:pt x="823" y="1024"/>
                      <a:pt x="752" y="1047"/>
                      <a:pt x="666" y="1047"/>
                    </a:cubicBezTo>
                    <a:cubicBezTo>
                      <a:pt x="635" y="1047"/>
                      <a:pt x="602" y="1044"/>
                      <a:pt x="567" y="1037"/>
                    </a:cubicBezTo>
                    <a:cubicBezTo>
                      <a:pt x="361" y="987"/>
                      <a:pt x="231" y="751"/>
                      <a:pt x="281" y="521"/>
                    </a:cubicBezTo>
                    <a:cubicBezTo>
                      <a:pt x="312" y="415"/>
                      <a:pt x="361" y="340"/>
                      <a:pt x="467" y="284"/>
                    </a:cubicBezTo>
                    <a:cubicBezTo>
                      <a:pt x="530" y="237"/>
                      <a:pt x="596" y="220"/>
                      <a:pt x="662" y="220"/>
                    </a:cubicBezTo>
                    <a:close/>
                    <a:moveTo>
                      <a:pt x="661" y="0"/>
                    </a:moveTo>
                    <a:cubicBezTo>
                      <a:pt x="554" y="0"/>
                      <a:pt x="447" y="35"/>
                      <a:pt x="361" y="104"/>
                    </a:cubicBezTo>
                    <a:cubicBezTo>
                      <a:pt x="206" y="185"/>
                      <a:pt x="125" y="309"/>
                      <a:pt x="75" y="465"/>
                    </a:cubicBezTo>
                    <a:cubicBezTo>
                      <a:pt x="1" y="807"/>
                      <a:pt x="206" y="1143"/>
                      <a:pt x="517" y="1243"/>
                    </a:cubicBezTo>
                    <a:lnTo>
                      <a:pt x="673" y="1243"/>
                    </a:lnTo>
                    <a:cubicBezTo>
                      <a:pt x="959" y="1243"/>
                      <a:pt x="1214" y="1062"/>
                      <a:pt x="1295" y="776"/>
                    </a:cubicBezTo>
                    <a:cubicBezTo>
                      <a:pt x="1320" y="620"/>
                      <a:pt x="1295" y="440"/>
                      <a:pt x="1214" y="309"/>
                    </a:cubicBezTo>
                    <a:cubicBezTo>
                      <a:pt x="1139" y="154"/>
                      <a:pt x="984" y="79"/>
                      <a:pt x="828" y="29"/>
                    </a:cubicBezTo>
                    <a:cubicBezTo>
                      <a:pt x="774" y="10"/>
                      <a:pt x="717" y="0"/>
                      <a:pt x="661" y="0"/>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3"/>
              <p:cNvSpPr/>
              <p:nvPr/>
            </p:nvSpPr>
            <p:spPr>
              <a:xfrm>
                <a:off x="4005375" y="3411325"/>
                <a:ext cx="33000" cy="31100"/>
              </a:xfrm>
              <a:custGeom>
                <a:rect b="b" l="l" r="r" t="t"/>
                <a:pathLst>
                  <a:path extrusionOk="0" h="1244" w="1320">
                    <a:moveTo>
                      <a:pt x="673" y="210"/>
                    </a:moveTo>
                    <a:cubicBezTo>
                      <a:pt x="697" y="210"/>
                      <a:pt x="753" y="210"/>
                      <a:pt x="778" y="235"/>
                    </a:cubicBezTo>
                    <a:cubicBezTo>
                      <a:pt x="878" y="260"/>
                      <a:pt x="984" y="310"/>
                      <a:pt x="1033" y="415"/>
                    </a:cubicBezTo>
                    <a:cubicBezTo>
                      <a:pt x="1089" y="521"/>
                      <a:pt x="1114" y="621"/>
                      <a:pt x="1089" y="727"/>
                    </a:cubicBezTo>
                    <a:cubicBezTo>
                      <a:pt x="1020" y="928"/>
                      <a:pt x="861" y="1049"/>
                      <a:pt x="668" y="1049"/>
                    </a:cubicBezTo>
                    <a:cubicBezTo>
                      <a:pt x="635" y="1049"/>
                      <a:pt x="601" y="1045"/>
                      <a:pt x="567" y="1038"/>
                    </a:cubicBezTo>
                    <a:cubicBezTo>
                      <a:pt x="361" y="988"/>
                      <a:pt x="231" y="752"/>
                      <a:pt x="287" y="521"/>
                    </a:cubicBezTo>
                    <a:cubicBezTo>
                      <a:pt x="312" y="415"/>
                      <a:pt x="361" y="341"/>
                      <a:pt x="467" y="285"/>
                    </a:cubicBezTo>
                    <a:cubicBezTo>
                      <a:pt x="517" y="235"/>
                      <a:pt x="598" y="210"/>
                      <a:pt x="673" y="210"/>
                    </a:cubicBezTo>
                    <a:close/>
                    <a:moveTo>
                      <a:pt x="661" y="1"/>
                    </a:moveTo>
                    <a:cubicBezTo>
                      <a:pt x="554" y="1"/>
                      <a:pt x="447" y="35"/>
                      <a:pt x="361" y="104"/>
                    </a:cubicBezTo>
                    <a:cubicBezTo>
                      <a:pt x="206" y="185"/>
                      <a:pt x="100" y="310"/>
                      <a:pt x="75" y="465"/>
                    </a:cubicBezTo>
                    <a:cubicBezTo>
                      <a:pt x="0" y="808"/>
                      <a:pt x="206" y="1144"/>
                      <a:pt x="517" y="1243"/>
                    </a:cubicBezTo>
                    <a:lnTo>
                      <a:pt x="673" y="1243"/>
                    </a:lnTo>
                    <a:cubicBezTo>
                      <a:pt x="959" y="1243"/>
                      <a:pt x="1220" y="1063"/>
                      <a:pt x="1270" y="776"/>
                    </a:cubicBezTo>
                    <a:cubicBezTo>
                      <a:pt x="1320" y="621"/>
                      <a:pt x="1295" y="440"/>
                      <a:pt x="1220" y="310"/>
                    </a:cubicBezTo>
                    <a:cubicBezTo>
                      <a:pt x="1114" y="154"/>
                      <a:pt x="984" y="79"/>
                      <a:pt x="828" y="30"/>
                    </a:cubicBezTo>
                    <a:cubicBezTo>
                      <a:pt x="774" y="10"/>
                      <a:pt x="717" y="1"/>
                      <a:pt x="661" y="1"/>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3"/>
              <p:cNvSpPr/>
              <p:nvPr/>
            </p:nvSpPr>
            <p:spPr>
              <a:xfrm>
                <a:off x="4024200" y="3442725"/>
                <a:ext cx="33000" cy="31575"/>
              </a:xfrm>
              <a:custGeom>
                <a:rect b="b" l="l" r="r" t="t"/>
                <a:pathLst>
                  <a:path extrusionOk="0" h="1263" w="1320">
                    <a:moveTo>
                      <a:pt x="778" y="224"/>
                    </a:moveTo>
                    <a:cubicBezTo>
                      <a:pt x="878" y="248"/>
                      <a:pt x="984" y="329"/>
                      <a:pt x="1033" y="404"/>
                    </a:cubicBezTo>
                    <a:cubicBezTo>
                      <a:pt x="1089" y="510"/>
                      <a:pt x="1114" y="609"/>
                      <a:pt x="1089" y="740"/>
                    </a:cubicBezTo>
                    <a:cubicBezTo>
                      <a:pt x="1058" y="846"/>
                      <a:pt x="984" y="920"/>
                      <a:pt x="878" y="976"/>
                    </a:cubicBezTo>
                    <a:cubicBezTo>
                      <a:pt x="830" y="1024"/>
                      <a:pt x="771" y="1041"/>
                      <a:pt x="700" y="1041"/>
                    </a:cubicBezTo>
                    <a:cubicBezTo>
                      <a:pt x="659" y="1041"/>
                      <a:pt x="614" y="1035"/>
                      <a:pt x="567" y="1026"/>
                    </a:cubicBezTo>
                    <a:cubicBezTo>
                      <a:pt x="361" y="976"/>
                      <a:pt x="231" y="740"/>
                      <a:pt x="280" y="535"/>
                    </a:cubicBezTo>
                    <a:cubicBezTo>
                      <a:pt x="336" y="354"/>
                      <a:pt x="492" y="224"/>
                      <a:pt x="672" y="224"/>
                    </a:cubicBezTo>
                    <a:close/>
                    <a:moveTo>
                      <a:pt x="681" y="1"/>
                    </a:moveTo>
                    <a:cubicBezTo>
                      <a:pt x="399" y="1"/>
                      <a:pt x="144" y="193"/>
                      <a:pt x="75" y="485"/>
                    </a:cubicBezTo>
                    <a:cubicBezTo>
                      <a:pt x="0" y="821"/>
                      <a:pt x="206" y="1157"/>
                      <a:pt x="517" y="1232"/>
                    </a:cubicBezTo>
                    <a:cubicBezTo>
                      <a:pt x="567" y="1232"/>
                      <a:pt x="623" y="1263"/>
                      <a:pt x="672" y="1263"/>
                    </a:cubicBezTo>
                    <a:cubicBezTo>
                      <a:pt x="803" y="1263"/>
                      <a:pt x="903" y="1207"/>
                      <a:pt x="1008" y="1157"/>
                    </a:cubicBezTo>
                    <a:cubicBezTo>
                      <a:pt x="1139" y="1076"/>
                      <a:pt x="1245" y="952"/>
                      <a:pt x="1270" y="765"/>
                    </a:cubicBezTo>
                    <a:cubicBezTo>
                      <a:pt x="1320" y="609"/>
                      <a:pt x="1295" y="454"/>
                      <a:pt x="1214" y="298"/>
                    </a:cubicBezTo>
                    <a:cubicBezTo>
                      <a:pt x="1114" y="174"/>
                      <a:pt x="984" y="68"/>
                      <a:pt x="828" y="18"/>
                    </a:cubicBezTo>
                    <a:cubicBezTo>
                      <a:pt x="779" y="6"/>
                      <a:pt x="729" y="1"/>
                      <a:pt x="681" y="1"/>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3"/>
              <p:cNvSpPr/>
              <p:nvPr/>
            </p:nvSpPr>
            <p:spPr>
              <a:xfrm>
                <a:off x="3671525" y="3614050"/>
                <a:ext cx="305250" cy="131425"/>
              </a:xfrm>
              <a:custGeom>
                <a:rect b="b" l="l" r="r" t="t"/>
                <a:pathLst>
                  <a:path extrusionOk="0" h="5257" w="12210">
                    <a:moveTo>
                      <a:pt x="5664" y="0"/>
                    </a:moveTo>
                    <a:cubicBezTo>
                      <a:pt x="4377" y="0"/>
                      <a:pt x="2552" y="269"/>
                      <a:pt x="1270" y="1566"/>
                    </a:cubicBezTo>
                    <a:cubicBezTo>
                      <a:pt x="1270" y="1566"/>
                      <a:pt x="1" y="2499"/>
                      <a:pt x="909" y="3899"/>
                    </a:cubicBezTo>
                    <a:cubicBezTo>
                      <a:pt x="1140" y="4260"/>
                      <a:pt x="1476" y="4440"/>
                      <a:pt x="1868" y="4521"/>
                    </a:cubicBezTo>
                    <a:cubicBezTo>
                      <a:pt x="1989" y="4540"/>
                      <a:pt x="2114" y="4549"/>
                      <a:pt x="2242" y="4549"/>
                    </a:cubicBezTo>
                    <a:cubicBezTo>
                      <a:pt x="3306" y="4549"/>
                      <a:pt x="4495" y="3943"/>
                      <a:pt x="4562" y="3899"/>
                    </a:cubicBezTo>
                    <a:cubicBezTo>
                      <a:pt x="4562" y="3899"/>
                      <a:pt x="5079" y="3665"/>
                      <a:pt x="5805" y="3665"/>
                    </a:cubicBezTo>
                    <a:cubicBezTo>
                      <a:pt x="6360" y="3665"/>
                      <a:pt x="7037" y="3802"/>
                      <a:pt x="7698" y="4285"/>
                    </a:cubicBezTo>
                    <a:cubicBezTo>
                      <a:pt x="8669" y="5002"/>
                      <a:pt x="9655" y="5256"/>
                      <a:pt x="10339" y="5256"/>
                    </a:cubicBezTo>
                    <a:cubicBezTo>
                      <a:pt x="10496" y="5256"/>
                      <a:pt x="10638" y="5243"/>
                      <a:pt x="10760" y="5218"/>
                    </a:cubicBezTo>
                    <a:cubicBezTo>
                      <a:pt x="11096" y="5168"/>
                      <a:pt x="11357" y="5013"/>
                      <a:pt x="11488" y="4832"/>
                    </a:cubicBezTo>
                    <a:cubicBezTo>
                      <a:pt x="11898" y="4179"/>
                      <a:pt x="12210" y="2754"/>
                      <a:pt x="10735" y="1615"/>
                    </a:cubicBezTo>
                    <a:cubicBezTo>
                      <a:pt x="9285" y="502"/>
                      <a:pt x="7288" y="166"/>
                      <a:pt x="7207" y="134"/>
                    </a:cubicBezTo>
                    <a:cubicBezTo>
                      <a:pt x="7166" y="124"/>
                      <a:pt x="6539" y="0"/>
                      <a:pt x="5664" y="0"/>
                    </a:cubicBezTo>
                    <a:close/>
                  </a:path>
                </a:pathLst>
              </a:custGeom>
              <a:solidFill>
                <a:srgbClr val="864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3"/>
              <p:cNvSpPr/>
              <p:nvPr/>
            </p:nvSpPr>
            <p:spPr>
              <a:xfrm>
                <a:off x="3671525" y="3598725"/>
                <a:ext cx="305250" cy="149050"/>
              </a:xfrm>
              <a:custGeom>
                <a:rect b="b" l="l" r="r" t="t"/>
                <a:pathLst>
                  <a:path extrusionOk="0" fill="none" h="5962" w="12210">
                    <a:moveTo>
                      <a:pt x="909" y="4512"/>
                    </a:moveTo>
                    <a:cubicBezTo>
                      <a:pt x="1" y="3112"/>
                      <a:pt x="1270" y="2179"/>
                      <a:pt x="1270" y="2179"/>
                    </a:cubicBezTo>
                    <a:cubicBezTo>
                      <a:pt x="3423" y="1"/>
                      <a:pt x="7107" y="723"/>
                      <a:pt x="7207" y="747"/>
                    </a:cubicBezTo>
                    <a:cubicBezTo>
                      <a:pt x="7288" y="779"/>
                      <a:pt x="9285" y="1115"/>
                      <a:pt x="10735" y="2228"/>
                    </a:cubicBezTo>
                    <a:cubicBezTo>
                      <a:pt x="12210" y="3367"/>
                      <a:pt x="11898" y="4792"/>
                      <a:pt x="11488" y="5445"/>
                    </a:cubicBezTo>
                    <a:cubicBezTo>
                      <a:pt x="11357" y="5626"/>
                      <a:pt x="11096" y="5781"/>
                      <a:pt x="10760" y="5831"/>
                    </a:cubicBezTo>
                    <a:cubicBezTo>
                      <a:pt x="10113" y="5962"/>
                      <a:pt x="8893" y="5781"/>
                      <a:pt x="7698" y="4898"/>
                    </a:cubicBezTo>
                    <a:cubicBezTo>
                      <a:pt x="6174" y="3784"/>
                      <a:pt x="4562" y="4512"/>
                      <a:pt x="4562" y="4512"/>
                    </a:cubicBezTo>
                    <a:cubicBezTo>
                      <a:pt x="4487" y="4562"/>
                      <a:pt x="3006" y="5315"/>
                      <a:pt x="1868" y="5134"/>
                    </a:cubicBezTo>
                    <a:cubicBezTo>
                      <a:pt x="1476" y="5053"/>
                      <a:pt x="1140" y="4873"/>
                      <a:pt x="909" y="4512"/>
                    </a:cubicBezTo>
                    <a:close/>
                  </a:path>
                </a:pathLst>
              </a:custGeom>
              <a:noFill/>
              <a:ln cap="flat" cmpd="sng" w="5125">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3"/>
              <p:cNvSpPr/>
              <p:nvPr/>
            </p:nvSpPr>
            <p:spPr>
              <a:xfrm>
                <a:off x="3757725" y="3678275"/>
                <a:ext cx="140650" cy="59125"/>
              </a:xfrm>
              <a:custGeom>
                <a:rect b="b" l="l" r="r" t="t"/>
                <a:pathLst>
                  <a:path extrusionOk="0" h="2365" w="5626">
                    <a:moveTo>
                      <a:pt x="2387" y="1"/>
                    </a:moveTo>
                    <a:cubicBezTo>
                      <a:pt x="405" y="1"/>
                      <a:pt x="0" y="1691"/>
                      <a:pt x="0" y="1691"/>
                    </a:cubicBezTo>
                    <a:cubicBezTo>
                      <a:pt x="0" y="1691"/>
                      <a:pt x="1183" y="1027"/>
                      <a:pt x="2348" y="1027"/>
                    </a:cubicBezTo>
                    <a:cubicBezTo>
                      <a:pt x="2509" y="1027"/>
                      <a:pt x="2669" y="1040"/>
                      <a:pt x="2825" y="1069"/>
                    </a:cubicBezTo>
                    <a:cubicBezTo>
                      <a:pt x="4095" y="1269"/>
                      <a:pt x="5186" y="2365"/>
                      <a:pt x="5597" y="2365"/>
                    </a:cubicBezTo>
                    <a:cubicBezTo>
                      <a:pt x="5607" y="2365"/>
                      <a:pt x="5616" y="2364"/>
                      <a:pt x="5625" y="2363"/>
                    </a:cubicBezTo>
                    <a:cubicBezTo>
                      <a:pt x="5625" y="2363"/>
                      <a:pt x="5264" y="341"/>
                      <a:pt x="2850" y="30"/>
                    </a:cubicBezTo>
                    <a:cubicBezTo>
                      <a:pt x="2687" y="10"/>
                      <a:pt x="2533" y="1"/>
                      <a:pt x="2387" y="1"/>
                    </a:cubicBezTo>
                    <a:close/>
                  </a:path>
                </a:pathLst>
              </a:custGeom>
              <a:solidFill>
                <a:srgbClr val="DEDC06"/>
              </a:solidFill>
              <a:ln cap="flat" cmpd="sng" w="5125">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3"/>
              <p:cNvSpPr/>
              <p:nvPr/>
            </p:nvSpPr>
            <p:spPr>
              <a:xfrm>
                <a:off x="3778400" y="3615675"/>
                <a:ext cx="119975" cy="40025"/>
              </a:xfrm>
              <a:custGeom>
                <a:rect b="b" l="l" r="r" t="t"/>
                <a:pathLst>
                  <a:path extrusionOk="0" h="1601" w="4799">
                    <a:moveTo>
                      <a:pt x="1346" y="0"/>
                    </a:moveTo>
                    <a:cubicBezTo>
                      <a:pt x="511" y="0"/>
                      <a:pt x="1" y="125"/>
                      <a:pt x="1" y="125"/>
                    </a:cubicBezTo>
                    <a:cubicBezTo>
                      <a:pt x="32" y="381"/>
                      <a:pt x="188" y="953"/>
                      <a:pt x="1171" y="1214"/>
                    </a:cubicBezTo>
                    <a:cubicBezTo>
                      <a:pt x="1285" y="1241"/>
                      <a:pt x="1390" y="1253"/>
                      <a:pt x="1486" y="1253"/>
                    </a:cubicBezTo>
                    <a:cubicBezTo>
                      <a:pt x="2221" y="1253"/>
                      <a:pt x="2465" y="568"/>
                      <a:pt x="2465" y="567"/>
                    </a:cubicBezTo>
                    <a:lnTo>
                      <a:pt x="2465" y="567"/>
                    </a:lnTo>
                    <a:cubicBezTo>
                      <a:pt x="2465" y="568"/>
                      <a:pt x="2285" y="1109"/>
                      <a:pt x="3324" y="1525"/>
                    </a:cubicBezTo>
                    <a:cubicBezTo>
                      <a:pt x="3469" y="1578"/>
                      <a:pt x="3602" y="1601"/>
                      <a:pt x="3724" y="1601"/>
                    </a:cubicBezTo>
                    <a:cubicBezTo>
                      <a:pt x="4492" y="1601"/>
                      <a:pt x="4798" y="692"/>
                      <a:pt x="4798" y="692"/>
                    </a:cubicBezTo>
                    <a:cubicBezTo>
                      <a:pt x="3436" y="136"/>
                      <a:pt x="2215" y="0"/>
                      <a:pt x="1346" y="0"/>
                    </a:cubicBezTo>
                    <a:close/>
                  </a:path>
                </a:pathLst>
              </a:custGeom>
              <a:solidFill>
                <a:srgbClr val="FFFFFF"/>
              </a:solidFill>
              <a:ln cap="flat" cmpd="sng" w="5125">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3"/>
              <p:cNvSpPr/>
              <p:nvPr/>
            </p:nvSpPr>
            <p:spPr>
              <a:xfrm>
                <a:off x="3878900" y="3420400"/>
                <a:ext cx="22750" cy="20225"/>
              </a:xfrm>
              <a:custGeom>
                <a:rect b="b" l="l" r="r" t="t"/>
                <a:pathLst>
                  <a:path extrusionOk="0" h="809" w="910">
                    <a:moveTo>
                      <a:pt x="457" y="0"/>
                    </a:moveTo>
                    <a:cubicBezTo>
                      <a:pt x="363" y="0"/>
                      <a:pt x="265" y="32"/>
                      <a:pt x="181" y="102"/>
                    </a:cubicBezTo>
                    <a:cubicBezTo>
                      <a:pt x="25" y="233"/>
                      <a:pt x="1" y="494"/>
                      <a:pt x="131" y="675"/>
                    </a:cubicBezTo>
                    <a:cubicBezTo>
                      <a:pt x="219" y="763"/>
                      <a:pt x="341" y="809"/>
                      <a:pt x="462" y="809"/>
                    </a:cubicBezTo>
                    <a:cubicBezTo>
                      <a:pt x="556" y="809"/>
                      <a:pt x="650" y="781"/>
                      <a:pt x="729" y="725"/>
                    </a:cubicBezTo>
                    <a:cubicBezTo>
                      <a:pt x="884" y="569"/>
                      <a:pt x="909" y="314"/>
                      <a:pt x="754" y="133"/>
                    </a:cubicBezTo>
                    <a:cubicBezTo>
                      <a:pt x="682" y="48"/>
                      <a:pt x="572" y="0"/>
                      <a:pt x="4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3"/>
              <p:cNvSpPr/>
              <p:nvPr/>
            </p:nvSpPr>
            <p:spPr>
              <a:xfrm>
                <a:off x="3742775" y="3369900"/>
                <a:ext cx="24000" cy="23975"/>
              </a:xfrm>
              <a:custGeom>
                <a:rect b="b" l="l" r="r" t="t"/>
                <a:pathLst>
                  <a:path extrusionOk="0" h="959" w="960">
                    <a:moveTo>
                      <a:pt x="492" y="0"/>
                    </a:moveTo>
                    <a:cubicBezTo>
                      <a:pt x="212" y="0"/>
                      <a:pt x="1" y="206"/>
                      <a:pt x="1" y="492"/>
                    </a:cubicBezTo>
                    <a:cubicBezTo>
                      <a:pt x="1" y="753"/>
                      <a:pt x="212" y="959"/>
                      <a:pt x="492" y="959"/>
                    </a:cubicBezTo>
                    <a:cubicBezTo>
                      <a:pt x="754" y="959"/>
                      <a:pt x="959" y="753"/>
                      <a:pt x="959" y="492"/>
                    </a:cubicBezTo>
                    <a:cubicBezTo>
                      <a:pt x="959" y="206"/>
                      <a:pt x="754" y="0"/>
                      <a:pt x="4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2" name="Google Shape;942;p33"/>
            <p:cNvGrpSpPr/>
            <p:nvPr/>
          </p:nvGrpSpPr>
          <p:grpSpPr>
            <a:xfrm>
              <a:off x="6156466" y="2222834"/>
              <a:ext cx="1423130" cy="2477949"/>
              <a:chOff x="1314750" y="1979475"/>
              <a:chExt cx="1377400" cy="2398325"/>
            </a:xfrm>
          </p:grpSpPr>
          <p:sp>
            <p:nvSpPr>
              <p:cNvPr id="943" name="Google Shape;943;p33"/>
              <p:cNvSpPr/>
              <p:nvPr/>
            </p:nvSpPr>
            <p:spPr>
              <a:xfrm>
                <a:off x="1314750" y="1979475"/>
                <a:ext cx="1377400" cy="2398325"/>
              </a:xfrm>
              <a:custGeom>
                <a:rect b="b" l="l" r="r" t="t"/>
                <a:pathLst>
                  <a:path extrusionOk="0" h="95933" w="55096">
                    <a:moveTo>
                      <a:pt x="31630" y="1"/>
                    </a:moveTo>
                    <a:lnTo>
                      <a:pt x="19602" y="15507"/>
                    </a:lnTo>
                    <a:lnTo>
                      <a:pt x="1" y="14368"/>
                    </a:lnTo>
                    <a:lnTo>
                      <a:pt x="1" y="14368"/>
                    </a:lnTo>
                    <a:lnTo>
                      <a:pt x="11021" y="30622"/>
                    </a:lnTo>
                    <a:lnTo>
                      <a:pt x="3890" y="48903"/>
                    </a:lnTo>
                    <a:lnTo>
                      <a:pt x="20224" y="44180"/>
                    </a:lnTo>
                    <a:lnTo>
                      <a:pt x="16335" y="87377"/>
                    </a:lnTo>
                    <a:cubicBezTo>
                      <a:pt x="15897" y="87195"/>
                      <a:pt x="15439" y="87128"/>
                      <a:pt x="15005" y="87128"/>
                    </a:cubicBezTo>
                    <a:cubicBezTo>
                      <a:pt x="14207" y="87128"/>
                      <a:pt x="13489" y="87355"/>
                      <a:pt x="13118" y="87508"/>
                    </a:cubicBezTo>
                    <a:cubicBezTo>
                      <a:pt x="11046" y="88416"/>
                      <a:pt x="10113" y="90824"/>
                      <a:pt x="10996" y="92896"/>
                    </a:cubicBezTo>
                    <a:lnTo>
                      <a:pt x="18488" y="89630"/>
                    </a:lnTo>
                    <a:lnTo>
                      <a:pt x="20871" y="43975"/>
                    </a:lnTo>
                    <a:lnTo>
                      <a:pt x="22738" y="43428"/>
                    </a:lnTo>
                    <a:lnTo>
                      <a:pt x="23466" y="44025"/>
                    </a:lnTo>
                    <a:lnTo>
                      <a:pt x="26241" y="91963"/>
                    </a:lnTo>
                    <a:lnTo>
                      <a:pt x="33397" y="95933"/>
                    </a:lnTo>
                    <a:cubicBezTo>
                      <a:pt x="34486" y="93936"/>
                      <a:pt x="33758" y="91447"/>
                      <a:pt x="31786" y="90382"/>
                    </a:cubicBezTo>
                    <a:cubicBezTo>
                      <a:pt x="31254" y="90088"/>
                      <a:pt x="30251" y="89837"/>
                      <a:pt x="29274" y="89837"/>
                    </a:cubicBezTo>
                    <a:cubicBezTo>
                      <a:pt x="28971" y="89837"/>
                      <a:pt x="28671" y="89861"/>
                      <a:pt x="28388" y="89916"/>
                    </a:cubicBezTo>
                    <a:lnTo>
                      <a:pt x="24188" y="44622"/>
                    </a:lnTo>
                    <a:lnTo>
                      <a:pt x="37958" y="55873"/>
                    </a:lnTo>
                    <a:lnTo>
                      <a:pt x="38581" y="36247"/>
                    </a:lnTo>
                    <a:lnTo>
                      <a:pt x="55095" y="25644"/>
                    </a:lnTo>
                    <a:lnTo>
                      <a:pt x="36608" y="18979"/>
                    </a:lnTo>
                    <a:lnTo>
                      <a:pt x="31630" y="1"/>
                    </a:lnTo>
                    <a:close/>
                  </a:path>
                </a:pathLst>
              </a:custGeom>
              <a:solidFill>
                <a:srgbClr val="DED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3"/>
              <p:cNvSpPr/>
              <p:nvPr/>
            </p:nvSpPr>
            <p:spPr>
              <a:xfrm>
                <a:off x="1314750" y="1979475"/>
                <a:ext cx="1377400" cy="2398325"/>
              </a:xfrm>
              <a:custGeom>
                <a:rect b="b" l="l" r="r" t="t"/>
                <a:pathLst>
                  <a:path extrusionOk="0" fill="none" h="95933" w="55096">
                    <a:moveTo>
                      <a:pt x="36608" y="18979"/>
                    </a:moveTo>
                    <a:lnTo>
                      <a:pt x="31630" y="1"/>
                    </a:lnTo>
                    <a:lnTo>
                      <a:pt x="19602" y="15507"/>
                    </a:lnTo>
                    <a:lnTo>
                      <a:pt x="1" y="14368"/>
                    </a:lnTo>
                    <a:lnTo>
                      <a:pt x="11021" y="30622"/>
                    </a:lnTo>
                    <a:lnTo>
                      <a:pt x="3890" y="48903"/>
                    </a:lnTo>
                    <a:lnTo>
                      <a:pt x="20224" y="44180"/>
                    </a:lnTo>
                    <a:lnTo>
                      <a:pt x="16335" y="87377"/>
                    </a:lnTo>
                    <a:cubicBezTo>
                      <a:pt x="15091" y="86861"/>
                      <a:pt x="13690" y="87271"/>
                      <a:pt x="13118" y="87508"/>
                    </a:cubicBezTo>
                    <a:cubicBezTo>
                      <a:pt x="11046" y="88416"/>
                      <a:pt x="10113" y="90824"/>
                      <a:pt x="10996" y="92896"/>
                    </a:cubicBezTo>
                    <a:lnTo>
                      <a:pt x="18488" y="89630"/>
                    </a:lnTo>
                    <a:lnTo>
                      <a:pt x="20871" y="43975"/>
                    </a:lnTo>
                    <a:lnTo>
                      <a:pt x="22738" y="43428"/>
                    </a:lnTo>
                    <a:lnTo>
                      <a:pt x="23466" y="44025"/>
                    </a:lnTo>
                    <a:lnTo>
                      <a:pt x="26241" y="91963"/>
                    </a:lnTo>
                    <a:lnTo>
                      <a:pt x="33397" y="95933"/>
                    </a:lnTo>
                    <a:cubicBezTo>
                      <a:pt x="34486" y="93936"/>
                      <a:pt x="33758" y="91447"/>
                      <a:pt x="31786" y="90382"/>
                    </a:cubicBezTo>
                    <a:cubicBezTo>
                      <a:pt x="31089" y="89997"/>
                      <a:pt x="29583" y="89686"/>
                      <a:pt x="28388" y="89916"/>
                    </a:cubicBezTo>
                    <a:lnTo>
                      <a:pt x="24188" y="44622"/>
                    </a:lnTo>
                    <a:lnTo>
                      <a:pt x="37958" y="55873"/>
                    </a:lnTo>
                    <a:lnTo>
                      <a:pt x="38581" y="36247"/>
                    </a:lnTo>
                    <a:lnTo>
                      <a:pt x="55095" y="25644"/>
                    </a:lnTo>
                    <a:close/>
                  </a:path>
                </a:pathLst>
              </a:custGeom>
              <a:noFill/>
              <a:ln cap="flat" cmpd="sng" w="5125">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3"/>
              <p:cNvSpPr/>
              <p:nvPr/>
            </p:nvSpPr>
            <p:spPr>
              <a:xfrm>
                <a:off x="2194325" y="2537225"/>
                <a:ext cx="39525" cy="25650"/>
              </a:xfrm>
              <a:custGeom>
                <a:rect b="b" l="l" r="r" t="t"/>
                <a:pathLst>
                  <a:path extrusionOk="0" h="1026" w="1581">
                    <a:moveTo>
                      <a:pt x="1314" y="1"/>
                    </a:moveTo>
                    <a:cubicBezTo>
                      <a:pt x="1233" y="1"/>
                      <a:pt x="1149" y="35"/>
                      <a:pt x="1089" y="92"/>
                    </a:cubicBezTo>
                    <a:cubicBezTo>
                      <a:pt x="1089" y="92"/>
                      <a:pt x="728" y="459"/>
                      <a:pt x="261" y="484"/>
                    </a:cubicBezTo>
                    <a:cubicBezTo>
                      <a:pt x="106" y="509"/>
                      <a:pt x="0" y="639"/>
                      <a:pt x="0" y="795"/>
                    </a:cubicBezTo>
                    <a:cubicBezTo>
                      <a:pt x="25" y="926"/>
                      <a:pt x="156" y="1025"/>
                      <a:pt x="286" y="1025"/>
                    </a:cubicBezTo>
                    <a:lnTo>
                      <a:pt x="311" y="1025"/>
                    </a:lnTo>
                    <a:cubicBezTo>
                      <a:pt x="983" y="975"/>
                      <a:pt x="1481" y="484"/>
                      <a:pt x="1481" y="459"/>
                    </a:cubicBezTo>
                    <a:cubicBezTo>
                      <a:pt x="1581" y="353"/>
                      <a:pt x="1581" y="173"/>
                      <a:pt x="1481" y="67"/>
                    </a:cubicBezTo>
                    <a:cubicBezTo>
                      <a:pt x="1435" y="21"/>
                      <a:pt x="1375" y="1"/>
                      <a:pt x="1314" y="1"/>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3"/>
              <p:cNvSpPr/>
              <p:nvPr/>
            </p:nvSpPr>
            <p:spPr>
              <a:xfrm>
                <a:off x="1812575" y="2762200"/>
                <a:ext cx="305225" cy="130800"/>
              </a:xfrm>
              <a:custGeom>
                <a:rect b="b" l="l" r="r" t="t"/>
                <a:pathLst>
                  <a:path extrusionOk="0" h="5232" w="12209">
                    <a:moveTo>
                      <a:pt x="1894" y="0"/>
                    </a:moveTo>
                    <a:cubicBezTo>
                      <a:pt x="1727" y="0"/>
                      <a:pt x="1577" y="15"/>
                      <a:pt x="1450" y="41"/>
                    </a:cubicBezTo>
                    <a:cubicBezTo>
                      <a:pt x="1114" y="90"/>
                      <a:pt x="852" y="221"/>
                      <a:pt x="728" y="426"/>
                    </a:cubicBezTo>
                    <a:cubicBezTo>
                      <a:pt x="311" y="1074"/>
                      <a:pt x="0" y="2474"/>
                      <a:pt x="1475" y="3643"/>
                    </a:cubicBezTo>
                    <a:cubicBezTo>
                      <a:pt x="2931" y="4757"/>
                      <a:pt x="4928" y="5093"/>
                      <a:pt x="5003" y="5093"/>
                    </a:cubicBezTo>
                    <a:cubicBezTo>
                      <a:pt x="5046" y="5104"/>
                      <a:pt x="5688" y="5232"/>
                      <a:pt x="6579" y="5232"/>
                    </a:cubicBezTo>
                    <a:cubicBezTo>
                      <a:pt x="7864" y="5232"/>
                      <a:pt x="9667" y="4965"/>
                      <a:pt x="10939" y="3693"/>
                    </a:cubicBezTo>
                    <a:cubicBezTo>
                      <a:pt x="10939" y="3668"/>
                      <a:pt x="12209" y="2735"/>
                      <a:pt x="11306" y="1335"/>
                    </a:cubicBezTo>
                    <a:cubicBezTo>
                      <a:pt x="11070" y="974"/>
                      <a:pt x="10734" y="794"/>
                      <a:pt x="10342" y="738"/>
                    </a:cubicBezTo>
                    <a:cubicBezTo>
                      <a:pt x="10220" y="718"/>
                      <a:pt x="10095" y="710"/>
                      <a:pt x="9967" y="710"/>
                    </a:cubicBezTo>
                    <a:cubicBezTo>
                      <a:pt x="8904" y="710"/>
                      <a:pt x="7720" y="1313"/>
                      <a:pt x="7647" y="1335"/>
                    </a:cubicBezTo>
                    <a:cubicBezTo>
                      <a:pt x="7647" y="1335"/>
                      <a:pt x="7122" y="1573"/>
                      <a:pt x="6390" y="1573"/>
                    </a:cubicBezTo>
                    <a:cubicBezTo>
                      <a:pt x="5843" y="1573"/>
                      <a:pt x="5181" y="1440"/>
                      <a:pt x="4536" y="974"/>
                    </a:cubicBezTo>
                    <a:cubicBezTo>
                      <a:pt x="3557" y="244"/>
                      <a:pt x="2577" y="0"/>
                      <a:pt x="1894" y="0"/>
                    </a:cubicBezTo>
                    <a:close/>
                  </a:path>
                </a:pathLst>
              </a:custGeom>
              <a:solidFill>
                <a:srgbClr val="DED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3"/>
              <p:cNvSpPr/>
              <p:nvPr/>
            </p:nvSpPr>
            <p:spPr>
              <a:xfrm>
                <a:off x="1812575" y="2759925"/>
                <a:ext cx="305225" cy="148450"/>
              </a:xfrm>
              <a:custGeom>
                <a:rect b="b" l="l" r="r" t="t"/>
                <a:pathLst>
                  <a:path extrusionOk="0" fill="none" h="5938" w="12209">
                    <a:moveTo>
                      <a:pt x="11306" y="1426"/>
                    </a:moveTo>
                    <a:cubicBezTo>
                      <a:pt x="12209" y="2826"/>
                      <a:pt x="10939" y="3759"/>
                      <a:pt x="10939" y="3784"/>
                    </a:cubicBezTo>
                    <a:cubicBezTo>
                      <a:pt x="8786" y="5937"/>
                      <a:pt x="5109" y="5209"/>
                      <a:pt x="5003" y="5184"/>
                    </a:cubicBezTo>
                    <a:cubicBezTo>
                      <a:pt x="4928" y="5184"/>
                      <a:pt x="2931" y="4848"/>
                      <a:pt x="1475" y="3734"/>
                    </a:cubicBezTo>
                    <a:cubicBezTo>
                      <a:pt x="0" y="2565"/>
                      <a:pt x="311" y="1165"/>
                      <a:pt x="728" y="517"/>
                    </a:cubicBezTo>
                    <a:cubicBezTo>
                      <a:pt x="852" y="312"/>
                      <a:pt x="1114" y="181"/>
                      <a:pt x="1450" y="132"/>
                    </a:cubicBezTo>
                    <a:cubicBezTo>
                      <a:pt x="2097" y="1"/>
                      <a:pt x="3317" y="157"/>
                      <a:pt x="4536" y="1065"/>
                    </a:cubicBezTo>
                    <a:cubicBezTo>
                      <a:pt x="6042" y="2154"/>
                      <a:pt x="7647" y="1426"/>
                      <a:pt x="7647" y="1426"/>
                    </a:cubicBezTo>
                    <a:cubicBezTo>
                      <a:pt x="7728" y="1401"/>
                      <a:pt x="9203" y="648"/>
                      <a:pt x="10342" y="829"/>
                    </a:cubicBezTo>
                    <a:cubicBezTo>
                      <a:pt x="10734" y="885"/>
                      <a:pt x="11070" y="1065"/>
                      <a:pt x="11306" y="1426"/>
                    </a:cubicBezTo>
                    <a:close/>
                  </a:path>
                </a:pathLst>
              </a:custGeom>
              <a:noFill/>
              <a:ln cap="flat" cmpd="sng" w="5125">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3"/>
              <p:cNvSpPr/>
              <p:nvPr/>
            </p:nvSpPr>
            <p:spPr>
              <a:xfrm>
                <a:off x="2194325" y="2573275"/>
                <a:ext cx="39525" cy="26000"/>
              </a:xfrm>
              <a:custGeom>
                <a:rect b="b" l="l" r="r" t="t"/>
                <a:pathLst>
                  <a:path extrusionOk="0" h="1040" w="1581">
                    <a:moveTo>
                      <a:pt x="1285" y="0"/>
                    </a:moveTo>
                    <a:cubicBezTo>
                      <a:pt x="1213" y="0"/>
                      <a:pt x="1142" y="25"/>
                      <a:pt x="1089" y="75"/>
                    </a:cubicBezTo>
                    <a:cubicBezTo>
                      <a:pt x="1089" y="75"/>
                      <a:pt x="728" y="442"/>
                      <a:pt x="261" y="492"/>
                    </a:cubicBezTo>
                    <a:cubicBezTo>
                      <a:pt x="106" y="492"/>
                      <a:pt x="0" y="622"/>
                      <a:pt x="0" y="778"/>
                    </a:cubicBezTo>
                    <a:cubicBezTo>
                      <a:pt x="25" y="908"/>
                      <a:pt x="156" y="1039"/>
                      <a:pt x="286" y="1039"/>
                    </a:cubicBezTo>
                    <a:lnTo>
                      <a:pt x="311" y="1039"/>
                    </a:lnTo>
                    <a:cubicBezTo>
                      <a:pt x="983" y="958"/>
                      <a:pt x="1481" y="467"/>
                      <a:pt x="1481" y="467"/>
                    </a:cubicBezTo>
                    <a:cubicBezTo>
                      <a:pt x="1581" y="336"/>
                      <a:pt x="1581" y="180"/>
                      <a:pt x="1481" y="75"/>
                    </a:cubicBezTo>
                    <a:cubicBezTo>
                      <a:pt x="1428" y="25"/>
                      <a:pt x="1357" y="0"/>
                      <a:pt x="1285" y="0"/>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3"/>
              <p:cNvSpPr/>
              <p:nvPr/>
            </p:nvSpPr>
            <p:spPr>
              <a:xfrm>
                <a:off x="1778800" y="2524275"/>
                <a:ext cx="39550" cy="25675"/>
              </a:xfrm>
              <a:custGeom>
                <a:rect b="b" l="l" r="r" t="t"/>
                <a:pathLst>
                  <a:path extrusionOk="0" h="1027" w="1582">
                    <a:moveTo>
                      <a:pt x="292" y="0"/>
                    </a:moveTo>
                    <a:cubicBezTo>
                      <a:pt x="235" y="0"/>
                      <a:pt x="178" y="22"/>
                      <a:pt x="131" y="68"/>
                    </a:cubicBezTo>
                    <a:cubicBezTo>
                      <a:pt x="1" y="168"/>
                      <a:pt x="1" y="355"/>
                      <a:pt x="107" y="454"/>
                    </a:cubicBezTo>
                    <a:cubicBezTo>
                      <a:pt x="131" y="479"/>
                      <a:pt x="598" y="977"/>
                      <a:pt x="1301" y="1027"/>
                    </a:cubicBezTo>
                    <a:cubicBezTo>
                      <a:pt x="1457" y="1027"/>
                      <a:pt x="1556" y="921"/>
                      <a:pt x="1581" y="790"/>
                    </a:cubicBezTo>
                    <a:cubicBezTo>
                      <a:pt x="1581" y="635"/>
                      <a:pt x="1482" y="510"/>
                      <a:pt x="1326" y="479"/>
                    </a:cubicBezTo>
                    <a:cubicBezTo>
                      <a:pt x="859" y="454"/>
                      <a:pt x="523" y="93"/>
                      <a:pt x="492" y="93"/>
                    </a:cubicBezTo>
                    <a:cubicBezTo>
                      <a:pt x="437" y="34"/>
                      <a:pt x="364" y="0"/>
                      <a:pt x="292" y="0"/>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3"/>
              <p:cNvSpPr/>
              <p:nvPr/>
            </p:nvSpPr>
            <p:spPr>
              <a:xfrm>
                <a:off x="1778800" y="2560225"/>
                <a:ext cx="39550" cy="25975"/>
              </a:xfrm>
              <a:custGeom>
                <a:rect b="b" l="l" r="r" t="t"/>
                <a:pathLst>
                  <a:path extrusionOk="0" h="1039" w="1582">
                    <a:moveTo>
                      <a:pt x="314" y="1"/>
                    </a:moveTo>
                    <a:cubicBezTo>
                      <a:pt x="250" y="1"/>
                      <a:pt x="184" y="27"/>
                      <a:pt x="131" y="80"/>
                    </a:cubicBezTo>
                    <a:cubicBezTo>
                      <a:pt x="1" y="186"/>
                      <a:pt x="1" y="366"/>
                      <a:pt x="107" y="472"/>
                    </a:cubicBezTo>
                    <a:cubicBezTo>
                      <a:pt x="131" y="497"/>
                      <a:pt x="598" y="989"/>
                      <a:pt x="1301" y="1038"/>
                    </a:cubicBezTo>
                    <a:cubicBezTo>
                      <a:pt x="1457" y="1038"/>
                      <a:pt x="1556" y="939"/>
                      <a:pt x="1581" y="783"/>
                    </a:cubicBezTo>
                    <a:cubicBezTo>
                      <a:pt x="1581" y="628"/>
                      <a:pt x="1482" y="497"/>
                      <a:pt x="1326" y="497"/>
                    </a:cubicBezTo>
                    <a:cubicBezTo>
                      <a:pt x="859" y="441"/>
                      <a:pt x="523" y="105"/>
                      <a:pt x="492" y="80"/>
                    </a:cubicBezTo>
                    <a:cubicBezTo>
                      <a:pt x="443" y="27"/>
                      <a:pt x="379" y="1"/>
                      <a:pt x="314" y="1"/>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3"/>
              <p:cNvSpPr/>
              <p:nvPr/>
            </p:nvSpPr>
            <p:spPr>
              <a:xfrm>
                <a:off x="1785950" y="2539500"/>
                <a:ext cx="442775" cy="142650"/>
              </a:xfrm>
              <a:custGeom>
                <a:rect b="b" l="l" r="r" t="t"/>
                <a:pathLst>
                  <a:path extrusionOk="0" h="5706" w="17711">
                    <a:moveTo>
                      <a:pt x="1171" y="1"/>
                    </a:moveTo>
                    <a:cubicBezTo>
                      <a:pt x="1" y="3579"/>
                      <a:pt x="2670" y="4568"/>
                      <a:pt x="2670" y="4568"/>
                    </a:cubicBezTo>
                    <a:cubicBezTo>
                      <a:pt x="3729" y="4995"/>
                      <a:pt x="4629" y="5159"/>
                      <a:pt x="5387" y="5159"/>
                    </a:cubicBezTo>
                    <a:cubicBezTo>
                      <a:pt x="7838" y="5159"/>
                      <a:pt x="8793" y="3448"/>
                      <a:pt x="8793" y="3448"/>
                    </a:cubicBezTo>
                    <a:cubicBezTo>
                      <a:pt x="9313" y="4454"/>
                      <a:pt x="10455" y="5706"/>
                      <a:pt x="12457" y="5706"/>
                    </a:cubicBezTo>
                    <a:cubicBezTo>
                      <a:pt x="13043" y="5706"/>
                      <a:pt x="13703" y="5598"/>
                      <a:pt x="14443" y="5346"/>
                    </a:cubicBezTo>
                    <a:cubicBezTo>
                      <a:pt x="17710" y="4226"/>
                      <a:pt x="16466" y="523"/>
                      <a:pt x="16466" y="523"/>
                    </a:cubicBezTo>
                    <a:lnTo>
                      <a:pt x="11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3"/>
              <p:cNvSpPr/>
              <p:nvPr/>
            </p:nvSpPr>
            <p:spPr>
              <a:xfrm>
                <a:off x="1784725" y="2538250"/>
                <a:ext cx="444625" cy="144550"/>
              </a:xfrm>
              <a:custGeom>
                <a:rect b="b" l="l" r="r" t="t"/>
                <a:pathLst>
                  <a:path extrusionOk="0" h="5782" w="17785">
                    <a:moveTo>
                      <a:pt x="1245" y="107"/>
                    </a:moveTo>
                    <a:lnTo>
                      <a:pt x="16490" y="623"/>
                    </a:lnTo>
                    <a:cubicBezTo>
                      <a:pt x="16589" y="984"/>
                      <a:pt x="17473" y="4307"/>
                      <a:pt x="14468" y="5340"/>
                    </a:cubicBezTo>
                    <a:cubicBezTo>
                      <a:pt x="13738" y="5585"/>
                      <a:pt x="13092" y="5686"/>
                      <a:pt x="12523" y="5686"/>
                    </a:cubicBezTo>
                    <a:cubicBezTo>
                      <a:pt x="10255" y="5686"/>
                      <a:pt x="9195" y="4075"/>
                      <a:pt x="8867" y="3473"/>
                    </a:cubicBezTo>
                    <a:lnTo>
                      <a:pt x="8842" y="3398"/>
                    </a:lnTo>
                    <a:lnTo>
                      <a:pt x="8786" y="3473"/>
                    </a:lnTo>
                    <a:cubicBezTo>
                      <a:pt x="8767" y="3492"/>
                      <a:pt x="7815" y="5142"/>
                      <a:pt x="5420" y="5142"/>
                    </a:cubicBezTo>
                    <a:cubicBezTo>
                      <a:pt x="4673" y="5142"/>
                      <a:pt x="3787" y="4982"/>
                      <a:pt x="2744" y="4562"/>
                    </a:cubicBezTo>
                    <a:cubicBezTo>
                      <a:pt x="2645" y="4537"/>
                      <a:pt x="156" y="3554"/>
                      <a:pt x="1245" y="107"/>
                    </a:cubicBezTo>
                    <a:close/>
                    <a:moveTo>
                      <a:pt x="1189" y="1"/>
                    </a:moveTo>
                    <a:lnTo>
                      <a:pt x="1164" y="26"/>
                    </a:lnTo>
                    <a:cubicBezTo>
                      <a:pt x="0" y="3629"/>
                      <a:pt x="2695" y="4668"/>
                      <a:pt x="2719" y="4668"/>
                    </a:cubicBezTo>
                    <a:cubicBezTo>
                      <a:pt x="3774" y="5093"/>
                      <a:pt x="4674" y="5256"/>
                      <a:pt x="5434" y="5256"/>
                    </a:cubicBezTo>
                    <a:cubicBezTo>
                      <a:pt x="7585" y="5256"/>
                      <a:pt x="8604" y="3949"/>
                      <a:pt x="8811" y="3604"/>
                    </a:cubicBezTo>
                    <a:cubicBezTo>
                      <a:pt x="9203" y="4276"/>
                      <a:pt x="10292" y="5782"/>
                      <a:pt x="12495" y="5782"/>
                    </a:cubicBezTo>
                    <a:cubicBezTo>
                      <a:pt x="13092" y="5782"/>
                      <a:pt x="13764" y="5676"/>
                      <a:pt x="14492" y="5421"/>
                    </a:cubicBezTo>
                    <a:cubicBezTo>
                      <a:pt x="17784" y="4307"/>
                      <a:pt x="16589" y="573"/>
                      <a:pt x="16564" y="542"/>
                    </a:cubicBezTo>
                    <a:lnTo>
                      <a:pt x="16564" y="517"/>
                    </a:lnTo>
                    <a:lnTo>
                      <a:pt x="1189" y="1"/>
                    </a:ln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3"/>
              <p:cNvSpPr/>
              <p:nvPr/>
            </p:nvSpPr>
            <p:spPr>
              <a:xfrm>
                <a:off x="1783325" y="2537025"/>
                <a:ext cx="447250" cy="147200"/>
              </a:xfrm>
              <a:custGeom>
                <a:rect b="b" l="l" r="r" t="t"/>
                <a:pathLst>
                  <a:path extrusionOk="0" h="5888" w="17890">
                    <a:moveTo>
                      <a:pt x="1350" y="181"/>
                    </a:moveTo>
                    <a:lnTo>
                      <a:pt x="16490" y="697"/>
                    </a:lnTo>
                    <a:cubicBezTo>
                      <a:pt x="16645" y="1189"/>
                      <a:pt x="17423" y="4356"/>
                      <a:pt x="14524" y="5339"/>
                    </a:cubicBezTo>
                    <a:cubicBezTo>
                      <a:pt x="13777" y="5594"/>
                      <a:pt x="13118" y="5700"/>
                      <a:pt x="12540" y="5700"/>
                    </a:cubicBezTo>
                    <a:cubicBezTo>
                      <a:pt x="10405" y="5700"/>
                      <a:pt x="9360" y="4256"/>
                      <a:pt x="8973" y="3522"/>
                    </a:cubicBezTo>
                    <a:lnTo>
                      <a:pt x="8898" y="3367"/>
                    </a:lnTo>
                    <a:lnTo>
                      <a:pt x="8793" y="3522"/>
                    </a:lnTo>
                    <a:cubicBezTo>
                      <a:pt x="8755" y="3602"/>
                      <a:pt x="7835" y="5168"/>
                      <a:pt x="5512" y="5168"/>
                    </a:cubicBezTo>
                    <a:cubicBezTo>
                      <a:pt x="4768" y="5168"/>
                      <a:pt x="3880" y="5007"/>
                      <a:pt x="2831" y="4586"/>
                    </a:cubicBezTo>
                    <a:cubicBezTo>
                      <a:pt x="2726" y="4536"/>
                      <a:pt x="286" y="3578"/>
                      <a:pt x="1350" y="181"/>
                    </a:cubicBezTo>
                    <a:close/>
                    <a:moveTo>
                      <a:pt x="1195" y="0"/>
                    </a:moveTo>
                    <a:lnTo>
                      <a:pt x="1195" y="75"/>
                    </a:lnTo>
                    <a:cubicBezTo>
                      <a:pt x="0" y="3678"/>
                      <a:pt x="2726" y="4742"/>
                      <a:pt x="2751" y="4767"/>
                    </a:cubicBezTo>
                    <a:cubicBezTo>
                      <a:pt x="3802" y="5191"/>
                      <a:pt x="4702" y="5354"/>
                      <a:pt x="5464" y="5354"/>
                    </a:cubicBezTo>
                    <a:cubicBezTo>
                      <a:pt x="7537" y="5354"/>
                      <a:pt x="8585" y="4148"/>
                      <a:pt x="8867" y="3734"/>
                    </a:cubicBezTo>
                    <a:cubicBezTo>
                      <a:pt x="9278" y="4424"/>
                      <a:pt x="10390" y="5888"/>
                      <a:pt x="12563" y="5888"/>
                    </a:cubicBezTo>
                    <a:cubicBezTo>
                      <a:pt x="13152" y="5888"/>
                      <a:pt x="13820" y="5780"/>
                      <a:pt x="14573" y="5520"/>
                    </a:cubicBezTo>
                    <a:cubicBezTo>
                      <a:pt x="17890" y="4381"/>
                      <a:pt x="16676" y="622"/>
                      <a:pt x="16676" y="566"/>
                    </a:cubicBezTo>
                    <a:lnTo>
                      <a:pt x="16645" y="517"/>
                    </a:lnTo>
                    <a:lnTo>
                      <a:pt x="1276" y="0"/>
                    </a:ln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3"/>
              <p:cNvSpPr/>
              <p:nvPr/>
            </p:nvSpPr>
            <p:spPr>
              <a:xfrm>
                <a:off x="2061475" y="2605000"/>
                <a:ext cx="108275" cy="77425"/>
              </a:xfrm>
              <a:custGeom>
                <a:rect b="b" l="l" r="r" t="t"/>
                <a:pathLst>
                  <a:path extrusionOk="0" h="3097" w="4331">
                    <a:moveTo>
                      <a:pt x="2493" y="0"/>
                    </a:moveTo>
                    <a:cubicBezTo>
                      <a:pt x="2483" y="0"/>
                      <a:pt x="2474" y="0"/>
                      <a:pt x="2464" y="0"/>
                    </a:cubicBezTo>
                    <a:cubicBezTo>
                      <a:pt x="672" y="50"/>
                      <a:pt x="0" y="1351"/>
                      <a:pt x="230" y="2906"/>
                    </a:cubicBezTo>
                    <a:cubicBezTo>
                      <a:pt x="230" y="2906"/>
                      <a:pt x="702" y="3096"/>
                      <a:pt x="1474" y="3096"/>
                    </a:cubicBezTo>
                    <a:cubicBezTo>
                      <a:pt x="2206" y="3096"/>
                      <a:pt x="3207" y="2925"/>
                      <a:pt x="4331" y="2259"/>
                    </a:cubicBezTo>
                    <a:cubicBezTo>
                      <a:pt x="4331" y="2259"/>
                      <a:pt x="4251" y="0"/>
                      <a:pt x="2493" y="0"/>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3"/>
              <p:cNvSpPr/>
              <p:nvPr/>
            </p:nvSpPr>
            <p:spPr>
              <a:xfrm>
                <a:off x="1859225" y="2598800"/>
                <a:ext cx="110175" cy="70275"/>
              </a:xfrm>
              <a:custGeom>
                <a:rect b="b" l="l" r="r" t="t"/>
                <a:pathLst>
                  <a:path extrusionOk="0" h="2811" w="4407">
                    <a:moveTo>
                      <a:pt x="2367" y="0"/>
                    </a:moveTo>
                    <a:cubicBezTo>
                      <a:pt x="1936" y="0"/>
                      <a:pt x="1496" y="97"/>
                      <a:pt x="1115" y="248"/>
                    </a:cubicBezTo>
                    <a:cubicBezTo>
                      <a:pt x="1" y="690"/>
                      <a:pt x="517" y="2476"/>
                      <a:pt x="517" y="2476"/>
                    </a:cubicBezTo>
                    <a:cubicBezTo>
                      <a:pt x="1278" y="2727"/>
                      <a:pt x="1932" y="2811"/>
                      <a:pt x="2466" y="2811"/>
                    </a:cubicBezTo>
                    <a:cubicBezTo>
                      <a:pt x="3534" y="2811"/>
                      <a:pt x="4120" y="2476"/>
                      <a:pt x="4120" y="2476"/>
                    </a:cubicBezTo>
                    <a:cubicBezTo>
                      <a:pt x="4406" y="1804"/>
                      <a:pt x="4276" y="1362"/>
                      <a:pt x="4276" y="1362"/>
                    </a:cubicBezTo>
                    <a:cubicBezTo>
                      <a:pt x="3989" y="356"/>
                      <a:pt x="3195" y="0"/>
                      <a:pt x="2367" y="0"/>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3"/>
              <p:cNvSpPr/>
              <p:nvPr/>
            </p:nvSpPr>
            <p:spPr>
              <a:xfrm>
                <a:off x="1676450" y="3000375"/>
                <a:ext cx="28500" cy="27925"/>
              </a:xfrm>
              <a:custGeom>
                <a:rect b="b" l="l" r="r" t="t"/>
                <a:pathLst>
                  <a:path extrusionOk="0" h="1117" w="1140">
                    <a:moveTo>
                      <a:pt x="573" y="208"/>
                    </a:moveTo>
                    <a:cubicBezTo>
                      <a:pt x="623" y="208"/>
                      <a:pt x="672" y="233"/>
                      <a:pt x="728" y="233"/>
                    </a:cubicBezTo>
                    <a:cubicBezTo>
                      <a:pt x="803" y="289"/>
                      <a:pt x="884" y="364"/>
                      <a:pt x="909" y="445"/>
                    </a:cubicBezTo>
                    <a:cubicBezTo>
                      <a:pt x="934" y="544"/>
                      <a:pt x="934" y="625"/>
                      <a:pt x="884" y="725"/>
                    </a:cubicBezTo>
                    <a:cubicBezTo>
                      <a:pt x="825" y="838"/>
                      <a:pt x="699" y="912"/>
                      <a:pt x="566" y="912"/>
                    </a:cubicBezTo>
                    <a:cubicBezTo>
                      <a:pt x="516" y="912"/>
                      <a:pt x="466" y="902"/>
                      <a:pt x="417" y="880"/>
                    </a:cubicBezTo>
                    <a:cubicBezTo>
                      <a:pt x="336" y="855"/>
                      <a:pt x="262" y="781"/>
                      <a:pt x="231" y="675"/>
                    </a:cubicBezTo>
                    <a:cubicBezTo>
                      <a:pt x="206" y="600"/>
                      <a:pt x="206" y="495"/>
                      <a:pt x="262" y="414"/>
                    </a:cubicBezTo>
                    <a:cubicBezTo>
                      <a:pt x="287" y="339"/>
                      <a:pt x="361" y="258"/>
                      <a:pt x="442" y="233"/>
                    </a:cubicBezTo>
                    <a:cubicBezTo>
                      <a:pt x="492" y="208"/>
                      <a:pt x="517" y="208"/>
                      <a:pt x="573" y="208"/>
                    </a:cubicBezTo>
                    <a:close/>
                    <a:moveTo>
                      <a:pt x="544" y="1"/>
                    </a:moveTo>
                    <a:cubicBezTo>
                      <a:pt x="490" y="1"/>
                      <a:pt x="436" y="9"/>
                      <a:pt x="386" y="28"/>
                    </a:cubicBezTo>
                    <a:cubicBezTo>
                      <a:pt x="231" y="78"/>
                      <a:pt x="131" y="183"/>
                      <a:pt x="50" y="339"/>
                    </a:cubicBezTo>
                    <a:cubicBezTo>
                      <a:pt x="0" y="470"/>
                      <a:pt x="0" y="625"/>
                      <a:pt x="50" y="756"/>
                    </a:cubicBezTo>
                    <a:cubicBezTo>
                      <a:pt x="75" y="911"/>
                      <a:pt x="181" y="1011"/>
                      <a:pt x="336" y="1067"/>
                    </a:cubicBezTo>
                    <a:cubicBezTo>
                      <a:pt x="417" y="1117"/>
                      <a:pt x="492" y="1117"/>
                      <a:pt x="573" y="1117"/>
                    </a:cubicBezTo>
                    <a:cubicBezTo>
                      <a:pt x="778" y="1117"/>
                      <a:pt x="983" y="1011"/>
                      <a:pt x="1064" y="806"/>
                    </a:cubicBezTo>
                    <a:cubicBezTo>
                      <a:pt x="1139" y="675"/>
                      <a:pt x="1139" y="519"/>
                      <a:pt x="1089" y="389"/>
                    </a:cubicBezTo>
                    <a:cubicBezTo>
                      <a:pt x="1039" y="233"/>
                      <a:pt x="934" y="134"/>
                      <a:pt x="803" y="53"/>
                    </a:cubicBezTo>
                    <a:cubicBezTo>
                      <a:pt x="722" y="22"/>
                      <a:pt x="632" y="1"/>
                      <a:pt x="544" y="1"/>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3"/>
              <p:cNvSpPr/>
              <p:nvPr/>
            </p:nvSpPr>
            <p:spPr>
              <a:xfrm>
                <a:off x="1739300" y="2983825"/>
                <a:ext cx="29275" cy="28300"/>
              </a:xfrm>
              <a:custGeom>
                <a:rect b="b" l="l" r="r" t="t"/>
                <a:pathLst>
                  <a:path extrusionOk="0" h="1132" w="1171">
                    <a:moveTo>
                      <a:pt x="598" y="198"/>
                    </a:moveTo>
                    <a:cubicBezTo>
                      <a:pt x="647" y="198"/>
                      <a:pt x="703" y="223"/>
                      <a:pt x="728" y="248"/>
                    </a:cubicBezTo>
                    <a:cubicBezTo>
                      <a:pt x="828" y="273"/>
                      <a:pt x="884" y="354"/>
                      <a:pt x="909" y="429"/>
                    </a:cubicBezTo>
                    <a:cubicBezTo>
                      <a:pt x="958" y="534"/>
                      <a:pt x="934" y="640"/>
                      <a:pt x="909" y="715"/>
                    </a:cubicBezTo>
                    <a:cubicBezTo>
                      <a:pt x="859" y="796"/>
                      <a:pt x="803" y="870"/>
                      <a:pt x="703" y="895"/>
                    </a:cubicBezTo>
                    <a:cubicBezTo>
                      <a:pt x="670" y="906"/>
                      <a:pt x="632" y="912"/>
                      <a:pt x="594" y="912"/>
                    </a:cubicBezTo>
                    <a:cubicBezTo>
                      <a:pt x="540" y="912"/>
                      <a:pt x="486" y="899"/>
                      <a:pt x="442" y="870"/>
                    </a:cubicBezTo>
                    <a:cubicBezTo>
                      <a:pt x="336" y="845"/>
                      <a:pt x="286" y="765"/>
                      <a:pt x="262" y="690"/>
                    </a:cubicBezTo>
                    <a:cubicBezTo>
                      <a:pt x="206" y="584"/>
                      <a:pt x="237" y="485"/>
                      <a:pt x="262" y="404"/>
                    </a:cubicBezTo>
                    <a:cubicBezTo>
                      <a:pt x="311" y="329"/>
                      <a:pt x="361" y="248"/>
                      <a:pt x="467" y="223"/>
                    </a:cubicBezTo>
                    <a:cubicBezTo>
                      <a:pt x="492" y="223"/>
                      <a:pt x="548" y="198"/>
                      <a:pt x="598" y="198"/>
                    </a:cubicBezTo>
                    <a:close/>
                    <a:moveTo>
                      <a:pt x="622" y="1"/>
                    </a:moveTo>
                    <a:cubicBezTo>
                      <a:pt x="548" y="1"/>
                      <a:pt x="470" y="15"/>
                      <a:pt x="392" y="43"/>
                    </a:cubicBezTo>
                    <a:cubicBezTo>
                      <a:pt x="262" y="68"/>
                      <a:pt x="131" y="173"/>
                      <a:pt x="81" y="329"/>
                    </a:cubicBezTo>
                    <a:cubicBezTo>
                      <a:pt x="0" y="453"/>
                      <a:pt x="0" y="609"/>
                      <a:pt x="50" y="740"/>
                    </a:cubicBezTo>
                    <a:cubicBezTo>
                      <a:pt x="106" y="895"/>
                      <a:pt x="206" y="1001"/>
                      <a:pt x="336" y="1076"/>
                    </a:cubicBezTo>
                    <a:cubicBezTo>
                      <a:pt x="417" y="1107"/>
                      <a:pt x="492" y="1132"/>
                      <a:pt x="573" y="1132"/>
                    </a:cubicBezTo>
                    <a:cubicBezTo>
                      <a:pt x="647" y="1132"/>
                      <a:pt x="703" y="1107"/>
                      <a:pt x="778" y="1076"/>
                    </a:cubicBezTo>
                    <a:cubicBezTo>
                      <a:pt x="909" y="1026"/>
                      <a:pt x="1039" y="920"/>
                      <a:pt x="1089" y="796"/>
                    </a:cubicBezTo>
                    <a:cubicBezTo>
                      <a:pt x="1170" y="665"/>
                      <a:pt x="1170" y="509"/>
                      <a:pt x="1114" y="379"/>
                    </a:cubicBezTo>
                    <a:cubicBezTo>
                      <a:pt x="1064" y="223"/>
                      <a:pt x="958" y="117"/>
                      <a:pt x="828" y="43"/>
                    </a:cubicBezTo>
                    <a:cubicBezTo>
                      <a:pt x="766" y="15"/>
                      <a:pt x="696" y="1"/>
                      <a:pt x="622" y="1"/>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3"/>
              <p:cNvSpPr/>
              <p:nvPr/>
            </p:nvSpPr>
            <p:spPr>
              <a:xfrm>
                <a:off x="2019300" y="2779600"/>
                <a:ext cx="60400" cy="45625"/>
              </a:xfrm>
              <a:custGeom>
                <a:rect b="b" l="l" r="r" t="t"/>
                <a:pathLst>
                  <a:path extrusionOk="0" h="1825" w="2416">
                    <a:moveTo>
                      <a:pt x="1600" y="0"/>
                    </a:moveTo>
                    <a:cubicBezTo>
                      <a:pt x="1193" y="0"/>
                      <a:pt x="650" y="90"/>
                      <a:pt x="1" y="409"/>
                    </a:cubicBezTo>
                    <a:cubicBezTo>
                      <a:pt x="1" y="409"/>
                      <a:pt x="237" y="589"/>
                      <a:pt x="1195" y="1809"/>
                    </a:cubicBezTo>
                    <a:cubicBezTo>
                      <a:pt x="1205" y="1819"/>
                      <a:pt x="1217" y="1825"/>
                      <a:pt x="1230" y="1825"/>
                    </a:cubicBezTo>
                    <a:cubicBezTo>
                      <a:pt x="1481" y="1825"/>
                      <a:pt x="2415" y="147"/>
                      <a:pt x="2415" y="147"/>
                    </a:cubicBezTo>
                    <a:cubicBezTo>
                      <a:pt x="2415" y="147"/>
                      <a:pt x="2120" y="0"/>
                      <a:pt x="1600" y="0"/>
                    </a:cubicBezTo>
                    <a:close/>
                  </a:path>
                </a:pathLst>
              </a:custGeom>
              <a:solidFill>
                <a:srgbClr val="FFFFFF"/>
              </a:solidFill>
              <a:ln cap="flat" cmpd="sng" w="5125">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3"/>
              <p:cNvSpPr/>
              <p:nvPr/>
            </p:nvSpPr>
            <p:spPr>
              <a:xfrm>
                <a:off x="1844300" y="2762000"/>
                <a:ext cx="56500" cy="47850"/>
              </a:xfrm>
              <a:custGeom>
                <a:rect b="b" l="l" r="r" t="t"/>
                <a:pathLst>
                  <a:path extrusionOk="0" h="1914" w="2260">
                    <a:moveTo>
                      <a:pt x="652" y="0"/>
                    </a:moveTo>
                    <a:cubicBezTo>
                      <a:pt x="417" y="0"/>
                      <a:pt x="190" y="50"/>
                      <a:pt x="0" y="179"/>
                    </a:cubicBezTo>
                    <a:cubicBezTo>
                      <a:pt x="0" y="179"/>
                      <a:pt x="156" y="434"/>
                      <a:pt x="728" y="1891"/>
                    </a:cubicBezTo>
                    <a:cubicBezTo>
                      <a:pt x="733" y="1906"/>
                      <a:pt x="745" y="1913"/>
                      <a:pt x="761" y="1913"/>
                    </a:cubicBezTo>
                    <a:cubicBezTo>
                      <a:pt x="991" y="1913"/>
                      <a:pt x="2259" y="515"/>
                      <a:pt x="2259" y="515"/>
                    </a:cubicBezTo>
                    <a:cubicBezTo>
                      <a:pt x="2259" y="515"/>
                      <a:pt x="1411" y="0"/>
                      <a:pt x="652" y="0"/>
                    </a:cubicBezTo>
                    <a:close/>
                  </a:path>
                </a:pathLst>
              </a:custGeom>
              <a:solidFill>
                <a:srgbClr val="FFFFFF"/>
              </a:solidFill>
              <a:ln cap="flat" cmpd="sng" w="5125">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3"/>
              <p:cNvSpPr/>
              <p:nvPr/>
            </p:nvSpPr>
            <p:spPr>
              <a:xfrm>
                <a:off x="1835900" y="2834475"/>
                <a:ext cx="158850" cy="178000"/>
              </a:xfrm>
              <a:custGeom>
                <a:rect b="b" l="l" r="r" t="t"/>
                <a:pathLst>
                  <a:path extrusionOk="0" h="7120" w="6354">
                    <a:moveTo>
                      <a:pt x="2008" y="0"/>
                    </a:moveTo>
                    <a:cubicBezTo>
                      <a:pt x="1439" y="0"/>
                      <a:pt x="895" y="317"/>
                      <a:pt x="778" y="883"/>
                    </a:cubicBezTo>
                    <a:cubicBezTo>
                      <a:pt x="598" y="2047"/>
                      <a:pt x="0" y="4903"/>
                      <a:pt x="1973" y="5494"/>
                    </a:cubicBezTo>
                    <a:cubicBezTo>
                      <a:pt x="2668" y="6672"/>
                      <a:pt x="3228" y="7119"/>
                      <a:pt x="3688" y="7119"/>
                    </a:cubicBezTo>
                    <a:cubicBezTo>
                      <a:pt x="4978" y="7119"/>
                      <a:pt x="5478" y="3597"/>
                      <a:pt x="5937" y="2849"/>
                    </a:cubicBezTo>
                    <a:cubicBezTo>
                      <a:pt x="6354" y="2202"/>
                      <a:pt x="5862" y="1350"/>
                      <a:pt x="5159" y="1089"/>
                    </a:cubicBezTo>
                    <a:cubicBezTo>
                      <a:pt x="4927" y="997"/>
                      <a:pt x="4753" y="972"/>
                      <a:pt x="4604" y="972"/>
                    </a:cubicBezTo>
                    <a:cubicBezTo>
                      <a:pt x="4425" y="972"/>
                      <a:pt x="4281" y="1008"/>
                      <a:pt x="4114" y="1008"/>
                    </a:cubicBezTo>
                    <a:cubicBezTo>
                      <a:pt x="3984" y="1008"/>
                      <a:pt x="3839" y="986"/>
                      <a:pt x="3653" y="908"/>
                    </a:cubicBezTo>
                    <a:cubicBezTo>
                      <a:pt x="2956" y="622"/>
                      <a:pt x="3267" y="360"/>
                      <a:pt x="2564" y="105"/>
                    </a:cubicBezTo>
                    <a:cubicBezTo>
                      <a:pt x="2385" y="34"/>
                      <a:pt x="2195" y="0"/>
                      <a:pt x="2008" y="0"/>
                    </a:cubicBezTo>
                    <a:close/>
                  </a:path>
                </a:pathLst>
              </a:custGeom>
              <a:solidFill>
                <a:srgbClr val="864695"/>
              </a:solidFill>
              <a:ln cap="flat" cmpd="sng" w="5125">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3"/>
              <p:cNvSpPr/>
              <p:nvPr/>
            </p:nvSpPr>
            <p:spPr>
              <a:xfrm>
                <a:off x="1914300" y="2857175"/>
                <a:ext cx="12925" cy="47300"/>
              </a:xfrm>
              <a:custGeom>
                <a:rect b="b" l="l" r="r" t="t"/>
                <a:pathLst>
                  <a:path extrusionOk="0" h="1892" w="517">
                    <a:moveTo>
                      <a:pt x="517" y="0"/>
                    </a:moveTo>
                    <a:lnTo>
                      <a:pt x="1" y="1892"/>
                    </a:lnTo>
                    <a:close/>
                  </a:path>
                </a:pathLst>
              </a:custGeom>
              <a:solidFill>
                <a:srgbClr val="E948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3"/>
              <p:cNvSpPr/>
              <p:nvPr/>
            </p:nvSpPr>
            <p:spPr>
              <a:xfrm>
                <a:off x="1911025" y="2854525"/>
                <a:ext cx="19475" cy="52600"/>
              </a:xfrm>
              <a:custGeom>
                <a:rect b="b" l="l" r="r" t="t"/>
                <a:pathLst>
                  <a:path extrusionOk="0" h="2104" w="779">
                    <a:moveTo>
                      <a:pt x="679" y="0"/>
                    </a:moveTo>
                    <a:cubicBezTo>
                      <a:pt x="623" y="0"/>
                      <a:pt x="573" y="25"/>
                      <a:pt x="548" y="81"/>
                    </a:cubicBezTo>
                    <a:lnTo>
                      <a:pt x="26" y="1973"/>
                    </a:lnTo>
                    <a:cubicBezTo>
                      <a:pt x="1" y="2023"/>
                      <a:pt x="26" y="2103"/>
                      <a:pt x="107" y="2103"/>
                    </a:cubicBezTo>
                    <a:lnTo>
                      <a:pt x="132" y="2103"/>
                    </a:lnTo>
                    <a:cubicBezTo>
                      <a:pt x="156" y="2103"/>
                      <a:pt x="212" y="2079"/>
                      <a:pt x="237" y="2023"/>
                    </a:cubicBezTo>
                    <a:lnTo>
                      <a:pt x="754" y="131"/>
                    </a:lnTo>
                    <a:cubicBezTo>
                      <a:pt x="779" y="81"/>
                      <a:pt x="729" y="25"/>
                      <a:pt x="679" y="0"/>
                    </a:cubicBezTo>
                    <a:close/>
                  </a:path>
                </a:pathLst>
              </a:custGeom>
              <a:solidFill>
                <a:srgbClr val="1E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3"/>
              <p:cNvSpPr/>
              <p:nvPr/>
            </p:nvSpPr>
            <p:spPr>
              <a:xfrm>
                <a:off x="2096475" y="2591475"/>
                <a:ext cx="33775" cy="33625"/>
              </a:xfrm>
              <a:custGeom>
                <a:rect b="b" l="l" r="r" t="t"/>
                <a:pathLst>
                  <a:path extrusionOk="0" h="1345" w="1351">
                    <a:moveTo>
                      <a:pt x="672" y="0"/>
                    </a:moveTo>
                    <a:cubicBezTo>
                      <a:pt x="311" y="0"/>
                      <a:pt x="0" y="311"/>
                      <a:pt x="0" y="672"/>
                    </a:cubicBezTo>
                    <a:cubicBezTo>
                      <a:pt x="0" y="1033"/>
                      <a:pt x="311" y="1344"/>
                      <a:pt x="672" y="1344"/>
                    </a:cubicBezTo>
                    <a:cubicBezTo>
                      <a:pt x="1064" y="1344"/>
                      <a:pt x="1350" y="1033"/>
                      <a:pt x="1350" y="672"/>
                    </a:cubicBezTo>
                    <a:cubicBezTo>
                      <a:pt x="1350" y="311"/>
                      <a:pt x="1064" y="0"/>
                      <a:pt x="6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3"/>
              <p:cNvSpPr/>
              <p:nvPr/>
            </p:nvSpPr>
            <p:spPr>
              <a:xfrm>
                <a:off x="1870275" y="2588200"/>
                <a:ext cx="33625" cy="33625"/>
              </a:xfrm>
              <a:custGeom>
                <a:rect b="b" l="l" r="r" t="t"/>
                <a:pathLst>
                  <a:path extrusionOk="0" h="1345" w="1345">
                    <a:moveTo>
                      <a:pt x="673" y="0"/>
                    </a:moveTo>
                    <a:cubicBezTo>
                      <a:pt x="287" y="0"/>
                      <a:pt x="1" y="311"/>
                      <a:pt x="1" y="672"/>
                    </a:cubicBezTo>
                    <a:cubicBezTo>
                      <a:pt x="1" y="1033"/>
                      <a:pt x="287" y="1344"/>
                      <a:pt x="673" y="1344"/>
                    </a:cubicBezTo>
                    <a:cubicBezTo>
                      <a:pt x="1033" y="1344"/>
                      <a:pt x="1345" y="1033"/>
                      <a:pt x="1345" y="672"/>
                    </a:cubicBezTo>
                    <a:cubicBezTo>
                      <a:pt x="1345" y="311"/>
                      <a:pt x="1033" y="0"/>
                      <a:pt x="6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42"/>
          <p:cNvSpPr txBox="1"/>
          <p:nvPr>
            <p:ph idx="1" type="subTitle"/>
          </p:nvPr>
        </p:nvSpPr>
        <p:spPr>
          <a:xfrm>
            <a:off x="841650" y="671150"/>
            <a:ext cx="3476700" cy="1712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3</a:t>
            </a:r>
            <a:r>
              <a:rPr lang="en"/>
              <a:t>) Recall</a:t>
            </a:r>
            <a:endParaRPr/>
          </a:p>
        </p:txBody>
      </p:sp>
      <p:sp>
        <p:nvSpPr>
          <p:cNvPr id="1040" name="Google Shape;1040;p42"/>
          <p:cNvSpPr txBox="1"/>
          <p:nvPr>
            <p:ph idx="2" type="subTitle"/>
          </p:nvPr>
        </p:nvSpPr>
        <p:spPr>
          <a:xfrm>
            <a:off x="841650" y="1658175"/>
            <a:ext cx="4119600" cy="15432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FFFFFF"/>
                </a:solidFill>
              </a:rPr>
              <a:t>Recall  indicates what percentage of the classes we’re interested in was actually captured by the model</a:t>
            </a:r>
            <a:endParaRPr sz="1200">
              <a:solidFill>
                <a:srgbClr val="FFFFFF"/>
              </a:solidFill>
            </a:endParaRPr>
          </a:p>
          <a:p>
            <a:pPr indent="0" lvl="0" marL="0" rtl="0" algn="l">
              <a:spcBef>
                <a:spcPts val="1200"/>
              </a:spcBef>
              <a:spcAft>
                <a:spcPts val="0"/>
              </a:spcAft>
              <a:buNone/>
            </a:pPr>
            <a:r>
              <a:t/>
            </a:r>
            <a:endParaRPr/>
          </a:p>
        </p:txBody>
      </p:sp>
      <p:pic>
        <p:nvPicPr>
          <p:cNvPr id="1041" name="Google Shape;1041;p42"/>
          <p:cNvPicPr preferRelativeResize="0"/>
          <p:nvPr/>
        </p:nvPicPr>
        <p:blipFill>
          <a:blip r:embed="rId3">
            <a:alphaModFix/>
          </a:blip>
          <a:stretch>
            <a:fillRect/>
          </a:stretch>
        </p:blipFill>
        <p:spPr>
          <a:xfrm>
            <a:off x="841650" y="2903925"/>
            <a:ext cx="4468400" cy="898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43"/>
          <p:cNvSpPr txBox="1"/>
          <p:nvPr>
            <p:ph idx="1" type="subTitle"/>
          </p:nvPr>
        </p:nvSpPr>
        <p:spPr>
          <a:xfrm>
            <a:off x="3434825" y="981900"/>
            <a:ext cx="3476700" cy="1712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4</a:t>
            </a:r>
            <a:r>
              <a:rPr lang="en"/>
              <a:t>) F1 Score</a:t>
            </a:r>
            <a:endParaRPr/>
          </a:p>
        </p:txBody>
      </p:sp>
      <p:sp>
        <p:nvSpPr>
          <p:cNvPr id="1047" name="Google Shape;1047;p43"/>
          <p:cNvSpPr txBox="1"/>
          <p:nvPr>
            <p:ph idx="2" type="subTitle"/>
          </p:nvPr>
        </p:nvSpPr>
        <p:spPr>
          <a:xfrm>
            <a:off x="3434825" y="2112000"/>
            <a:ext cx="4717500" cy="16386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FFFFFF"/>
                </a:solidFill>
              </a:rPr>
              <a:t>F1 score combines precision and recalls relative to a specific positive class -The F1 score can be interpreted as a weighted average of the precision and recall, where an F1 score reaches its best value at 1 and worst at 0.</a:t>
            </a:r>
            <a:endParaRPr sz="1200">
              <a:solidFill>
                <a:srgbClr val="FFFFFF"/>
              </a:solidFill>
            </a:endParaRPr>
          </a:p>
          <a:p>
            <a:pPr indent="0" lvl="0" marL="0" rtl="0" algn="l">
              <a:spcBef>
                <a:spcPts val="1200"/>
              </a:spcBef>
              <a:spcAft>
                <a:spcPts val="0"/>
              </a:spcAft>
              <a:buNone/>
            </a:pPr>
            <a:r>
              <a:t/>
            </a:r>
            <a:endParaRPr/>
          </a:p>
        </p:txBody>
      </p:sp>
      <p:pic>
        <p:nvPicPr>
          <p:cNvPr id="1048" name="Google Shape;1048;p43"/>
          <p:cNvPicPr preferRelativeResize="0"/>
          <p:nvPr/>
        </p:nvPicPr>
        <p:blipFill>
          <a:blip r:embed="rId3">
            <a:alphaModFix/>
          </a:blip>
          <a:stretch>
            <a:fillRect/>
          </a:stretch>
        </p:blipFill>
        <p:spPr>
          <a:xfrm>
            <a:off x="246450" y="2112000"/>
            <a:ext cx="2914650" cy="115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grpSp>
        <p:nvGrpSpPr>
          <p:cNvPr id="1053" name="Google Shape;1053;p44"/>
          <p:cNvGrpSpPr/>
          <p:nvPr/>
        </p:nvGrpSpPr>
        <p:grpSpPr>
          <a:xfrm>
            <a:off x="3657603" y="3795713"/>
            <a:ext cx="1828768" cy="615498"/>
            <a:chOff x="3665699" y="3795713"/>
            <a:chExt cx="1828768" cy="615498"/>
          </a:xfrm>
        </p:grpSpPr>
        <p:sp>
          <p:nvSpPr>
            <p:cNvPr id="1054" name="Google Shape;1054;p44"/>
            <p:cNvSpPr/>
            <p:nvPr/>
          </p:nvSpPr>
          <p:spPr>
            <a:xfrm>
              <a:off x="3665699" y="3852310"/>
              <a:ext cx="1764600" cy="5589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4"/>
            <p:cNvSpPr/>
            <p:nvPr/>
          </p:nvSpPr>
          <p:spPr>
            <a:xfrm>
              <a:off x="3694311" y="3824011"/>
              <a:ext cx="1764600" cy="5589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4"/>
            <p:cNvSpPr/>
            <p:nvPr/>
          </p:nvSpPr>
          <p:spPr>
            <a:xfrm>
              <a:off x="3729866" y="3795713"/>
              <a:ext cx="1764600" cy="558900"/>
            </a:xfrm>
            <a:prstGeom prst="roundRect">
              <a:avLst>
                <a:gd fmla="val 16667"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44"/>
          <p:cNvGrpSpPr/>
          <p:nvPr/>
        </p:nvGrpSpPr>
        <p:grpSpPr>
          <a:xfrm>
            <a:off x="6438400" y="3792175"/>
            <a:ext cx="1853700" cy="615498"/>
            <a:chOff x="6582825" y="3792175"/>
            <a:chExt cx="1853700" cy="615498"/>
          </a:xfrm>
        </p:grpSpPr>
        <p:sp>
          <p:nvSpPr>
            <p:cNvPr id="1058" name="Google Shape;1058;p44"/>
            <p:cNvSpPr txBox="1"/>
            <p:nvPr/>
          </p:nvSpPr>
          <p:spPr>
            <a:xfrm>
              <a:off x="6582825" y="3897150"/>
              <a:ext cx="18537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Press Start 2P"/>
                  <a:ea typeface="Press Start 2P"/>
                  <a:cs typeface="Press Start 2P"/>
                  <a:sym typeface="Press Start 2P"/>
                </a:rPr>
                <a:t>$14,99</a:t>
              </a:r>
              <a:endParaRPr sz="2000">
                <a:solidFill>
                  <a:schemeClr val="accent1"/>
                </a:solidFill>
                <a:latin typeface="Press Start 2P"/>
                <a:ea typeface="Press Start 2P"/>
                <a:cs typeface="Press Start 2P"/>
                <a:sym typeface="Press Start 2P"/>
              </a:endParaRPr>
            </a:p>
          </p:txBody>
        </p:sp>
        <p:sp>
          <p:nvSpPr>
            <p:cNvPr id="1059" name="Google Shape;1059;p44"/>
            <p:cNvSpPr/>
            <p:nvPr/>
          </p:nvSpPr>
          <p:spPr>
            <a:xfrm>
              <a:off x="6595324" y="3848773"/>
              <a:ext cx="1764600" cy="558900"/>
            </a:xfrm>
            <a:prstGeom prst="roundRect">
              <a:avLst>
                <a:gd fmla="val 16667" name="adj"/>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4"/>
            <p:cNvSpPr/>
            <p:nvPr/>
          </p:nvSpPr>
          <p:spPr>
            <a:xfrm>
              <a:off x="6623936" y="3820474"/>
              <a:ext cx="1764600" cy="558900"/>
            </a:xfrm>
            <a:prstGeom prst="roundRect">
              <a:avLst>
                <a:gd fmla="val 16667" name="adj"/>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4"/>
            <p:cNvSpPr/>
            <p:nvPr/>
          </p:nvSpPr>
          <p:spPr>
            <a:xfrm>
              <a:off x="6659491" y="3792175"/>
              <a:ext cx="1764600" cy="5589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44"/>
          <p:cNvSpPr txBox="1"/>
          <p:nvPr/>
        </p:nvSpPr>
        <p:spPr>
          <a:xfrm>
            <a:off x="3688337" y="3897150"/>
            <a:ext cx="17673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Press Start 2P"/>
                <a:ea typeface="Press Start 2P"/>
                <a:cs typeface="Press Start 2P"/>
                <a:sym typeface="Press Start 2P"/>
              </a:rPr>
              <a:t>0.9816</a:t>
            </a:r>
            <a:endParaRPr sz="2000">
              <a:solidFill>
                <a:schemeClr val="dk1"/>
              </a:solidFill>
              <a:latin typeface="Press Start 2P"/>
              <a:ea typeface="Press Start 2P"/>
              <a:cs typeface="Press Start 2P"/>
              <a:sym typeface="Press Start 2P"/>
            </a:endParaRPr>
          </a:p>
        </p:txBody>
      </p:sp>
      <p:sp>
        <p:nvSpPr>
          <p:cNvPr id="1063" name="Google Shape;1063;p44"/>
          <p:cNvSpPr txBox="1"/>
          <p:nvPr/>
        </p:nvSpPr>
        <p:spPr>
          <a:xfrm>
            <a:off x="6524800" y="3847413"/>
            <a:ext cx="1767300" cy="5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Press Start 2P"/>
                <a:ea typeface="Press Start 2P"/>
                <a:cs typeface="Press Start 2P"/>
                <a:sym typeface="Press Start 2P"/>
              </a:rPr>
              <a:t>0.9758</a:t>
            </a:r>
            <a:endParaRPr sz="2000">
              <a:solidFill>
                <a:schemeClr val="dk1"/>
              </a:solidFill>
              <a:latin typeface="Press Start 2P"/>
              <a:ea typeface="Press Start 2P"/>
              <a:cs typeface="Press Start 2P"/>
              <a:sym typeface="Press Start 2P"/>
            </a:endParaRPr>
          </a:p>
        </p:txBody>
      </p:sp>
      <p:grpSp>
        <p:nvGrpSpPr>
          <p:cNvPr id="1064" name="Google Shape;1064;p44"/>
          <p:cNvGrpSpPr/>
          <p:nvPr/>
        </p:nvGrpSpPr>
        <p:grpSpPr>
          <a:xfrm>
            <a:off x="848838" y="3795713"/>
            <a:ext cx="1859725" cy="615498"/>
            <a:chOff x="717550" y="3795713"/>
            <a:chExt cx="1859725" cy="615498"/>
          </a:xfrm>
        </p:grpSpPr>
        <p:sp>
          <p:nvSpPr>
            <p:cNvPr id="1065" name="Google Shape;1065;p44"/>
            <p:cNvSpPr txBox="1"/>
            <p:nvPr/>
          </p:nvSpPr>
          <p:spPr>
            <a:xfrm>
              <a:off x="723575" y="3897150"/>
              <a:ext cx="18537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Press Start 2P"/>
                  <a:ea typeface="Press Start 2P"/>
                  <a:cs typeface="Press Start 2P"/>
                  <a:sym typeface="Press Start 2P"/>
                </a:rPr>
                <a:t>$7,99</a:t>
              </a:r>
              <a:endParaRPr sz="2000">
                <a:solidFill>
                  <a:schemeClr val="accent2"/>
                </a:solidFill>
                <a:latin typeface="Press Start 2P"/>
                <a:ea typeface="Press Start 2P"/>
                <a:cs typeface="Press Start 2P"/>
                <a:sym typeface="Press Start 2P"/>
              </a:endParaRPr>
            </a:p>
          </p:txBody>
        </p:sp>
        <p:sp>
          <p:nvSpPr>
            <p:cNvPr id="1066" name="Google Shape;1066;p44"/>
            <p:cNvSpPr txBox="1"/>
            <p:nvPr/>
          </p:nvSpPr>
          <p:spPr>
            <a:xfrm>
              <a:off x="717550" y="3900688"/>
              <a:ext cx="18537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Press Start 2P"/>
                  <a:ea typeface="Press Start 2P"/>
                  <a:cs typeface="Press Start 2P"/>
                  <a:sym typeface="Press Start 2P"/>
                </a:rPr>
                <a:t>$14,99</a:t>
              </a:r>
              <a:endParaRPr sz="2000">
                <a:solidFill>
                  <a:schemeClr val="accent1"/>
                </a:solidFill>
                <a:latin typeface="Press Start 2P"/>
                <a:ea typeface="Press Start 2P"/>
                <a:cs typeface="Press Start 2P"/>
                <a:sym typeface="Press Start 2P"/>
              </a:endParaRPr>
            </a:p>
          </p:txBody>
        </p:sp>
        <p:sp>
          <p:nvSpPr>
            <p:cNvPr id="1067" name="Google Shape;1067;p44"/>
            <p:cNvSpPr/>
            <p:nvPr/>
          </p:nvSpPr>
          <p:spPr>
            <a:xfrm>
              <a:off x="730049" y="3852310"/>
              <a:ext cx="1764600" cy="558900"/>
            </a:xfrm>
            <a:prstGeom prst="roundRect">
              <a:avLst>
                <a:gd fmla="val 16667"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4"/>
            <p:cNvSpPr/>
            <p:nvPr/>
          </p:nvSpPr>
          <p:spPr>
            <a:xfrm>
              <a:off x="758661" y="3824011"/>
              <a:ext cx="1764600" cy="558900"/>
            </a:xfrm>
            <a:prstGeom prst="roundRect">
              <a:avLst>
                <a:gd fmla="val 16667"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4"/>
            <p:cNvSpPr/>
            <p:nvPr/>
          </p:nvSpPr>
          <p:spPr>
            <a:xfrm>
              <a:off x="794216" y="3795713"/>
              <a:ext cx="1764600" cy="5589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0" name="Google Shape;1070;p44"/>
          <p:cNvSpPr txBox="1"/>
          <p:nvPr>
            <p:ph type="title"/>
          </p:nvPr>
        </p:nvSpPr>
        <p:spPr>
          <a:xfrm>
            <a:off x="784275" y="495975"/>
            <a:ext cx="7198800" cy="5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000000"/>
                </a:highlight>
              </a:rPr>
              <a:t>Experimental Results</a:t>
            </a:r>
            <a:endParaRPr>
              <a:highlight>
                <a:srgbClr val="000000"/>
              </a:highlight>
            </a:endParaRPr>
          </a:p>
        </p:txBody>
      </p:sp>
      <p:sp>
        <p:nvSpPr>
          <p:cNvPr id="1071" name="Google Shape;1071;p44"/>
          <p:cNvSpPr txBox="1"/>
          <p:nvPr>
            <p:ph idx="1" type="subTitle"/>
          </p:nvPr>
        </p:nvSpPr>
        <p:spPr>
          <a:xfrm>
            <a:off x="621500" y="1875225"/>
            <a:ext cx="8050800" cy="15117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a:solidFill>
                  <a:srgbClr val="202124"/>
                </a:solidFill>
                <a:highlight>
                  <a:srgbClr val="FFFFFF"/>
                </a:highlight>
              </a:rPr>
              <a:t>We have found the accuracy of our model by using a confusion matrix and we got different accuracies for different classification such as:</a:t>
            </a:r>
            <a:endParaRPr/>
          </a:p>
        </p:txBody>
      </p:sp>
      <p:sp>
        <p:nvSpPr>
          <p:cNvPr id="1072" name="Google Shape;1072;p44"/>
          <p:cNvSpPr txBox="1"/>
          <p:nvPr>
            <p:ph idx="3" type="title"/>
          </p:nvPr>
        </p:nvSpPr>
        <p:spPr>
          <a:xfrm>
            <a:off x="720000" y="1492525"/>
            <a:ext cx="2117400" cy="5589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300">
                <a:solidFill>
                  <a:srgbClr val="FFFFFF"/>
                </a:solidFill>
                <a:latin typeface="Michroma"/>
                <a:ea typeface="Michroma"/>
                <a:cs typeface="Michroma"/>
                <a:sym typeface="Michroma"/>
              </a:rPr>
              <a:t>Multinomial Naive Bayes</a:t>
            </a:r>
            <a:endParaRPr sz="1820">
              <a:solidFill>
                <a:srgbClr val="FFFFFF"/>
              </a:solidFill>
              <a:latin typeface="Michroma"/>
              <a:ea typeface="Michroma"/>
              <a:cs typeface="Michroma"/>
              <a:sym typeface="Michroma"/>
            </a:endParaRPr>
          </a:p>
        </p:txBody>
      </p:sp>
      <p:sp>
        <p:nvSpPr>
          <p:cNvPr id="1073" name="Google Shape;1073;p44"/>
          <p:cNvSpPr txBox="1"/>
          <p:nvPr>
            <p:ph idx="4" type="title"/>
          </p:nvPr>
        </p:nvSpPr>
        <p:spPr>
          <a:xfrm>
            <a:off x="3513275" y="1492525"/>
            <a:ext cx="2117400" cy="55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400">
                <a:latin typeface="Michroma"/>
                <a:ea typeface="Michroma"/>
                <a:cs typeface="Michroma"/>
                <a:sym typeface="Michroma"/>
              </a:rPr>
              <a:t>Random Forest</a:t>
            </a:r>
            <a:endParaRPr sz="1400">
              <a:latin typeface="Michroma"/>
              <a:ea typeface="Michroma"/>
              <a:cs typeface="Michroma"/>
              <a:sym typeface="Michroma"/>
            </a:endParaRPr>
          </a:p>
        </p:txBody>
      </p:sp>
      <p:sp>
        <p:nvSpPr>
          <p:cNvPr id="1074" name="Google Shape;1074;p44"/>
          <p:cNvSpPr txBox="1"/>
          <p:nvPr>
            <p:ph idx="6" type="title"/>
          </p:nvPr>
        </p:nvSpPr>
        <p:spPr>
          <a:xfrm>
            <a:off x="6306550" y="1492525"/>
            <a:ext cx="2117400" cy="5589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300">
                <a:solidFill>
                  <a:srgbClr val="FFFFFF"/>
                </a:solidFill>
                <a:latin typeface="Michroma"/>
                <a:ea typeface="Michroma"/>
                <a:cs typeface="Michroma"/>
                <a:sym typeface="Michroma"/>
              </a:rPr>
              <a:t>Logistic Regression</a:t>
            </a:r>
            <a:endParaRPr sz="1820">
              <a:solidFill>
                <a:srgbClr val="FFFFFF"/>
              </a:solidFill>
              <a:latin typeface="Michroma"/>
              <a:ea typeface="Michroma"/>
              <a:cs typeface="Michroma"/>
              <a:sym typeface="Michroma"/>
            </a:endParaRPr>
          </a:p>
        </p:txBody>
      </p:sp>
      <p:sp>
        <p:nvSpPr>
          <p:cNvPr id="1075" name="Google Shape;1075;p44"/>
          <p:cNvSpPr txBox="1"/>
          <p:nvPr/>
        </p:nvSpPr>
        <p:spPr>
          <a:xfrm>
            <a:off x="720000" y="3271300"/>
            <a:ext cx="2117400" cy="38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Michroma"/>
                <a:ea typeface="Michroma"/>
                <a:cs typeface="Michroma"/>
                <a:sym typeface="Michroma"/>
              </a:rPr>
              <a:t>ACCURACY</a:t>
            </a:r>
            <a:endParaRPr>
              <a:solidFill>
                <a:schemeClr val="lt1"/>
              </a:solidFill>
              <a:latin typeface="Michroma"/>
              <a:ea typeface="Michroma"/>
              <a:cs typeface="Michroma"/>
              <a:sym typeface="Michroma"/>
            </a:endParaRPr>
          </a:p>
        </p:txBody>
      </p:sp>
      <p:sp>
        <p:nvSpPr>
          <p:cNvPr id="1076" name="Google Shape;1076;p44"/>
          <p:cNvSpPr txBox="1"/>
          <p:nvPr/>
        </p:nvSpPr>
        <p:spPr>
          <a:xfrm>
            <a:off x="3513287" y="3271300"/>
            <a:ext cx="2117400" cy="38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Michroma"/>
                <a:ea typeface="Michroma"/>
                <a:cs typeface="Michroma"/>
                <a:sym typeface="Michroma"/>
              </a:rPr>
              <a:t>ACCURACY</a:t>
            </a:r>
            <a:endParaRPr>
              <a:solidFill>
                <a:schemeClr val="lt1"/>
              </a:solidFill>
              <a:latin typeface="Michroma"/>
              <a:ea typeface="Michroma"/>
              <a:cs typeface="Michroma"/>
              <a:sym typeface="Michroma"/>
            </a:endParaRPr>
          </a:p>
        </p:txBody>
      </p:sp>
      <p:sp>
        <p:nvSpPr>
          <p:cNvPr id="1077" name="Google Shape;1077;p44"/>
          <p:cNvSpPr txBox="1"/>
          <p:nvPr/>
        </p:nvSpPr>
        <p:spPr>
          <a:xfrm>
            <a:off x="6306550" y="3271300"/>
            <a:ext cx="2117400" cy="38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Michroma"/>
                <a:ea typeface="Michroma"/>
                <a:cs typeface="Michroma"/>
                <a:sym typeface="Michroma"/>
              </a:rPr>
              <a:t>ACCURACY</a:t>
            </a:r>
            <a:endParaRPr>
              <a:solidFill>
                <a:schemeClr val="lt1"/>
              </a:solidFill>
              <a:latin typeface="Michroma"/>
              <a:ea typeface="Michroma"/>
              <a:cs typeface="Michroma"/>
              <a:sym typeface="Michroma"/>
            </a:endParaRPr>
          </a:p>
        </p:txBody>
      </p:sp>
      <p:sp>
        <p:nvSpPr>
          <p:cNvPr id="1078" name="Google Shape;1078;p44"/>
          <p:cNvSpPr txBox="1"/>
          <p:nvPr/>
        </p:nvSpPr>
        <p:spPr>
          <a:xfrm>
            <a:off x="895050" y="3897150"/>
            <a:ext cx="17673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Press Start 2P"/>
                <a:ea typeface="Press Start 2P"/>
                <a:cs typeface="Press Start 2P"/>
                <a:sym typeface="Press Start 2P"/>
              </a:rPr>
              <a:t>0.9246</a:t>
            </a:r>
            <a:endParaRPr sz="2000">
              <a:solidFill>
                <a:schemeClr val="dk1"/>
              </a:solidFill>
              <a:latin typeface="Press Start 2P"/>
              <a:ea typeface="Press Start 2P"/>
              <a:cs typeface="Press Start 2P"/>
              <a:sym typeface="Press Start 2P"/>
            </a:endParaRPr>
          </a:p>
        </p:txBody>
      </p:sp>
      <p:cxnSp>
        <p:nvCxnSpPr>
          <p:cNvPr id="1079" name="Google Shape;1079;p44"/>
          <p:cNvCxnSpPr>
            <a:stCxn id="1072" idx="3"/>
            <a:endCxn id="1073" idx="1"/>
          </p:cNvCxnSpPr>
          <p:nvPr/>
        </p:nvCxnSpPr>
        <p:spPr>
          <a:xfrm>
            <a:off x="2837400" y="1771975"/>
            <a:ext cx="675900" cy="0"/>
          </a:xfrm>
          <a:prstGeom prst="straightConnector1">
            <a:avLst/>
          </a:prstGeom>
          <a:noFill/>
          <a:ln cap="flat" cmpd="sng" w="19050">
            <a:solidFill>
              <a:schemeClr val="accent6"/>
            </a:solidFill>
            <a:prstDash val="dot"/>
            <a:round/>
            <a:headEnd len="med" w="med" type="none"/>
            <a:tailEnd len="med" w="med" type="none"/>
          </a:ln>
        </p:spPr>
      </p:cxnSp>
      <p:cxnSp>
        <p:nvCxnSpPr>
          <p:cNvPr id="1080" name="Google Shape;1080;p44"/>
          <p:cNvCxnSpPr/>
          <p:nvPr/>
        </p:nvCxnSpPr>
        <p:spPr>
          <a:xfrm>
            <a:off x="5805700" y="1771975"/>
            <a:ext cx="675900" cy="0"/>
          </a:xfrm>
          <a:prstGeom prst="straightConnector1">
            <a:avLst/>
          </a:prstGeom>
          <a:noFill/>
          <a:ln cap="flat" cmpd="sng" w="19050">
            <a:solidFill>
              <a:schemeClr val="accent6"/>
            </a:solidFill>
            <a:prstDash val="dot"/>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45"/>
          <p:cNvSpPr/>
          <p:nvPr/>
        </p:nvSpPr>
        <p:spPr>
          <a:xfrm>
            <a:off x="5467189" y="1531200"/>
            <a:ext cx="2853600" cy="1071000"/>
          </a:xfrm>
          <a:prstGeom prst="roundRect">
            <a:avLst>
              <a:gd fmla="val 8752"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5"/>
          <p:cNvSpPr/>
          <p:nvPr/>
        </p:nvSpPr>
        <p:spPr>
          <a:xfrm>
            <a:off x="5469114" y="2748451"/>
            <a:ext cx="2853600" cy="1071000"/>
          </a:xfrm>
          <a:prstGeom prst="roundRect">
            <a:avLst>
              <a:gd fmla="val 8752"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5"/>
          <p:cNvSpPr txBox="1"/>
          <p:nvPr>
            <p:ph type="title"/>
          </p:nvPr>
        </p:nvSpPr>
        <p:spPr>
          <a:xfrm>
            <a:off x="593700" y="403951"/>
            <a:ext cx="7800300" cy="72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000000"/>
                </a:highlight>
              </a:rPr>
              <a:t>Experimental Results</a:t>
            </a:r>
            <a:endParaRPr>
              <a:highlight>
                <a:srgbClr val="000000"/>
              </a:highlight>
            </a:endParaRPr>
          </a:p>
        </p:txBody>
      </p:sp>
      <p:cxnSp>
        <p:nvCxnSpPr>
          <p:cNvPr id="1088" name="Google Shape;1088;p45"/>
          <p:cNvCxnSpPr/>
          <p:nvPr/>
        </p:nvCxnSpPr>
        <p:spPr>
          <a:xfrm>
            <a:off x="928523" y="3816997"/>
            <a:ext cx="4010545" cy="0"/>
          </a:xfrm>
          <a:prstGeom prst="straightConnector1">
            <a:avLst/>
          </a:prstGeom>
          <a:noFill/>
          <a:ln cap="flat" cmpd="sng" w="9525">
            <a:solidFill>
              <a:schemeClr val="accent6"/>
            </a:solidFill>
            <a:prstDash val="solid"/>
            <a:round/>
            <a:headEnd len="med" w="med" type="none"/>
            <a:tailEnd len="med" w="med" type="none"/>
          </a:ln>
        </p:spPr>
      </p:cxnSp>
      <p:sp>
        <p:nvSpPr>
          <p:cNvPr id="1089" name="Google Shape;1089;p45"/>
          <p:cNvSpPr txBox="1"/>
          <p:nvPr/>
        </p:nvSpPr>
        <p:spPr>
          <a:xfrm>
            <a:off x="737100" y="1423475"/>
            <a:ext cx="4097100" cy="113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solidFill>
                  <a:srgbClr val="FFFFFF"/>
                </a:solidFill>
                <a:latin typeface="Michroma"/>
                <a:ea typeface="Michroma"/>
                <a:cs typeface="Michroma"/>
                <a:sym typeface="Michroma"/>
              </a:rPr>
              <a:t>We have also found the precision, recall, f1-score, and support of different classifiers for our spam model and compared the results. Below are the respective results of three classifiers:</a:t>
            </a:r>
            <a:endParaRPr sz="900">
              <a:solidFill>
                <a:srgbClr val="FFFFFF"/>
              </a:solidFill>
              <a:latin typeface="Michroma"/>
              <a:ea typeface="Michroma"/>
              <a:cs typeface="Michroma"/>
              <a:sym typeface="Michroma"/>
            </a:endParaRPr>
          </a:p>
        </p:txBody>
      </p:sp>
      <p:sp>
        <p:nvSpPr>
          <p:cNvPr id="1090" name="Google Shape;1090;p45"/>
          <p:cNvSpPr txBox="1"/>
          <p:nvPr/>
        </p:nvSpPr>
        <p:spPr>
          <a:xfrm>
            <a:off x="5549139" y="1932433"/>
            <a:ext cx="2771700" cy="400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600"/>
              </a:spcAft>
              <a:buNone/>
            </a:pPr>
            <a:r>
              <a:t/>
            </a:r>
            <a:endParaRPr>
              <a:solidFill>
                <a:schemeClr val="lt1"/>
              </a:solidFill>
              <a:latin typeface="Michroma"/>
              <a:ea typeface="Michroma"/>
              <a:cs typeface="Michroma"/>
              <a:sym typeface="Michroma"/>
            </a:endParaRPr>
          </a:p>
        </p:txBody>
      </p:sp>
      <p:sp>
        <p:nvSpPr>
          <p:cNvPr id="1091" name="Google Shape;1091;p45"/>
          <p:cNvSpPr txBox="1"/>
          <p:nvPr/>
        </p:nvSpPr>
        <p:spPr>
          <a:xfrm>
            <a:off x="5549139" y="3134189"/>
            <a:ext cx="2771700" cy="61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600"/>
              </a:spcAft>
              <a:buNone/>
            </a:pPr>
            <a:r>
              <a:rPr lang="en">
                <a:solidFill>
                  <a:schemeClr val="lt1"/>
                </a:solidFill>
                <a:latin typeface="Michroma"/>
                <a:ea typeface="Michroma"/>
                <a:cs typeface="Michroma"/>
                <a:sym typeface="Michroma"/>
              </a:rPr>
              <a:t>Earth is the third planet from the Sun</a:t>
            </a:r>
            <a:endParaRPr>
              <a:solidFill>
                <a:schemeClr val="lt1"/>
              </a:solidFill>
              <a:latin typeface="Michroma"/>
              <a:ea typeface="Michroma"/>
              <a:cs typeface="Michroma"/>
              <a:sym typeface="Michroma"/>
            </a:endParaRPr>
          </a:p>
        </p:txBody>
      </p:sp>
      <p:sp>
        <p:nvSpPr>
          <p:cNvPr id="1092" name="Google Shape;1092;p45"/>
          <p:cNvSpPr txBox="1"/>
          <p:nvPr/>
        </p:nvSpPr>
        <p:spPr>
          <a:xfrm>
            <a:off x="6011475" y="1569850"/>
            <a:ext cx="2418600" cy="107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lt1"/>
              </a:solidFill>
              <a:highlight>
                <a:srgbClr val="000000"/>
              </a:highlight>
              <a:latin typeface="Press Start 2P"/>
              <a:ea typeface="Press Start 2P"/>
              <a:cs typeface="Press Start 2P"/>
              <a:sym typeface="Press Start 2P"/>
            </a:endParaRPr>
          </a:p>
        </p:txBody>
      </p:sp>
      <p:sp>
        <p:nvSpPr>
          <p:cNvPr id="1093" name="Google Shape;1093;p45"/>
          <p:cNvSpPr txBox="1"/>
          <p:nvPr/>
        </p:nvSpPr>
        <p:spPr>
          <a:xfrm>
            <a:off x="5549139" y="2847106"/>
            <a:ext cx="1644000" cy="43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Press Start 2P"/>
                <a:ea typeface="Press Start 2P"/>
                <a:cs typeface="Press Start 2P"/>
                <a:sym typeface="Press Start 2P"/>
              </a:rPr>
              <a:t>Earth</a:t>
            </a:r>
            <a:endParaRPr sz="1600">
              <a:solidFill>
                <a:schemeClr val="lt1"/>
              </a:solidFill>
              <a:latin typeface="Press Start 2P"/>
              <a:ea typeface="Press Start 2P"/>
              <a:cs typeface="Press Start 2P"/>
              <a:sym typeface="Press Start 2P"/>
            </a:endParaRPr>
          </a:p>
        </p:txBody>
      </p:sp>
      <p:sp>
        <p:nvSpPr>
          <p:cNvPr id="1094" name="Google Shape;1094;p45"/>
          <p:cNvSpPr/>
          <p:nvPr/>
        </p:nvSpPr>
        <p:spPr>
          <a:xfrm>
            <a:off x="8148915" y="2640727"/>
            <a:ext cx="251946" cy="251946"/>
          </a:xfrm>
          <a:custGeom>
            <a:rect b="b" l="l" r="r" t="t"/>
            <a:pathLst>
              <a:path extrusionOk="0" h="5446" w="5446">
                <a:moveTo>
                  <a:pt x="2178" y="1"/>
                </a:moveTo>
                <a:cubicBezTo>
                  <a:pt x="2128" y="1"/>
                  <a:pt x="2128" y="26"/>
                  <a:pt x="2128" y="51"/>
                </a:cubicBezTo>
                <a:lnTo>
                  <a:pt x="2128" y="1270"/>
                </a:lnTo>
                <a:lnTo>
                  <a:pt x="1245" y="393"/>
                </a:lnTo>
                <a:lnTo>
                  <a:pt x="1195" y="393"/>
                </a:lnTo>
                <a:lnTo>
                  <a:pt x="417" y="1196"/>
                </a:lnTo>
                <a:cubicBezTo>
                  <a:pt x="386" y="1196"/>
                  <a:pt x="386" y="1245"/>
                  <a:pt x="417" y="1245"/>
                </a:cubicBezTo>
                <a:lnTo>
                  <a:pt x="1270" y="2104"/>
                </a:lnTo>
                <a:lnTo>
                  <a:pt x="50" y="2104"/>
                </a:lnTo>
                <a:cubicBezTo>
                  <a:pt x="25" y="2104"/>
                  <a:pt x="0" y="2129"/>
                  <a:pt x="0" y="2154"/>
                </a:cubicBezTo>
                <a:lnTo>
                  <a:pt x="0" y="3268"/>
                </a:lnTo>
                <a:cubicBezTo>
                  <a:pt x="0" y="3293"/>
                  <a:pt x="25" y="3318"/>
                  <a:pt x="50" y="3318"/>
                </a:cubicBezTo>
                <a:lnTo>
                  <a:pt x="1270" y="3318"/>
                </a:lnTo>
                <a:lnTo>
                  <a:pt x="417" y="4176"/>
                </a:lnTo>
                <a:cubicBezTo>
                  <a:pt x="386" y="4201"/>
                  <a:pt x="386" y="4226"/>
                  <a:pt x="417" y="4251"/>
                </a:cubicBezTo>
                <a:lnTo>
                  <a:pt x="1195" y="5029"/>
                </a:lnTo>
                <a:lnTo>
                  <a:pt x="1220" y="5060"/>
                </a:lnTo>
                <a:cubicBezTo>
                  <a:pt x="1245" y="5060"/>
                  <a:pt x="1245" y="5029"/>
                  <a:pt x="1245" y="5029"/>
                </a:cubicBezTo>
                <a:lnTo>
                  <a:pt x="2128" y="4176"/>
                </a:lnTo>
                <a:lnTo>
                  <a:pt x="2128" y="5396"/>
                </a:lnTo>
                <a:cubicBezTo>
                  <a:pt x="2128" y="5421"/>
                  <a:pt x="2128" y="5446"/>
                  <a:pt x="2178" y="5446"/>
                </a:cubicBezTo>
                <a:lnTo>
                  <a:pt x="3267" y="5446"/>
                </a:lnTo>
                <a:cubicBezTo>
                  <a:pt x="3292" y="5446"/>
                  <a:pt x="3317" y="5421"/>
                  <a:pt x="3317" y="5396"/>
                </a:cubicBezTo>
                <a:lnTo>
                  <a:pt x="3317" y="4176"/>
                </a:lnTo>
                <a:lnTo>
                  <a:pt x="4176" y="5029"/>
                </a:lnTo>
                <a:cubicBezTo>
                  <a:pt x="4201" y="5029"/>
                  <a:pt x="4201" y="5060"/>
                  <a:pt x="4225" y="5060"/>
                </a:cubicBezTo>
                <a:lnTo>
                  <a:pt x="4250" y="5029"/>
                </a:lnTo>
                <a:lnTo>
                  <a:pt x="5028" y="4251"/>
                </a:lnTo>
                <a:cubicBezTo>
                  <a:pt x="5053" y="4226"/>
                  <a:pt x="5053" y="4201"/>
                  <a:pt x="5028" y="4176"/>
                </a:cubicBezTo>
                <a:lnTo>
                  <a:pt x="4176" y="3318"/>
                </a:lnTo>
                <a:lnTo>
                  <a:pt x="5395" y="3318"/>
                </a:lnTo>
                <a:cubicBezTo>
                  <a:pt x="5420" y="3318"/>
                  <a:pt x="5445" y="3293"/>
                  <a:pt x="5445" y="3268"/>
                </a:cubicBezTo>
                <a:lnTo>
                  <a:pt x="5445" y="2154"/>
                </a:lnTo>
                <a:cubicBezTo>
                  <a:pt x="5445" y="2129"/>
                  <a:pt x="5420" y="2104"/>
                  <a:pt x="5395" y="2104"/>
                </a:cubicBezTo>
                <a:lnTo>
                  <a:pt x="4176" y="2104"/>
                </a:lnTo>
                <a:lnTo>
                  <a:pt x="5028" y="1245"/>
                </a:lnTo>
                <a:cubicBezTo>
                  <a:pt x="5028" y="1245"/>
                  <a:pt x="5053" y="1245"/>
                  <a:pt x="5053" y="1221"/>
                </a:cubicBezTo>
                <a:cubicBezTo>
                  <a:pt x="5053" y="1196"/>
                  <a:pt x="5028" y="1196"/>
                  <a:pt x="5028" y="1196"/>
                </a:cubicBezTo>
                <a:lnTo>
                  <a:pt x="4250" y="393"/>
                </a:lnTo>
                <a:lnTo>
                  <a:pt x="4176" y="393"/>
                </a:lnTo>
                <a:lnTo>
                  <a:pt x="3317" y="1270"/>
                </a:lnTo>
                <a:lnTo>
                  <a:pt x="3317" y="51"/>
                </a:lnTo>
                <a:cubicBezTo>
                  <a:pt x="3317" y="26"/>
                  <a:pt x="3292" y="1"/>
                  <a:pt x="3267" y="1"/>
                </a:cubicBezTo>
                <a:close/>
              </a:path>
            </a:pathLst>
          </a:custGeom>
          <a:solidFill>
            <a:schemeClr val="accent1"/>
          </a:solidFill>
          <a:ln cap="flat" cmpd="sng" w="2650">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5"/>
          <p:cNvSpPr/>
          <p:nvPr/>
        </p:nvSpPr>
        <p:spPr>
          <a:xfrm>
            <a:off x="5400675" y="2663950"/>
            <a:ext cx="3450300" cy="1539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pic>
        <p:nvPicPr>
          <p:cNvPr id="1096" name="Google Shape;1096;p45"/>
          <p:cNvPicPr preferRelativeResize="0"/>
          <p:nvPr/>
        </p:nvPicPr>
        <p:blipFill>
          <a:blip r:embed="rId3">
            <a:alphaModFix/>
          </a:blip>
          <a:stretch>
            <a:fillRect/>
          </a:stretch>
        </p:blipFill>
        <p:spPr>
          <a:xfrm>
            <a:off x="737100" y="2748450"/>
            <a:ext cx="4393400" cy="1673325"/>
          </a:xfrm>
          <a:prstGeom prst="rect">
            <a:avLst/>
          </a:prstGeom>
          <a:noFill/>
          <a:ln>
            <a:noFill/>
          </a:ln>
        </p:spPr>
      </p:pic>
      <p:sp>
        <p:nvSpPr>
          <p:cNvPr id="1097" name="Google Shape;1097;p45"/>
          <p:cNvSpPr txBox="1"/>
          <p:nvPr/>
        </p:nvSpPr>
        <p:spPr>
          <a:xfrm>
            <a:off x="5394000" y="1569850"/>
            <a:ext cx="3000000" cy="10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solidFill>
                  <a:srgbClr val="FFFFFF"/>
                </a:solidFill>
                <a:latin typeface="Georgia"/>
                <a:ea typeface="Georgia"/>
                <a:cs typeface="Georgia"/>
                <a:sym typeface="Georgia"/>
              </a:rPr>
              <a:t> Multinomial Naive Bayes</a:t>
            </a:r>
            <a:endParaRPr b="1">
              <a:solidFill>
                <a:srgbClr val="FFFFFF"/>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46"/>
          <p:cNvSpPr/>
          <p:nvPr/>
        </p:nvSpPr>
        <p:spPr>
          <a:xfrm>
            <a:off x="5467189" y="1531200"/>
            <a:ext cx="2853600" cy="1071000"/>
          </a:xfrm>
          <a:prstGeom prst="roundRect">
            <a:avLst>
              <a:gd fmla="val 8752"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6"/>
          <p:cNvSpPr/>
          <p:nvPr/>
        </p:nvSpPr>
        <p:spPr>
          <a:xfrm>
            <a:off x="5469114" y="2748451"/>
            <a:ext cx="2853600" cy="1071000"/>
          </a:xfrm>
          <a:prstGeom prst="roundRect">
            <a:avLst>
              <a:gd fmla="val 8752"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6"/>
          <p:cNvSpPr txBox="1"/>
          <p:nvPr>
            <p:ph type="title"/>
          </p:nvPr>
        </p:nvSpPr>
        <p:spPr>
          <a:xfrm>
            <a:off x="593700" y="403951"/>
            <a:ext cx="7800300" cy="72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000000"/>
                </a:highlight>
              </a:rPr>
              <a:t>Experimental Results</a:t>
            </a:r>
            <a:endParaRPr>
              <a:highlight>
                <a:srgbClr val="000000"/>
              </a:highlight>
            </a:endParaRPr>
          </a:p>
        </p:txBody>
      </p:sp>
      <p:cxnSp>
        <p:nvCxnSpPr>
          <p:cNvPr id="1105" name="Google Shape;1105;p46"/>
          <p:cNvCxnSpPr/>
          <p:nvPr/>
        </p:nvCxnSpPr>
        <p:spPr>
          <a:xfrm>
            <a:off x="928523" y="3816997"/>
            <a:ext cx="4010400" cy="0"/>
          </a:xfrm>
          <a:prstGeom prst="straightConnector1">
            <a:avLst/>
          </a:prstGeom>
          <a:noFill/>
          <a:ln cap="flat" cmpd="sng" w="9525">
            <a:solidFill>
              <a:schemeClr val="accent6"/>
            </a:solidFill>
            <a:prstDash val="solid"/>
            <a:round/>
            <a:headEnd len="med" w="med" type="none"/>
            <a:tailEnd len="med" w="med" type="none"/>
          </a:ln>
        </p:spPr>
      </p:cxnSp>
      <p:sp>
        <p:nvSpPr>
          <p:cNvPr id="1106" name="Google Shape;1106;p46"/>
          <p:cNvSpPr txBox="1"/>
          <p:nvPr/>
        </p:nvSpPr>
        <p:spPr>
          <a:xfrm>
            <a:off x="737100" y="1423475"/>
            <a:ext cx="4097100" cy="113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solidFill>
                  <a:srgbClr val="FFFFFF"/>
                </a:solidFill>
                <a:latin typeface="Michroma"/>
                <a:ea typeface="Michroma"/>
                <a:cs typeface="Michroma"/>
                <a:sym typeface="Michroma"/>
              </a:rPr>
              <a:t>We have also found the precision, recall, f1-score, and support of different classifiers for our spam model and compared the results. Below are the respective results of three classifiers:</a:t>
            </a:r>
            <a:endParaRPr sz="900">
              <a:solidFill>
                <a:srgbClr val="FFFFFF"/>
              </a:solidFill>
              <a:latin typeface="Michroma"/>
              <a:ea typeface="Michroma"/>
              <a:cs typeface="Michroma"/>
              <a:sym typeface="Michroma"/>
            </a:endParaRPr>
          </a:p>
        </p:txBody>
      </p:sp>
      <p:sp>
        <p:nvSpPr>
          <p:cNvPr id="1107" name="Google Shape;1107;p46"/>
          <p:cNvSpPr txBox="1"/>
          <p:nvPr/>
        </p:nvSpPr>
        <p:spPr>
          <a:xfrm>
            <a:off x="5549139" y="1932433"/>
            <a:ext cx="2771700" cy="400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600"/>
              </a:spcAft>
              <a:buNone/>
            </a:pPr>
            <a:r>
              <a:t/>
            </a:r>
            <a:endParaRPr>
              <a:solidFill>
                <a:schemeClr val="lt1"/>
              </a:solidFill>
              <a:latin typeface="Michroma"/>
              <a:ea typeface="Michroma"/>
              <a:cs typeface="Michroma"/>
              <a:sym typeface="Michroma"/>
            </a:endParaRPr>
          </a:p>
        </p:txBody>
      </p:sp>
      <p:sp>
        <p:nvSpPr>
          <p:cNvPr id="1108" name="Google Shape;1108;p46"/>
          <p:cNvSpPr txBox="1"/>
          <p:nvPr/>
        </p:nvSpPr>
        <p:spPr>
          <a:xfrm>
            <a:off x="5549139" y="3134189"/>
            <a:ext cx="2771700" cy="61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600"/>
              </a:spcAft>
              <a:buNone/>
            </a:pPr>
            <a:r>
              <a:rPr lang="en">
                <a:solidFill>
                  <a:schemeClr val="lt1"/>
                </a:solidFill>
                <a:latin typeface="Michroma"/>
                <a:ea typeface="Michroma"/>
                <a:cs typeface="Michroma"/>
                <a:sym typeface="Michroma"/>
              </a:rPr>
              <a:t>Earth is the third planet from the Sun</a:t>
            </a:r>
            <a:endParaRPr>
              <a:solidFill>
                <a:schemeClr val="lt1"/>
              </a:solidFill>
              <a:latin typeface="Michroma"/>
              <a:ea typeface="Michroma"/>
              <a:cs typeface="Michroma"/>
              <a:sym typeface="Michroma"/>
            </a:endParaRPr>
          </a:p>
        </p:txBody>
      </p:sp>
      <p:sp>
        <p:nvSpPr>
          <p:cNvPr id="1109" name="Google Shape;1109;p46"/>
          <p:cNvSpPr txBox="1"/>
          <p:nvPr/>
        </p:nvSpPr>
        <p:spPr>
          <a:xfrm>
            <a:off x="6011475" y="1569850"/>
            <a:ext cx="2418600" cy="107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lt1"/>
              </a:solidFill>
              <a:highlight>
                <a:srgbClr val="000000"/>
              </a:highlight>
              <a:latin typeface="Press Start 2P"/>
              <a:ea typeface="Press Start 2P"/>
              <a:cs typeface="Press Start 2P"/>
              <a:sym typeface="Press Start 2P"/>
            </a:endParaRPr>
          </a:p>
        </p:txBody>
      </p:sp>
      <p:sp>
        <p:nvSpPr>
          <p:cNvPr id="1110" name="Google Shape;1110;p46"/>
          <p:cNvSpPr txBox="1"/>
          <p:nvPr/>
        </p:nvSpPr>
        <p:spPr>
          <a:xfrm>
            <a:off x="5549139" y="2847106"/>
            <a:ext cx="1644000" cy="43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Press Start 2P"/>
                <a:ea typeface="Press Start 2P"/>
                <a:cs typeface="Press Start 2P"/>
                <a:sym typeface="Press Start 2P"/>
              </a:rPr>
              <a:t>Earth</a:t>
            </a:r>
            <a:endParaRPr sz="1600">
              <a:solidFill>
                <a:schemeClr val="lt1"/>
              </a:solidFill>
              <a:latin typeface="Press Start 2P"/>
              <a:ea typeface="Press Start 2P"/>
              <a:cs typeface="Press Start 2P"/>
              <a:sym typeface="Press Start 2P"/>
            </a:endParaRPr>
          </a:p>
        </p:txBody>
      </p:sp>
      <p:sp>
        <p:nvSpPr>
          <p:cNvPr id="1111" name="Google Shape;1111;p46"/>
          <p:cNvSpPr/>
          <p:nvPr/>
        </p:nvSpPr>
        <p:spPr>
          <a:xfrm>
            <a:off x="8148915" y="2640727"/>
            <a:ext cx="251946" cy="251946"/>
          </a:xfrm>
          <a:custGeom>
            <a:rect b="b" l="l" r="r" t="t"/>
            <a:pathLst>
              <a:path extrusionOk="0" h="5446" w="5446">
                <a:moveTo>
                  <a:pt x="2178" y="1"/>
                </a:moveTo>
                <a:cubicBezTo>
                  <a:pt x="2128" y="1"/>
                  <a:pt x="2128" y="26"/>
                  <a:pt x="2128" y="51"/>
                </a:cubicBezTo>
                <a:lnTo>
                  <a:pt x="2128" y="1270"/>
                </a:lnTo>
                <a:lnTo>
                  <a:pt x="1245" y="393"/>
                </a:lnTo>
                <a:lnTo>
                  <a:pt x="1195" y="393"/>
                </a:lnTo>
                <a:lnTo>
                  <a:pt x="417" y="1196"/>
                </a:lnTo>
                <a:cubicBezTo>
                  <a:pt x="386" y="1196"/>
                  <a:pt x="386" y="1245"/>
                  <a:pt x="417" y="1245"/>
                </a:cubicBezTo>
                <a:lnTo>
                  <a:pt x="1270" y="2104"/>
                </a:lnTo>
                <a:lnTo>
                  <a:pt x="50" y="2104"/>
                </a:lnTo>
                <a:cubicBezTo>
                  <a:pt x="25" y="2104"/>
                  <a:pt x="0" y="2129"/>
                  <a:pt x="0" y="2154"/>
                </a:cubicBezTo>
                <a:lnTo>
                  <a:pt x="0" y="3268"/>
                </a:lnTo>
                <a:cubicBezTo>
                  <a:pt x="0" y="3293"/>
                  <a:pt x="25" y="3318"/>
                  <a:pt x="50" y="3318"/>
                </a:cubicBezTo>
                <a:lnTo>
                  <a:pt x="1270" y="3318"/>
                </a:lnTo>
                <a:lnTo>
                  <a:pt x="417" y="4176"/>
                </a:lnTo>
                <a:cubicBezTo>
                  <a:pt x="386" y="4201"/>
                  <a:pt x="386" y="4226"/>
                  <a:pt x="417" y="4251"/>
                </a:cubicBezTo>
                <a:lnTo>
                  <a:pt x="1195" y="5029"/>
                </a:lnTo>
                <a:lnTo>
                  <a:pt x="1220" y="5060"/>
                </a:lnTo>
                <a:cubicBezTo>
                  <a:pt x="1245" y="5060"/>
                  <a:pt x="1245" y="5029"/>
                  <a:pt x="1245" y="5029"/>
                </a:cubicBezTo>
                <a:lnTo>
                  <a:pt x="2128" y="4176"/>
                </a:lnTo>
                <a:lnTo>
                  <a:pt x="2128" y="5396"/>
                </a:lnTo>
                <a:cubicBezTo>
                  <a:pt x="2128" y="5421"/>
                  <a:pt x="2128" y="5446"/>
                  <a:pt x="2178" y="5446"/>
                </a:cubicBezTo>
                <a:lnTo>
                  <a:pt x="3267" y="5446"/>
                </a:lnTo>
                <a:cubicBezTo>
                  <a:pt x="3292" y="5446"/>
                  <a:pt x="3317" y="5421"/>
                  <a:pt x="3317" y="5396"/>
                </a:cubicBezTo>
                <a:lnTo>
                  <a:pt x="3317" y="4176"/>
                </a:lnTo>
                <a:lnTo>
                  <a:pt x="4176" y="5029"/>
                </a:lnTo>
                <a:cubicBezTo>
                  <a:pt x="4201" y="5029"/>
                  <a:pt x="4201" y="5060"/>
                  <a:pt x="4225" y="5060"/>
                </a:cubicBezTo>
                <a:lnTo>
                  <a:pt x="4250" y="5029"/>
                </a:lnTo>
                <a:lnTo>
                  <a:pt x="5028" y="4251"/>
                </a:lnTo>
                <a:cubicBezTo>
                  <a:pt x="5053" y="4226"/>
                  <a:pt x="5053" y="4201"/>
                  <a:pt x="5028" y="4176"/>
                </a:cubicBezTo>
                <a:lnTo>
                  <a:pt x="4176" y="3318"/>
                </a:lnTo>
                <a:lnTo>
                  <a:pt x="5395" y="3318"/>
                </a:lnTo>
                <a:cubicBezTo>
                  <a:pt x="5420" y="3318"/>
                  <a:pt x="5445" y="3293"/>
                  <a:pt x="5445" y="3268"/>
                </a:cubicBezTo>
                <a:lnTo>
                  <a:pt x="5445" y="2154"/>
                </a:lnTo>
                <a:cubicBezTo>
                  <a:pt x="5445" y="2129"/>
                  <a:pt x="5420" y="2104"/>
                  <a:pt x="5395" y="2104"/>
                </a:cubicBezTo>
                <a:lnTo>
                  <a:pt x="4176" y="2104"/>
                </a:lnTo>
                <a:lnTo>
                  <a:pt x="5028" y="1245"/>
                </a:lnTo>
                <a:cubicBezTo>
                  <a:pt x="5028" y="1245"/>
                  <a:pt x="5053" y="1245"/>
                  <a:pt x="5053" y="1221"/>
                </a:cubicBezTo>
                <a:cubicBezTo>
                  <a:pt x="5053" y="1196"/>
                  <a:pt x="5028" y="1196"/>
                  <a:pt x="5028" y="1196"/>
                </a:cubicBezTo>
                <a:lnTo>
                  <a:pt x="4250" y="393"/>
                </a:lnTo>
                <a:lnTo>
                  <a:pt x="4176" y="393"/>
                </a:lnTo>
                <a:lnTo>
                  <a:pt x="3317" y="1270"/>
                </a:lnTo>
                <a:lnTo>
                  <a:pt x="3317" y="51"/>
                </a:lnTo>
                <a:cubicBezTo>
                  <a:pt x="3317" y="26"/>
                  <a:pt x="3292" y="1"/>
                  <a:pt x="3267" y="1"/>
                </a:cubicBezTo>
                <a:close/>
              </a:path>
            </a:pathLst>
          </a:custGeom>
          <a:solidFill>
            <a:schemeClr val="accent1"/>
          </a:solidFill>
          <a:ln cap="flat" cmpd="sng" w="2650">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6"/>
          <p:cNvSpPr/>
          <p:nvPr/>
        </p:nvSpPr>
        <p:spPr>
          <a:xfrm>
            <a:off x="5400675" y="2663950"/>
            <a:ext cx="3450300" cy="1539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113" name="Google Shape;1113;p46"/>
          <p:cNvSpPr txBox="1"/>
          <p:nvPr/>
        </p:nvSpPr>
        <p:spPr>
          <a:xfrm>
            <a:off x="5394000" y="1569850"/>
            <a:ext cx="3000000" cy="10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t/>
            </a:r>
            <a:endParaRPr>
              <a:solidFill>
                <a:srgbClr val="FFFFFF"/>
              </a:solidFill>
              <a:latin typeface="Times New Roman"/>
              <a:ea typeface="Times New Roman"/>
              <a:cs typeface="Times New Roman"/>
              <a:sym typeface="Times New Roman"/>
            </a:endParaRPr>
          </a:p>
        </p:txBody>
      </p:sp>
      <p:pic>
        <p:nvPicPr>
          <p:cNvPr id="1114" name="Google Shape;1114;p46"/>
          <p:cNvPicPr preferRelativeResize="0"/>
          <p:nvPr/>
        </p:nvPicPr>
        <p:blipFill>
          <a:blip r:embed="rId3">
            <a:alphaModFix/>
          </a:blip>
          <a:stretch>
            <a:fillRect/>
          </a:stretch>
        </p:blipFill>
        <p:spPr>
          <a:xfrm>
            <a:off x="792950" y="2847100"/>
            <a:ext cx="4229850" cy="1783275"/>
          </a:xfrm>
          <a:prstGeom prst="rect">
            <a:avLst/>
          </a:prstGeom>
          <a:noFill/>
          <a:ln>
            <a:noFill/>
          </a:ln>
        </p:spPr>
      </p:pic>
      <p:sp>
        <p:nvSpPr>
          <p:cNvPr id="1115" name="Google Shape;1115;p46"/>
          <p:cNvSpPr txBox="1"/>
          <p:nvPr/>
        </p:nvSpPr>
        <p:spPr>
          <a:xfrm>
            <a:off x="5400675" y="1517550"/>
            <a:ext cx="2922000" cy="113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solidFill>
                  <a:srgbClr val="FFFFFF"/>
                </a:solidFill>
                <a:latin typeface="Georgia"/>
                <a:ea typeface="Georgia"/>
                <a:cs typeface="Georgia"/>
                <a:sym typeface="Georgia"/>
              </a:rPr>
              <a:t>  Random Forest</a:t>
            </a:r>
            <a:endParaRPr b="1">
              <a:solidFill>
                <a:srgbClr val="FFFFFF"/>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47"/>
          <p:cNvSpPr/>
          <p:nvPr/>
        </p:nvSpPr>
        <p:spPr>
          <a:xfrm>
            <a:off x="5467189" y="1531200"/>
            <a:ext cx="2853600" cy="1071000"/>
          </a:xfrm>
          <a:prstGeom prst="roundRect">
            <a:avLst>
              <a:gd fmla="val 8752"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7"/>
          <p:cNvSpPr/>
          <p:nvPr/>
        </p:nvSpPr>
        <p:spPr>
          <a:xfrm>
            <a:off x="5469114" y="2748451"/>
            <a:ext cx="2853600" cy="1071000"/>
          </a:xfrm>
          <a:prstGeom prst="roundRect">
            <a:avLst>
              <a:gd fmla="val 8752"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7"/>
          <p:cNvSpPr txBox="1"/>
          <p:nvPr>
            <p:ph type="title"/>
          </p:nvPr>
        </p:nvSpPr>
        <p:spPr>
          <a:xfrm>
            <a:off x="593700" y="403951"/>
            <a:ext cx="7800300" cy="72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000000"/>
                </a:highlight>
              </a:rPr>
              <a:t>Experimental Results</a:t>
            </a:r>
            <a:endParaRPr>
              <a:highlight>
                <a:srgbClr val="000000"/>
              </a:highlight>
            </a:endParaRPr>
          </a:p>
        </p:txBody>
      </p:sp>
      <p:cxnSp>
        <p:nvCxnSpPr>
          <p:cNvPr id="1123" name="Google Shape;1123;p47"/>
          <p:cNvCxnSpPr/>
          <p:nvPr/>
        </p:nvCxnSpPr>
        <p:spPr>
          <a:xfrm>
            <a:off x="928523" y="3816997"/>
            <a:ext cx="4010400" cy="0"/>
          </a:xfrm>
          <a:prstGeom prst="straightConnector1">
            <a:avLst/>
          </a:prstGeom>
          <a:noFill/>
          <a:ln cap="flat" cmpd="sng" w="9525">
            <a:solidFill>
              <a:schemeClr val="accent6"/>
            </a:solidFill>
            <a:prstDash val="solid"/>
            <a:round/>
            <a:headEnd len="med" w="med" type="none"/>
            <a:tailEnd len="med" w="med" type="none"/>
          </a:ln>
        </p:spPr>
      </p:cxnSp>
      <p:sp>
        <p:nvSpPr>
          <p:cNvPr id="1124" name="Google Shape;1124;p47"/>
          <p:cNvSpPr txBox="1"/>
          <p:nvPr/>
        </p:nvSpPr>
        <p:spPr>
          <a:xfrm>
            <a:off x="737100" y="1423475"/>
            <a:ext cx="4097100" cy="113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solidFill>
                  <a:srgbClr val="FFFFFF"/>
                </a:solidFill>
                <a:latin typeface="Michroma"/>
                <a:ea typeface="Michroma"/>
                <a:cs typeface="Michroma"/>
                <a:sym typeface="Michroma"/>
              </a:rPr>
              <a:t>We have also found the precision, recall, f1-score, and support of different classifiers for our spam model and compared the results. Below are the respective results of three classifiers:</a:t>
            </a:r>
            <a:endParaRPr sz="900">
              <a:solidFill>
                <a:srgbClr val="FFFFFF"/>
              </a:solidFill>
              <a:latin typeface="Michroma"/>
              <a:ea typeface="Michroma"/>
              <a:cs typeface="Michroma"/>
              <a:sym typeface="Michroma"/>
            </a:endParaRPr>
          </a:p>
        </p:txBody>
      </p:sp>
      <p:sp>
        <p:nvSpPr>
          <p:cNvPr id="1125" name="Google Shape;1125;p47"/>
          <p:cNvSpPr txBox="1"/>
          <p:nvPr/>
        </p:nvSpPr>
        <p:spPr>
          <a:xfrm>
            <a:off x="5549139" y="1932433"/>
            <a:ext cx="2771700" cy="400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600"/>
              </a:spcAft>
              <a:buNone/>
            </a:pPr>
            <a:r>
              <a:t/>
            </a:r>
            <a:endParaRPr>
              <a:solidFill>
                <a:schemeClr val="lt1"/>
              </a:solidFill>
              <a:latin typeface="Michroma"/>
              <a:ea typeface="Michroma"/>
              <a:cs typeface="Michroma"/>
              <a:sym typeface="Michroma"/>
            </a:endParaRPr>
          </a:p>
        </p:txBody>
      </p:sp>
      <p:sp>
        <p:nvSpPr>
          <p:cNvPr id="1126" name="Google Shape;1126;p47"/>
          <p:cNvSpPr txBox="1"/>
          <p:nvPr/>
        </p:nvSpPr>
        <p:spPr>
          <a:xfrm>
            <a:off x="5549139" y="3134189"/>
            <a:ext cx="2771700" cy="61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600"/>
              </a:spcAft>
              <a:buNone/>
            </a:pPr>
            <a:r>
              <a:rPr lang="en">
                <a:solidFill>
                  <a:schemeClr val="lt1"/>
                </a:solidFill>
                <a:latin typeface="Michroma"/>
                <a:ea typeface="Michroma"/>
                <a:cs typeface="Michroma"/>
                <a:sym typeface="Michroma"/>
              </a:rPr>
              <a:t>Earth is the third planet from the Sun</a:t>
            </a:r>
            <a:endParaRPr>
              <a:solidFill>
                <a:schemeClr val="lt1"/>
              </a:solidFill>
              <a:latin typeface="Michroma"/>
              <a:ea typeface="Michroma"/>
              <a:cs typeface="Michroma"/>
              <a:sym typeface="Michroma"/>
            </a:endParaRPr>
          </a:p>
        </p:txBody>
      </p:sp>
      <p:sp>
        <p:nvSpPr>
          <p:cNvPr id="1127" name="Google Shape;1127;p47"/>
          <p:cNvSpPr txBox="1"/>
          <p:nvPr/>
        </p:nvSpPr>
        <p:spPr>
          <a:xfrm>
            <a:off x="6011475" y="1569850"/>
            <a:ext cx="2418600" cy="107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lt1"/>
              </a:solidFill>
              <a:highlight>
                <a:srgbClr val="000000"/>
              </a:highlight>
              <a:latin typeface="Press Start 2P"/>
              <a:ea typeface="Press Start 2P"/>
              <a:cs typeface="Press Start 2P"/>
              <a:sym typeface="Press Start 2P"/>
            </a:endParaRPr>
          </a:p>
        </p:txBody>
      </p:sp>
      <p:sp>
        <p:nvSpPr>
          <p:cNvPr id="1128" name="Google Shape;1128;p47"/>
          <p:cNvSpPr txBox="1"/>
          <p:nvPr/>
        </p:nvSpPr>
        <p:spPr>
          <a:xfrm>
            <a:off x="5549139" y="2847106"/>
            <a:ext cx="1644000" cy="43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Press Start 2P"/>
                <a:ea typeface="Press Start 2P"/>
                <a:cs typeface="Press Start 2P"/>
                <a:sym typeface="Press Start 2P"/>
              </a:rPr>
              <a:t>Earth</a:t>
            </a:r>
            <a:endParaRPr sz="1600">
              <a:solidFill>
                <a:schemeClr val="lt1"/>
              </a:solidFill>
              <a:latin typeface="Press Start 2P"/>
              <a:ea typeface="Press Start 2P"/>
              <a:cs typeface="Press Start 2P"/>
              <a:sym typeface="Press Start 2P"/>
            </a:endParaRPr>
          </a:p>
        </p:txBody>
      </p:sp>
      <p:sp>
        <p:nvSpPr>
          <p:cNvPr id="1129" name="Google Shape;1129;p47"/>
          <p:cNvSpPr/>
          <p:nvPr/>
        </p:nvSpPr>
        <p:spPr>
          <a:xfrm>
            <a:off x="8148915" y="2640727"/>
            <a:ext cx="251946" cy="251946"/>
          </a:xfrm>
          <a:custGeom>
            <a:rect b="b" l="l" r="r" t="t"/>
            <a:pathLst>
              <a:path extrusionOk="0" h="5446" w="5446">
                <a:moveTo>
                  <a:pt x="2178" y="1"/>
                </a:moveTo>
                <a:cubicBezTo>
                  <a:pt x="2128" y="1"/>
                  <a:pt x="2128" y="26"/>
                  <a:pt x="2128" y="51"/>
                </a:cubicBezTo>
                <a:lnTo>
                  <a:pt x="2128" y="1270"/>
                </a:lnTo>
                <a:lnTo>
                  <a:pt x="1245" y="393"/>
                </a:lnTo>
                <a:lnTo>
                  <a:pt x="1195" y="393"/>
                </a:lnTo>
                <a:lnTo>
                  <a:pt x="417" y="1196"/>
                </a:lnTo>
                <a:cubicBezTo>
                  <a:pt x="386" y="1196"/>
                  <a:pt x="386" y="1245"/>
                  <a:pt x="417" y="1245"/>
                </a:cubicBezTo>
                <a:lnTo>
                  <a:pt x="1270" y="2104"/>
                </a:lnTo>
                <a:lnTo>
                  <a:pt x="50" y="2104"/>
                </a:lnTo>
                <a:cubicBezTo>
                  <a:pt x="25" y="2104"/>
                  <a:pt x="0" y="2129"/>
                  <a:pt x="0" y="2154"/>
                </a:cubicBezTo>
                <a:lnTo>
                  <a:pt x="0" y="3268"/>
                </a:lnTo>
                <a:cubicBezTo>
                  <a:pt x="0" y="3293"/>
                  <a:pt x="25" y="3318"/>
                  <a:pt x="50" y="3318"/>
                </a:cubicBezTo>
                <a:lnTo>
                  <a:pt x="1270" y="3318"/>
                </a:lnTo>
                <a:lnTo>
                  <a:pt x="417" y="4176"/>
                </a:lnTo>
                <a:cubicBezTo>
                  <a:pt x="386" y="4201"/>
                  <a:pt x="386" y="4226"/>
                  <a:pt x="417" y="4251"/>
                </a:cubicBezTo>
                <a:lnTo>
                  <a:pt x="1195" y="5029"/>
                </a:lnTo>
                <a:lnTo>
                  <a:pt x="1220" y="5060"/>
                </a:lnTo>
                <a:cubicBezTo>
                  <a:pt x="1245" y="5060"/>
                  <a:pt x="1245" y="5029"/>
                  <a:pt x="1245" y="5029"/>
                </a:cubicBezTo>
                <a:lnTo>
                  <a:pt x="2128" y="4176"/>
                </a:lnTo>
                <a:lnTo>
                  <a:pt x="2128" y="5396"/>
                </a:lnTo>
                <a:cubicBezTo>
                  <a:pt x="2128" y="5421"/>
                  <a:pt x="2128" y="5446"/>
                  <a:pt x="2178" y="5446"/>
                </a:cubicBezTo>
                <a:lnTo>
                  <a:pt x="3267" y="5446"/>
                </a:lnTo>
                <a:cubicBezTo>
                  <a:pt x="3292" y="5446"/>
                  <a:pt x="3317" y="5421"/>
                  <a:pt x="3317" y="5396"/>
                </a:cubicBezTo>
                <a:lnTo>
                  <a:pt x="3317" y="4176"/>
                </a:lnTo>
                <a:lnTo>
                  <a:pt x="4176" y="5029"/>
                </a:lnTo>
                <a:cubicBezTo>
                  <a:pt x="4201" y="5029"/>
                  <a:pt x="4201" y="5060"/>
                  <a:pt x="4225" y="5060"/>
                </a:cubicBezTo>
                <a:lnTo>
                  <a:pt x="4250" y="5029"/>
                </a:lnTo>
                <a:lnTo>
                  <a:pt x="5028" y="4251"/>
                </a:lnTo>
                <a:cubicBezTo>
                  <a:pt x="5053" y="4226"/>
                  <a:pt x="5053" y="4201"/>
                  <a:pt x="5028" y="4176"/>
                </a:cubicBezTo>
                <a:lnTo>
                  <a:pt x="4176" y="3318"/>
                </a:lnTo>
                <a:lnTo>
                  <a:pt x="5395" y="3318"/>
                </a:lnTo>
                <a:cubicBezTo>
                  <a:pt x="5420" y="3318"/>
                  <a:pt x="5445" y="3293"/>
                  <a:pt x="5445" y="3268"/>
                </a:cubicBezTo>
                <a:lnTo>
                  <a:pt x="5445" y="2154"/>
                </a:lnTo>
                <a:cubicBezTo>
                  <a:pt x="5445" y="2129"/>
                  <a:pt x="5420" y="2104"/>
                  <a:pt x="5395" y="2104"/>
                </a:cubicBezTo>
                <a:lnTo>
                  <a:pt x="4176" y="2104"/>
                </a:lnTo>
                <a:lnTo>
                  <a:pt x="5028" y="1245"/>
                </a:lnTo>
                <a:cubicBezTo>
                  <a:pt x="5028" y="1245"/>
                  <a:pt x="5053" y="1245"/>
                  <a:pt x="5053" y="1221"/>
                </a:cubicBezTo>
                <a:cubicBezTo>
                  <a:pt x="5053" y="1196"/>
                  <a:pt x="5028" y="1196"/>
                  <a:pt x="5028" y="1196"/>
                </a:cubicBezTo>
                <a:lnTo>
                  <a:pt x="4250" y="393"/>
                </a:lnTo>
                <a:lnTo>
                  <a:pt x="4176" y="393"/>
                </a:lnTo>
                <a:lnTo>
                  <a:pt x="3317" y="1270"/>
                </a:lnTo>
                <a:lnTo>
                  <a:pt x="3317" y="51"/>
                </a:lnTo>
                <a:cubicBezTo>
                  <a:pt x="3317" y="26"/>
                  <a:pt x="3292" y="1"/>
                  <a:pt x="3267" y="1"/>
                </a:cubicBezTo>
                <a:close/>
              </a:path>
            </a:pathLst>
          </a:custGeom>
          <a:solidFill>
            <a:schemeClr val="accent1"/>
          </a:solidFill>
          <a:ln cap="flat" cmpd="sng" w="2650">
            <a:solidFill>
              <a:srgbClr val="1E1E1C"/>
            </a:solidFill>
            <a:prstDash val="solid"/>
            <a:miter lim="62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7"/>
          <p:cNvSpPr/>
          <p:nvPr/>
        </p:nvSpPr>
        <p:spPr>
          <a:xfrm>
            <a:off x="5400675" y="2663950"/>
            <a:ext cx="3450300" cy="1539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131" name="Google Shape;1131;p47"/>
          <p:cNvSpPr txBox="1"/>
          <p:nvPr/>
        </p:nvSpPr>
        <p:spPr>
          <a:xfrm>
            <a:off x="5394000" y="1569850"/>
            <a:ext cx="3000000" cy="10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t/>
            </a:r>
            <a:endParaRPr>
              <a:solidFill>
                <a:srgbClr val="FFFFFF"/>
              </a:solidFill>
              <a:latin typeface="Times New Roman"/>
              <a:ea typeface="Times New Roman"/>
              <a:cs typeface="Times New Roman"/>
              <a:sym typeface="Times New Roman"/>
            </a:endParaRPr>
          </a:p>
        </p:txBody>
      </p:sp>
      <p:sp>
        <p:nvSpPr>
          <p:cNvPr id="1132" name="Google Shape;1132;p47"/>
          <p:cNvSpPr txBox="1"/>
          <p:nvPr/>
        </p:nvSpPr>
        <p:spPr>
          <a:xfrm>
            <a:off x="5474000" y="1500300"/>
            <a:ext cx="2922000" cy="113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solidFill>
                  <a:srgbClr val="FFFFFF"/>
                </a:solidFill>
                <a:latin typeface="Georgia"/>
                <a:ea typeface="Georgia"/>
                <a:cs typeface="Georgia"/>
                <a:sym typeface="Georgia"/>
              </a:rPr>
              <a:t>Logistic Regression</a:t>
            </a:r>
            <a:endParaRPr b="1">
              <a:solidFill>
                <a:srgbClr val="FFFFFF"/>
              </a:solidFill>
              <a:latin typeface="Georgia"/>
              <a:ea typeface="Georgia"/>
              <a:cs typeface="Georgia"/>
              <a:sym typeface="Georgia"/>
            </a:endParaRPr>
          </a:p>
        </p:txBody>
      </p:sp>
      <p:pic>
        <p:nvPicPr>
          <p:cNvPr id="1133" name="Google Shape;1133;p47"/>
          <p:cNvPicPr preferRelativeResize="0"/>
          <p:nvPr/>
        </p:nvPicPr>
        <p:blipFill>
          <a:blip r:embed="rId3">
            <a:alphaModFix/>
          </a:blip>
          <a:stretch>
            <a:fillRect/>
          </a:stretch>
        </p:blipFill>
        <p:spPr>
          <a:xfrm>
            <a:off x="814400" y="2748450"/>
            <a:ext cx="4393400" cy="1784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48"/>
          <p:cNvSpPr txBox="1"/>
          <p:nvPr>
            <p:ph type="title"/>
          </p:nvPr>
        </p:nvSpPr>
        <p:spPr>
          <a:xfrm>
            <a:off x="447775" y="344401"/>
            <a:ext cx="7800300" cy="7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cxnSp>
        <p:nvCxnSpPr>
          <p:cNvPr id="1139" name="Google Shape;1139;p48"/>
          <p:cNvCxnSpPr/>
          <p:nvPr/>
        </p:nvCxnSpPr>
        <p:spPr>
          <a:xfrm>
            <a:off x="113200" y="974725"/>
            <a:ext cx="8928600" cy="0"/>
          </a:xfrm>
          <a:prstGeom prst="straightConnector1">
            <a:avLst/>
          </a:prstGeom>
          <a:noFill/>
          <a:ln cap="flat" cmpd="sng" w="19050">
            <a:solidFill>
              <a:srgbClr val="FFFFFF"/>
            </a:solidFill>
            <a:prstDash val="solid"/>
            <a:round/>
            <a:headEnd len="med" w="med" type="none"/>
            <a:tailEnd len="med" w="med" type="none"/>
          </a:ln>
        </p:spPr>
      </p:cxnSp>
      <p:sp>
        <p:nvSpPr>
          <p:cNvPr id="1140" name="Google Shape;1140;p48"/>
          <p:cNvSpPr txBox="1"/>
          <p:nvPr/>
        </p:nvSpPr>
        <p:spPr>
          <a:xfrm>
            <a:off x="447775" y="1346150"/>
            <a:ext cx="8322300" cy="3336300"/>
          </a:xfrm>
          <a:prstGeom prst="rect">
            <a:avLst/>
          </a:prstGeom>
          <a:noFill/>
          <a:ln>
            <a:noFill/>
          </a:ln>
        </p:spPr>
        <p:txBody>
          <a:bodyPr anchorCtr="0" anchor="t" bIns="91425" lIns="91425" spcFirstLastPara="1" rIns="91425" wrap="square" tIns="91425">
            <a:spAutoFit/>
          </a:bodyPr>
          <a:lstStyle/>
          <a:p>
            <a:pPr indent="0" lvl="0" marL="0" marR="4686" rtl="0" algn="l">
              <a:lnSpc>
                <a:spcPct val="115000"/>
              </a:lnSpc>
              <a:spcBef>
                <a:spcPts val="2393"/>
              </a:spcBef>
              <a:spcAft>
                <a:spcPts val="0"/>
              </a:spcAft>
              <a:buNone/>
            </a:pPr>
            <a:r>
              <a:rPr i="1" lang="en" sz="1500">
                <a:solidFill>
                  <a:srgbClr val="FFFFFF"/>
                </a:solidFill>
                <a:latin typeface="Georgia"/>
                <a:ea typeface="Georgia"/>
                <a:cs typeface="Georgia"/>
                <a:sym typeface="Georgia"/>
              </a:rPr>
              <a:t>Spam Detection is significant for getting messages and email correspondence. The precise recognition of spam is a major issue and numerous discovery techniques have been proposed by different analysts. Be that as it may, these techniques have an absence of ability to recognize spam precisely and proficiently. The SMS Spam issue is expanding these days with the expansion in the utilization of text informing. Thus, we attempted to take care of this issue by making SMS Spam Detection. The fundamental point of this paper is to contrast diverse AI models with foreseeing whether the message in the dataset is Ham or Spam and predicts the exhibition through precision rule. Utilizing these Models, we can see if the information in the dataset is unsurprising. In this paper, we have made a SMS Spam Detection Model in which we have carried out three order methods dependent on AI calculations to be specific Multinomial Naïve Bayes, Logistic Regression, and Random Forest. Further, we have checked the exactness, accuracy, recall,f1-score, and backing of each of the three classifiers. </a:t>
            </a:r>
            <a:endParaRPr i="1" sz="1500">
              <a:solidFill>
                <a:srgbClr val="FFFFFF"/>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49"/>
          <p:cNvSpPr txBox="1"/>
          <p:nvPr>
            <p:ph type="title"/>
          </p:nvPr>
        </p:nvSpPr>
        <p:spPr>
          <a:xfrm>
            <a:off x="629949" y="464847"/>
            <a:ext cx="7800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a:t>
            </a:r>
            <a:endParaRPr/>
          </a:p>
        </p:txBody>
      </p:sp>
      <p:cxnSp>
        <p:nvCxnSpPr>
          <p:cNvPr id="1146" name="Google Shape;1146;p49"/>
          <p:cNvCxnSpPr/>
          <p:nvPr/>
        </p:nvCxnSpPr>
        <p:spPr>
          <a:xfrm>
            <a:off x="113200" y="974725"/>
            <a:ext cx="8928600" cy="0"/>
          </a:xfrm>
          <a:prstGeom prst="straightConnector1">
            <a:avLst/>
          </a:prstGeom>
          <a:noFill/>
          <a:ln cap="flat" cmpd="sng" w="19050">
            <a:solidFill>
              <a:srgbClr val="FFFFFF"/>
            </a:solidFill>
            <a:prstDash val="solid"/>
            <a:round/>
            <a:headEnd len="med" w="med" type="none"/>
            <a:tailEnd len="med" w="med" type="none"/>
          </a:ln>
        </p:spPr>
      </p:cxnSp>
      <p:sp>
        <p:nvSpPr>
          <p:cNvPr id="1147" name="Google Shape;1147;p49"/>
          <p:cNvSpPr txBox="1"/>
          <p:nvPr/>
        </p:nvSpPr>
        <p:spPr>
          <a:xfrm>
            <a:off x="447775" y="1187550"/>
            <a:ext cx="7353300" cy="3458100"/>
          </a:xfrm>
          <a:prstGeom prst="rect">
            <a:avLst/>
          </a:prstGeom>
          <a:noFill/>
          <a:ln>
            <a:noFill/>
          </a:ln>
        </p:spPr>
        <p:txBody>
          <a:bodyPr anchorCtr="0" anchor="t" bIns="91425" lIns="91425" spcFirstLastPara="1" rIns="91425" wrap="square" tIns="91425">
            <a:spAutoFit/>
          </a:bodyPr>
          <a:lstStyle/>
          <a:p>
            <a:pPr indent="-292100" lvl="0" marL="457200" marR="4686" rtl="0" algn="l">
              <a:lnSpc>
                <a:spcPct val="115000"/>
              </a:lnSpc>
              <a:spcBef>
                <a:spcPts val="1000"/>
              </a:spcBef>
              <a:spcAft>
                <a:spcPts val="0"/>
              </a:spcAft>
              <a:buClr>
                <a:srgbClr val="FFFFFF"/>
              </a:buClr>
              <a:buSzPts val="1000"/>
              <a:buFont typeface="Michroma"/>
              <a:buAutoNum type="arabicPeriod"/>
            </a:pPr>
            <a:r>
              <a:rPr i="1" lang="en" sz="1000">
                <a:solidFill>
                  <a:srgbClr val="FFFFFF"/>
                </a:solidFill>
                <a:latin typeface="Michroma"/>
                <a:ea typeface="Michroma"/>
                <a:cs typeface="Michroma"/>
                <a:sym typeface="Michroma"/>
              </a:rPr>
              <a:t>Bosaeed, Sahar, Iyad Katib, and Rashid Mehmood. "A Fog-Augmented Machine Learning based SMS Spam Detection and Classification System." In 2020 Fifth International Conference on Fog and Mobile Edge Computing (FMEC), pp. 325-330. IEEE, 2020.</a:t>
            </a:r>
            <a:endParaRPr i="1" sz="1000">
              <a:solidFill>
                <a:srgbClr val="FFFFFF"/>
              </a:solidFill>
              <a:latin typeface="Michroma"/>
              <a:ea typeface="Michroma"/>
              <a:cs typeface="Michroma"/>
              <a:sym typeface="Michroma"/>
            </a:endParaRPr>
          </a:p>
          <a:p>
            <a:pPr indent="-292100" lvl="0" marL="457200" marR="4686" rtl="0" algn="l">
              <a:lnSpc>
                <a:spcPct val="115000"/>
              </a:lnSpc>
              <a:spcBef>
                <a:spcPts val="1000"/>
              </a:spcBef>
              <a:spcAft>
                <a:spcPts val="0"/>
              </a:spcAft>
              <a:buClr>
                <a:srgbClr val="FFFFFF"/>
              </a:buClr>
              <a:buSzPts val="1000"/>
              <a:buFont typeface="Michroma"/>
              <a:buAutoNum type="arabicPeriod"/>
            </a:pPr>
            <a:r>
              <a:rPr i="1" lang="en" sz="1000">
                <a:solidFill>
                  <a:srgbClr val="FFFFFF"/>
                </a:solidFill>
                <a:latin typeface="Michroma"/>
                <a:ea typeface="Michroma"/>
                <a:cs typeface="Michroma"/>
                <a:sym typeface="Michroma"/>
              </a:rPr>
              <a:t>Navaney, Pavas, Gaurav Dubey, and Ajay Rana. "SMS spam filtering using supervised machine learning algorithms." In 2018 8th International Conference on Cloud Computing, Data Science &amp; Engineering (Confluence), pp. 43-48. IEEE, 2018.</a:t>
            </a:r>
            <a:endParaRPr i="1" sz="1000">
              <a:solidFill>
                <a:srgbClr val="FFFFFF"/>
              </a:solidFill>
              <a:latin typeface="Michroma"/>
              <a:ea typeface="Michroma"/>
              <a:cs typeface="Michroma"/>
              <a:sym typeface="Michroma"/>
            </a:endParaRPr>
          </a:p>
          <a:p>
            <a:pPr indent="-292100" lvl="0" marL="457200" marR="4686" rtl="0" algn="l">
              <a:lnSpc>
                <a:spcPct val="115000"/>
              </a:lnSpc>
              <a:spcBef>
                <a:spcPts val="1000"/>
              </a:spcBef>
              <a:spcAft>
                <a:spcPts val="0"/>
              </a:spcAft>
              <a:buClr>
                <a:srgbClr val="FFFFFF"/>
              </a:buClr>
              <a:buSzPts val="1000"/>
              <a:buFont typeface="Michroma"/>
              <a:buAutoNum type="arabicPeriod"/>
            </a:pPr>
            <a:r>
              <a:rPr i="1" lang="en" sz="1000">
                <a:solidFill>
                  <a:srgbClr val="FFFFFF"/>
                </a:solidFill>
                <a:latin typeface="Michroma"/>
                <a:ea typeface="Michroma"/>
                <a:cs typeface="Michroma"/>
                <a:sym typeface="Michroma"/>
              </a:rPr>
              <a:t>Shirani-Mehr, Houshmand. "SMS spam detection using machine learning approach." unpublished) http://cs229. stanford. edu/proj2013/Shir aniMeh r-</a:t>
            </a:r>
            <a:r>
              <a:rPr i="1" lang="en" sz="1000">
                <a:solidFill>
                  <a:srgbClr val="FFFFFF"/>
                </a:solidFill>
                <a:latin typeface="Michroma"/>
                <a:ea typeface="Michroma"/>
                <a:cs typeface="Michroma"/>
                <a:sym typeface="Michroma"/>
              </a:rPr>
              <a:t>SMSSpamDetectionUsing Machine Learning Approach</a:t>
            </a:r>
            <a:r>
              <a:rPr i="1" lang="en" sz="1000">
                <a:solidFill>
                  <a:srgbClr val="FFFFFF"/>
                </a:solidFill>
                <a:latin typeface="Michroma"/>
                <a:ea typeface="Michroma"/>
                <a:cs typeface="Michroma"/>
                <a:sym typeface="Michroma"/>
              </a:rPr>
              <a:t>. pdf (2013).</a:t>
            </a:r>
            <a:r>
              <a:rPr i="1" lang="en" sz="1000">
                <a:solidFill>
                  <a:srgbClr val="FFFFFF"/>
                </a:solidFill>
                <a:latin typeface="Michroma"/>
                <a:ea typeface="Michroma"/>
                <a:cs typeface="Michroma"/>
                <a:sym typeface="Michroma"/>
              </a:rPr>
              <a:t>GitHub reeves</a:t>
            </a:r>
            <a:r>
              <a:rPr i="1" lang="en" sz="1000">
                <a:solidFill>
                  <a:srgbClr val="FFFFFF"/>
                </a:solidFill>
                <a:latin typeface="Michroma"/>
                <a:ea typeface="Michroma"/>
                <a:cs typeface="Michroma"/>
                <a:sym typeface="Michroma"/>
              </a:rPr>
              <a:t>-</a:t>
            </a:r>
            <a:r>
              <a:rPr i="1" lang="en" sz="1000">
                <a:solidFill>
                  <a:srgbClr val="FFFFFF"/>
                </a:solidFill>
                <a:latin typeface="Michroma"/>
                <a:ea typeface="Michroma"/>
                <a:cs typeface="Michroma"/>
                <a:sym typeface="Michroma"/>
              </a:rPr>
              <a:t>wisec 16</a:t>
            </a:r>
            <a:r>
              <a:rPr i="1" lang="en" sz="1000">
                <a:solidFill>
                  <a:srgbClr val="FFFFFF"/>
                </a:solidFill>
                <a:latin typeface="Michroma"/>
                <a:ea typeface="Michroma"/>
                <a:cs typeface="Michroma"/>
                <a:sym typeface="Michroma"/>
              </a:rPr>
              <a:t>.pdf (ufl.edu)</a:t>
            </a:r>
            <a:endParaRPr i="1" sz="1000">
              <a:solidFill>
                <a:srgbClr val="FFFFFF"/>
              </a:solidFill>
              <a:latin typeface="Michroma"/>
              <a:ea typeface="Michroma"/>
              <a:cs typeface="Michroma"/>
              <a:sym typeface="Michroma"/>
            </a:endParaRPr>
          </a:p>
          <a:p>
            <a:pPr indent="-292100" lvl="0" marL="457200" marR="4686" rtl="0" algn="l">
              <a:lnSpc>
                <a:spcPct val="115000"/>
              </a:lnSpc>
              <a:spcBef>
                <a:spcPts val="1000"/>
              </a:spcBef>
              <a:spcAft>
                <a:spcPts val="0"/>
              </a:spcAft>
              <a:buClr>
                <a:srgbClr val="FFFFFF"/>
              </a:buClr>
              <a:buSzPts val="1000"/>
              <a:buFont typeface="Michroma"/>
              <a:buAutoNum type="arabicPeriod"/>
            </a:pPr>
            <a:r>
              <a:rPr i="1" lang="en" sz="1000">
                <a:solidFill>
                  <a:srgbClr val="FFFFFF"/>
                </a:solidFill>
                <a:latin typeface="Michroma"/>
                <a:ea typeface="Michroma"/>
                <a:cs typeface="Michroma"/>
                <a:sym typeface="Michroma"/>
              </a:rPr>
              <a:t>Various ways to evaluate a machine learning model’s performance | by Kartik Nighania | Towards Data Science </a:t>
            </a:r>
            <a:endParaRPr i="1" sz="1000">
              <a:solidFill>
                <a:srgbClr val="FFFFFF"/>
              </a:solidFill>
              <a:latin typeface="Michroma"/>
              <a:ea typeface="Michroma"/>
              <a:cs typeface="Michroma"/>
              <a:sym typeface="Michroma"/>
            </a:endParaRPr>
          </a:p>
          <a:p>
            <a:pPr indent="-292100" lvl="0" marL="457200" marR="4686" rtl="0" algn="l">
              <a:lnSpc>
                <a:spcPct val="115000"/>
              </a:lnSpc>
              <a:spcBef>
                <a:spcPts val="1000"/>
              </a:spcBef>
              <a:spcAft>
                <a:spcPts val="0"/>
              </a:spcAft>
              <a:buClr>
                <a:srgbClr val="FFFFFF"/>
              </a:buClr>
              <a:buSzPts val="1000"/>
              <a:buFont typeface="Michroma"/>
              <a:buAutoNum type="arabicPeriod"/>
            </a:pPr>
            <a:r>
              <a:rPr i="1" lang="en" sz="1000">
                <a:solidFill>
                  <a:srgbClr val="FFFFFF"/>
                </a:solidFill>
                <a:latin typeface="Michroma"/>
                <a:ea typeface="Michroma"/>
                <a:cs typeface="Michroma"/>
                <a:sym typeface="Michroma"/>
              </a:rPr>
              <a:t>Types of Classification Tasks in Machine Learning (machinelearningmastery.com)</a:t>
            </a:r>
            <a:endParaRPr i="1" sz="1000">
              <a:solidFill>
                <a:srgbClr val="FFFFFF"/>
              </a:solidFill>
              <a:latin typeface="Michroma"/>
              <a:ea typeface="Michroma"/>
              <a:cs typeface="Michroma"/>
              <a:sym typeface="Michroma"/>
            </a:endParaRPr>
          </a:p>
          <a:p>
            <a:pPr indent="-292100" lvl="0" marL="457200" marR="4686" rtl="0" algn="l">
              <a:lnSpc>
                <a:spcPct val="115000"/>
              </a:lnSpc>
              <a:spcBef>
                <a:spcPts val="1000"/>
              </a:spcBef>
              <a:spcAft>
                <a:spcPts val="0"/>
              </a:spcAft>
              <a:buClr>
                <a:srgbClr val="FFFFFF"/>
              </a:buClr>
              <a:buSzPts val="1000"/>
              <a:buFont typeface="Michroma"/>
              <a:buAutoNum type="arabicPeriod"/>
            </a:pPr>
            <a:r>
              <a:rPr i="1" lang="en" sz="1000">
                <a:solidFill>
                  <a:srgbClr val="FFFFFF"/>
                </a:solidFill>
                <a:latin typeface="Michroma"/>
                <a:ea typeface="Michroma"/>
                <a:cs typeface="Michroma"/>
                <a:sym typeface="Michroma"/>
              </a:rPr>
              <a:t>https://pythonprogramminglanguage.com/logistic-r egression-spam-filter/</a:t>
            </a:r>
            <a:endParaRPr i="1" sz="1000">
              <a:solidFill>
                <a:srgbClr val="FFFFFF"/>
              </a:solidFill>
              <a:latin typeface="Michroma"/>
              <a:ea typeface="Michroma"/>
              <a:cs typeface="Michroma"/>
              <a:sym typeface="Michr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51" name="Shape 1151"/>
        <p:cNvGrpSpPr/>
        <p:nvPr/>
      </p:nvGrpSpPr>
      <p:grpSpPr>
        <a:xfrm>
          <a:off x="0" y="0"/>
          <a:ext cx="0" cy="0"/>
          <a:chOff x="0" y="0"/>
          <a:chExt cx="0" cy="0"/>
        </a:xfrm>
      </p:grpSpPr>
      <p:pic>
        <p:nvPicPr>
          <p:cNvPr descr="Disruptive HR - Virtual Ways to Say Thank You - Disruptive HR" id="1152" name="Google Shape;1152;p50"/>
          <p:cNvPicPr preferRelativeResize="0"/>
          <p:nvPr/>
        </p:nvPicPr>
        <p:blipFill>
          <a:blip r:embed="rId3">
            <a:alphaModFix/>
          </a:blip>
          <a:stretch>
            <a:fillRect/>
          </a:stretch>
        </p:blipFill>
        <p:spPr>
          <a:xfrm>
            <a:off x="1491250" y="1076325"/>
            <a:ext cx="6161500" cy="299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34"/>
          <p:cNvSpPr txBox="1"/>
          <p:nvPr>
            <p:ph type="title"/>
          </p:nvPr>
        </p:nvSpPr>
        <p:spPr>
          <a:xfrm>
            <a:off x="629950" y="464850"/>
            <a:ext cx="8178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2672"/>
              <a:buNone/>
            </a:pPr>
            <a:r>
              <a:rPr lang="en">
                <a:solidFill>
                  <a:schemeClr val="accent6"/>
                </a:solidFill>
              </a:rPr>
              <a:t>Contents o</a:t>
            </a:r>
            <a:r>
              <a:rPr lang="en"/>
              <a:t>f this Presentation</a:t>
            </a:r>
            <a:endParaRPr>
              <a:solidFill>
                <a:schemeClr val="accent6"/>
              </a:solidFill>
            </a:endParaRPr>
          </a:p>
        </p:txBody>
      </p:sp>
      <p:sp>
        <p:nvSpPr>
          <p:cNvPr id="970" name="Google Shape;970;p34"/>
          <p:cNvSpPr txBox="1"/>
          <p:nvPr>
            <p:ph idx="1" type="body"/>
          </p:nvPr>
        </p:nvSpPr>
        <p:spPr>
          <a:xfrm>
            <a:off x="616500" y="1021300"/>
            <a:ext cx="7800300" cy="41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6"/>
                </a:solidFill>
              </a:rPr>
              <a:t>Here’s what you’ll find in this </a:t>
            </a:r>
            <a:r>
              <a:rPr b="1" lang="en" sz="1300">
                <a:solidFill>
                  <a:srgbClr val="FFFF00"/>
                </a:solidFill>
              </a:rPr>
              <a:t>Presentation </a:t>
            </a:r>
            <a:r>
              <a:rPr lang="en" sz="1300">
                <a:solidFill>
                  <a:schemeClr val="accent6"/>
                </a:solidFill>
              </a:rPr>
              <a:t>: </a:t>
            </a:r>
            <a:endParaRPr sz="1300">
              <a:solidFill>
                <a:schemeClr val="accent6"/>
              </a:solidFill>
            </a:endParaRPr>
          </a:p>
          <a:p>
            <a:pPr indent="0" lvl="0" marL="0" rtl="0" algn="l">
              <a:spcBef>
                <a:spcPts val="0"/>
              </a:spcBef>
              <a:spcAft>
                <a:spcPts val="0"/>
              </a:spcAft>
              <a:buNone/>
            </a:pPr>
            <a:r>
              <a:t/>
            </a:r>
            <a:endParaRPr sz="1300"/>
          </a:p>
          <a:p>
            <a:pPr indent="0" lvl="0" marL="0" rtl="0" algn="l">
              <a:spcBef>
                <a:spcPts val="0"/>
              </a:spcBef>
              <a:spcAft>
                <a:spcPts val="0"/>
              </a:spcAft>
              <a:buNone/>
            </a:pPr>
            <a:r>
              <a:t/>
            </a:r>
            <a:endParaRPr>
              <a:solidFill>
                <a:schemeClr val="accent6"/>
              </a:solidFill>
            </a:endParaRPr>
          </a:p>
          <a:p>
            <a:pPr indent="-311150" lvl="0" marL="457200" rtl="0" algn="l">
              <a:lnSpc>
                <a:spcPct val="200000"/>
              </a:lnSpc>
              <a:spcBef>
                <a:spcPts val="0"/>
              </a:spcBef>
              <a:spcAft>
                <a:spcPts val="0"/>
              </a:spcAft>
              <a:buSzPts val="1300"/>
              <a:buAutoNum type="arabicPeriod"/>
            </a:pPr>
            <a:r>
              <a:rPr lang="en" sz="1200"/>
              <a:t>Introduction </a:t>
            </a:r>
            <a:endParaRPr sz="1200"/>
          </a:p>
          <a:p>
            <a:pPr indent="-311150" lvl="0" marL="457200" rtl="0" algn="l">
              <a:lnSpc>
                <a:spcPct val="200000"/>
              </a:lnSpc>
              <a:spcBef>
                <a:spcPts val="0"/>
              </a:spcBef>
              <a:spcAft>
                <a:spcPts val="0"/>
              </a:spcAft>
              <a:buSzPts val="1300"/>
              <a:buAutoNum type="arabicPeriod"/>
            </a:pPr>
            <a:r>
              <a:rPr lang="en" sz="1200"/>
              <a:t>Why Spam detection?</a:t>
            </a:r>
            <a:endParaRPr sz="1200"/>
          </a:p>
          <a:p>
            <a:pPr indent="-311150" lvl="0" marL="457200" rtl="0" algn="l">
              <a:lnSpc>
                <a:spcPct val="200000"/>
              </a:lnSpc>
              <a:spcBef>
                <a:spcPts val="0"/>
              </a:spcBef>
              <a:spcAft>
                <a:spcPts val="0"/>
              </a:spcAft>
              <a:buSzPts val="1300"/>
              <a:buAutoNum type="arabicPeriod"/>
            </a:pPr>
            <a:r>
              <a:rPr lang="en" sz="1200"/>
              <a:t>Dataset Overview</a:t>
            </a:r>
            <a:endParaRPr sz="1200"/>
          </a:p>
          <a:p>
            <a:pPr indent="-311150" lvl="0" marL="457200" rtl="0" algn="l">
              <a:lnSpc>
                <a:spcPct val="200000"/>
              </a:lnSpc>
              <a:spcBef>
                <a:spcPts val="0"/>
              </a:spcBef>
              <a:spcAft>
                <a:spcPts val="0"/>
              </a:spcAft>
              <a:buSzPts val="1300"/>
              <a:buAutoNum type="arabicPeriod"/>
            </a:pPr>
            <a:r>
              <a:rPr lang="en" sz="1200"/>
              <a:t>Algorithms</a:t>
            </a:r>
            <a:endParaRPr sz="1200"/>
          </a:p>
          <a:p>
            <a:pPr indent="-311150" lvl="0" marL="457200" rtl="0" algn="l">
              <a:lnSpc>
                <a:spcPct val="200000"/>
              </a:lnSpc>
              <a:spcBef>
                <a:spcPts val="0"/>
              </a:spcBef>
              <a:spcAft>
                <a:spcPts val="0"/>
              </a:spcAft>
              <a:buSzPts val="1300"/>
              <a:buAutoNum type="arabicPeriod"/>
            </a:pPr>
            <a:r>
              <a:rPr lang="en" sz="1200"/>
              <a:t>Evaluation Policy      </a:t>
            </a:r>
            <a:endParaRPr sz="1200"/>
          </a:p>
          <a:p>
            <a:pPr indent="-304800" lvl="0" marL="457200" rtl="0" algn="l">
              <a:lnSpc>
                <a:spcPct val="200000"/>
              </a:lnSpc>
              <a:spcBef>
                <a:spcPts val="0"/>
              </a:spcBef>
              <a:spcAft>
                <a:spcPts val="0"/>
              </a:spcAft>
              <a:buSzPts val="1200"/>
              <a:buAutoNum type="arabicPeriod"/>
            </a:pPr>
            <a:r>
              <a:rPr lang="en" sz="1200"/>
              <a:t>Experimental Results</a:t>
            </a:r>
            <a:endParaRPr sz="1200"/>
          </a:p>
          <a:p>
            <a:pPr indent="-311150" lvl="0" marL="457200" rtl="0" algn="l">
              <a:lnSpc>
                <a:spcPct val="200000"/>
              </a:lnSpc>
              <a:spcBef>
                <a:spcPts val="0"/>
              </a:spcBef>
              <a:spcAft>
                <a:spcPts val="0"/>
              </a:spcAft>
              <a:buSzPts val="1300"/>
              <a:buAutoNum type="arabicPeriod"/>
            </a:pPr>
            <a:r>
              <a:rPr lang="en" sz="1200"/>
              <a:t>Conclusion</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35"/>
          <p:cNvSpPr txBox="1"/>
          <p:nvPr>
            <p:ph type="title"/>
          </p:nvPr>
        </p:nvSpPr>
        <p:spPr>
          <a:xfrm>
            <a:off x="629949" y="464847"/>
            <a:ext cx="7800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cxnSp>
        <p:nvCxnSpPr>
          <p:cNvPr id="976" name="Google Shape;976;p35"/>
          <p:cNvCxnSpPr/>
          <p:nvPr/>
        </p:nvCxnSpPr>
        <p:spPr>
          <a:xfrm>
            <a:off x="113200" y="974725"/>
            <a:ext cx="8928600" cy="0"/>
          </a:xfrm>
          <a:prstGeom prst="straightConnector1">
            <a:avLst/>
          </a:prstGeom>
          <a:noFill/>
          <a:ln cap="flat" cmpd="sng" w="19050">
            <a:solidFill>
              <a:srgbClr val="FFFFFF"/>
            </a:solidFill>
            <a:prstDash val="solid"/>
            <a:round/>
            <a:headEnd len="med" w="med" type="none"/>
            <a:tailEnd len="med" w="med" type="none"/>
          </a:ln>
        </p:spPr>
      </p:cxnSp>
      <p:sp>
        <p:nvSpPr>
          <p:cNvPr id="977" name="Google Shape;977;p35"/>
          <p:cNvSpPr txBox="1"/>
          <p:nvPr/>
        </p:nvSpPr>
        <p:spPr>
          <a:xfrm>
            <a:off x="629950" y="1339425"/>
            <a:ext cx="7664100" cy="2315700"/>
          </a:xfrm>
          <a:prstGeom prst="rect">
            <a:avLst/>
          </a:prstGeom>
          <a:noFill/>
          <a:ln>
            <a:noFill/>
          </a:ln>
        </p:spPr>
        <p:txBody>
          <a:bodyPr anchorCtr="0" anchor="t" bIns="91425" lIns="91425" spcFirstLastPara="1" rIns="91425" wrap="square" tIns="91425">
            <a:spAutoFit/>
          </a:bodyPr>
          <a:lstStyle/>
          <a:p>
            <a:pPr indent="0" lvl="0" marL="0" marR="4686" rtl="0" algn="l">
              <a:lnSpc>
                <a:spcPct val="115000"/>
              </a:lnSpc>
              <a:spcBef>
                <a:spcPts val="2393"/>
              </a:spcBef>
              <a:spcAft>
                <a:spcPts val="0"/>
              </a:spcAft>
              <a:buNone/>
            </a:pPr>
            <a:r>
              <a:rPr i="1" lang="en" sz="1500">
                <a:solidFill>
                  <a:srgbClr val="FFFFFF"/>
                </a:solidFill>
                <a:latin typeface="Georgia"/>
                <a:ea typeface="Georgia"/>
                <a:cs typeface="Georgia"/>
                <a:sym typeface="Georgia"/>
              </a:rPr>
              <a:t>The idea of this project is to understand the step-by-step working of the spam filter and how it helps in making everyone's life easier. Also, next time when you see a “You have won a lottery” SMS rather than ignoring it, you might prefer to report it as spam. Text messaging has been one of the greatest drivers of subscriptions for mobile phones. From the simplest clamshells to modern smartphones, virtually every cellular-capable device supports SMS. </a:t>
            </a:r>
            <a:endParaRPr i="1" sz="1500">
              <a:solidFill>
                <a:srgbClr val="FFFFFF"/>
              </a:solidFill>
              <a:latin typeface="Georgia"/>
              <a:ea typeface="Georgia"/>
              <a:cs typeface="Georgia"/>
              <a:sym typeface="Georgia"/>
            </a:endParaRPr>
          </a:p>
          <a:p>
            <a:pPr indent="0" lvl="0" marL="0" marR="4686" rtl="0" algn="l">
              <a:lnSpc>
                <a:spcPct val="115000"/>
              </a:lnSpc>
              <a:spcBef>
                <a:spcPts val="2393"/>
              </a:spcBef>
              <a:spcAft>
                <a:spcPts val="0"/>
              </a:spcAft>
              <a:buNone/>
            </a:pPr>
            <a:r>
              <a:t/>
            </a:r>
            <a:endParaRPr i="1" sz="1500">
              <a:solidFill>
                <a:srgbClr val="FFFFFF"/>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36"/>
          <p:cNvSpPr txBox="1"/>
          <p:nvPr>
            <p:ph type="title"/>
          </p:nvPr>
        </p:nvSpPr>
        <p:spPr>
          <a:xfrm>
            <a:off x="629949" y="464847"/>
            <a:ext cx="7800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Spam Detection?</a:t>
            </a:r>
            <a:endParaRPr/>
          </a:p>
        </p:txBody>
      </p:sp>
      <p:cxnSp>
        <p:nvCxnSpPr>
          <p:cNvPr id="983" name="Google Shape;983;p36"/>
          <p:cNvCxnSpPr/>
          <p:nvPr/>
        </p:nvCxnSpPr>
        <p:spPr>
          <a:xfrm>
            <a:off x="113200" y="974725"/>
            <a:ext cx="8928600" cy="0"/>
          </a:xfrm>
          <a:prstGeom prst="straightConnector1">
            <a:avLst/>
          </a:prstGeom>
          <a:noFill/>
          <a:ln cap="flat" cmpd="sng" w="19050">
            <a:solidFill>
              <a:srgbClr val="FFFFFF"/>
            </a:solidFill>
            <a:prstDash val="solid"/>
            <a:round/>
            <a:headEnd len="med" w="med" type="none"/>
            <a:tailEnd len="med" w="med" type="none"/>
          </a:ln>
        </p:spPr>
      </p:cxnSp>
      <p:sp>
        <p:nvSpPr>
          <p:cNvPr id="984" name="Google Shape;984;p36"/>
          <p:cNvSpPr txBox="1"/>
          <p:nvPr/>
        </p:nvSpPr>
        <p:spPr>
          <a:xfrm>
            <a:off x="351325" y="1285850"/>
            <a:ext cx="8210400" cy="3698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000"/>
              </a:spcBef>
              <a:spcAft>
                <a:spcPts val="0"/>
              </a:spcAft>
              <a:buClr>
                <a:srgbClr val="FFFFFF"/>
              </a:buClr>
              <a:buSzPts val="1500"/>
              <a:buFont typeface="Georgia"/>
              <a:buChar char="●"/>
            </a:pPr>
            <a:r>
              <a:rPr i="1" lang="en" sz="1500">
                <a:solidFill>
                  <a:srgbClr val="FFFFFF"/>
                </a:solidFill>
                <a:latin typeface="Georgia"/>
                <a:ea typeface="Georgia"/>
                <a:cs typeface="Georgia"/>
                <a:sym typeface="Georgia"/>
              </a:rPr>
              <a:t>A spam filtering solution cannot be 100 percent effective. However, a business SMS system without spam filtering is highly vulnerable, if not unusable. It is important to stop as much spam as you can, to protect your Phone from the many possible risks: viruses, phishing attacks, compromised web links and other malicious content.</a:t>
            </a:r>
            <a:endParaRPr i="1" sz="1500">
              <a:solidFill>
                <a:srgbClr val="FFFFFF"/>
              </a:solidFill>
              <a:latin typeface="Georgia"/>
              <a:ea typeface="Georgia"/>
              <a:cs typeface="Georgia"/>
              <a:sym typeface="Georgia"/>
            </a:endParaRPr>
          </a:p>
          <a:p>
            <a:pPr indent="-323850" lvl="0" marL="457200" rtl="0" algn="l">
              <a:lnSpc>
                <a:spcPct val="115000"/>
              </a:lnSpc>
              <a:spcBef>
                <a:spcPts val="1500"/>
              </a:spcBef>
              <a:spcAft>
                <a:spcPts val="0"/>
              </a:spcAft>
              <a:buClr>
                <a:srgbClr val="FFFFFF"/>
              </a:buClr>
              <a:buSzPts val="1500"/>
              <a:buFont typeface="Georgia"/>
              <a:buChar char="●"/>
            </a:pPr>
            <a:r>
              <a:rPr i="1" lang="en" sz="1500">
                <a:solidFill>
                  <a:srgbClr val="FFFFFF"/>
                </a:solidFill>
                <a:latin typeface="Georgia"/>
                <a:ea typeface="Georgia"/>
                <a:cs typeface="Georgia"/>
                <a:sym typeface="Georgia"/>
              </a:rPr>
              <a:t>Spam filters also protect your Phone from being overloaded with non-essential messages.</a:t>
            </a:r>
            <a:endParaRPr i="1" sz="1500">
              <a:solidFill>
                <a:srgbClr val="FFFFFF"/>
              </a:solidFill>
              <a:latin typeface="Georgia"/>
              <a:ea typeface="Georgia"/>
              <a:cs typeface="Georgia"/>
              <a:sym typeface="Georgia"/>
            </a:endParaRPr>
          </a:p>
          <a:p>
            <a:pPr indent="-323850" lvl="0" marL="457200" rtl="0" algn="l">
              <a:lnSpc>
                <a:spcPct val="115000"/>
              </a:lnSpc>
              <a:spcBef>
                <a:spcPts val="1000"/>
              </a:spcBef>
              <a:spcAft>
                <a:spcPts val="0"/>
              </a:spcAft>
              <a:buClr>
                <a:srgbClr val="FFFFFF"/>
              </a:buClr>
              <a:buSzPts val="1500"/>
              <a:buFont typeface="Georgia"/>
              <a:buChar char="●"/>
            </a:pPr>
            <a:r>
              <a:rPr i="1" lang="en" sz="1500">
                <a:solidFill>
                  <a:srgbClr val="FFFFFF"/>
                </a:solidFill>
                <a:latin typeface="Georgia"/>
                <a:ea typeface="Georgia"/>
                <a:cs typeface="Georgia"/>
                <a:sym typeface="Georgia"/>
              </a:rPr>
              <a:t>The growth of the mobile phone users has led to a dramatic increase in SMS spam messages. Though in most parts of the world, mobile messaging channel is currently regarded as “clean” and trusted, on the contrast recent reports clearly indicate that the volume of mobile phone spam is dramatically increasing year by year</a:t>
            </a:r>
            <a:endParaRPr i="1" sz="1500">
              <a:solidFill>
                <a:srgbClr val="FFFFFF"/>
              </a:solidFill>
              <a:latin typeface="Georgia"/>
              <a:ea typeface="Georgia"/>
              <a:cs typeface="Georgia"/>
              <a:sym typeface="Georgia"/>
            </a:endParaRPr>
          </a:p>
          <a:p>
            <a:pPr indent="0" lvl="0" marL="0" marR="4686" rtl="0" algn="l">
              <a:lnSpc>
                <a:spcPct val="115000"/>
              </a:lnSpc>
              <a:spcBef>
                <a:spcPts val="2393"/>
              </a:spcBef>
              <a:spcAft>
                <a:spcPts val="0"/>
              </a:spcAft>
              <a:buNone/>
            </a:pPr>
            <a:r>
              <a:t/>
            </a:r>
            <a:endParaRPr i="1" sz="1500">
              <a:solidFill>
                <a:srgbClr val="FFFFFF"/>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cxnSp>
        <p:nvCxnSpPr>
          <p:cNvPr id="989" name="Google Shape;989;p37"/>
          <p:cNvCxnSpPr/>
          <p:nvPr/>
        </p:nvCxnSpPr>
        <p:spPr>
          <a:xfrm>
            <a:off x="1631250" y="3387250"/>
            <a:ext cx="1778100" cy="0"/>
          </a:xfrm>
          <a:prstGeom prst="straightConnector1">
            <a:avLst/>
          </a:prstGeom>
          <a:noFill/>
          <a:ln cap="flat" cmpd="sng" w="19050">
            <a:solidFill>
              <a:schemeClr val="accent3"/>
            </a:solidFill>
            <a:prstDash val="dot"/>
            <a:round/>
            <a:headEnd len="med" w="med" type="none"/>
            <a:tailEnd len="med" w="med" type="none"/>
          </a:ln>
        </p:spPr>
      </p:cxnSp>
      <p:cxnSp>
        <p:nvCxnSpPr>
          <p:cNvPr id="990" name="Google Shape;990;p37"/>
          <p:cNvCxnSpPr>
            <a:stCxn id="991" idx="1"/>
          </p:cNvCxnSpPr>
          <p:nvPr/>
        </p:nvCxnSpPr>
        <p:spPr>
          <a:xfrm rot="10800000">
            <a:off x="5323025" y="3587350"/>
            <a:ext cx="1968600" cy="0"/>
          </a:xfrm>
          <a:prstGeom prst="straightConnector1">
            <a:avLst/>
          </a:prstGeom>
          <a:noFill/>
          <a:ln cap="flat" cmpd="sng" w="19050">
            <a:solidFill>
              <a:schemeClr val="lt2"/>
            </a:solidFill>
            <a:prstDash val="dot"/>
            <a:round/>
            <a:headEnd len="med" w="med" type="none"/>
            <a:tailEnd len="med" w="med" type="none"/>
          </a:ln>
        </p:spPr>
      </p:cxnSp>
      <p:cxnSp>
        <p:nvCxnSpPr>
          <p:cNvPr id="992" name="Google Shape;992;p37"/>
          <p:cNvCxnSpPr>
            <a:stCxn id="993" idx="1"/>
          </p:cNvCxnSpPr>
          <p:nvPr/>
        </p:nvCxnSpPr>
        <p:spPr>
          <a:xfrm rot="10800000">
            <a:off x="5393025" y="2066850"/>
            <a:ext cx="1968600" cy="0"/>
          </a:xfrm>
          <a:prstGeom prst="straightConnector1">
            <a:avLst/>
          </a:prstGeom>
          <a:noFill/>
          <a:ln cap="flat" cmpd="sng" w="19050">
            <a:solidFill>
              <a:schemeClr val="lt2"/>
            </a:solidFill>
            <a:prstDash val="dot"/>
            <a:round/>
            <a:headEnd len="med" w="med" type="none"/>
            <a:tailEnd len="med" w="med" type="none"/>
          </a:ln>
        </p:spPr>
      </p:cxnSp>
      <p:cxnSp>
        <p:nvCxnSpPr>
          <p:cNvPr id="994" name="Google Shape;994;p37"/>
          <p:cNvCxnSpPr/>
          <p:nvPr/>
        </p:nvCxnSpPr>
        <p:spPr>
          <a:xfrm>
            <a:off x="1824150" y="2001175"/>
            <a:ext cx="1778100" cy="0"/>
          </a:xfrm>
          <a:prstGeom prst="straightConnector1">
            <a:avLst/>
          </a:prstGeom>
          <a:noFill/>
          <a:ln cap="flat" cmpd="sng" w="19050">
            <a:solidFill>
              <a:schemeClr val="accent3"/>
            </a:solidFill>
            <a:prstDash val="dot"/>
            <a:round/>
            <a:headEnd len="med" w="med" type="none"/>
            <a:tailEnd len="med" w="med" type="none"/>
          </a:ln>
        </p:spPr>
      </p:cxnSp>
      <p:sp>
        <p:nvSpPr>
          <p:cNvPr id="995" name="Google Shape;995;p37"/>
          <p:cNvSpPr txBox="1"/>
          <p:nvPr>
            <p:ph type="title"/>
          </p:nvPr>
        </p:nvSpPr>
        <p:spPr>
          <a:xfrm>
            <a:off x="163099" y="507722"/>
            <a:ext cx="7800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Overview</a:t>
            </a:r>
            <a:endParaRPr/>
          </a:p>
        </p:txBody>
      </p:sp>
      <p:sp>
        <p:nvSpPr>
          <p:cNvPr id="996" name="Google Shape;996;p37"/>
          <p:cNvSpPr txBox="1"/>
          <p:nvPr/>
        </p:nvSpPr>
        <p:spPr>
          <a:xfrm>
            <a:off x="300050" y="1866750"/>
            <a:ext cx="14682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chemeClr val="accent3"/>
                </a:solidFill>
                <a:latin typeface="Press Start 2P"/>
                <a:ea typeface="Press Start 2P"/>
                <a:cs typeface="Press Start 2P"/>
                <a:sym typeface="Press Start 2P"/>
              </a:rPr>
              <a:t>5572</a:t>
            </a:r>
            <a:endParaRPr sz="2300">
              <a:solidFill>
                <a:schemeClr val="accent3"/>
              </a:solidFill>
              <a:latin typeface="Press Start 2P"/>
              <a:ea typeface="Press Start 2P"/>
              <a:cs typeface="Press Start 2P"/>
              <a:sym typeface="Press Start 2P"/>
            </a:endParaRPr>
          </a:p>
        </p:txBody>
      </p:sp>
      <p:sp>
        <p:nvSpPr>
          <p:cNvPr id="993" name="Google Shape;993;p37"/>
          <p:cNvSpPr txBox="1"/>
          <p:nvPr/>
        </p:nvSpPr>
        <p:spPr>
          <a:xfrm>
            <a:off x="7361625" y="1866750"/>
            <a:ext cx="1468200" cy="40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300">
                <a:solidFill>
                  <a:schemeClr val="lt2"/>
                </a:solidFill>
                <a:latin typeface="Press Start 2P"/>
                <a:ea typeface="Press Start 2P"/>
                <a:cs typeface="Press Start 2P"/>
                <a:sym typeface="Press Start 2P"/>
              </a:rPr>
              <a:t>5169</a:t>
            </a:r>
            <a:endParaRPr sz="2300">
              <a:solidFill>
                <a:schemeClr val="lt2"/>
              </a:solidFill>
              <a:latin typeface="Press Start 2P"/>
              <a:ea typeface="Press Start 2P"/>
              <a:cs typeface="Press Start 2P"/>
              <a:sym typeface="Press Start 2P"/>
            </a:endParaRPr>
          </a:p>
        </p:txBody>
      </p:sp>
      <p:sp>
        <p:nvSpPr>
          <p:cNvPr id="997" name="Google Shape;997;p37"/>
          <p:cNvSpPr txBox="1"/>
          <p:nvPr/>
        </p:nvSpPr>
        <p:spPr>
          <a:xfrm>
            <a:off x="49850" y="2330000"/>
            <a:ext cx="1968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ichroma"/>
                <a:ea typeface="Michroma"/>
                <a:cs typeface="Michroma"/>
                <a:sym typeface="Michroma"/>
              </a:rPr>
              <a:t>Rows of dataset</a:t>
            </a:r>
            <a:endParaRPr>
              <a:solidFill>
                <a:schemeClr val="lt1"/>
              </a:solidFill>
              <a:latin typeface="Michroma"/>
              <a:ea typeface="Michroma"/>
              <a:cs typeface="Michroma"/>
              <a:sym typeface="Michroma"/>
            </a:endParaRPr>
          </a:p>
        </p:txBody>
      </p:sp>
      <p:sp>
        <p:nvSpPr>
          <p:cNvPr id="998" name="Google Shape;998;p37"/>
          <p:cNvSpPr txBox="1"/>
          <p:nvPr/>
        </p:nvSpPr>
        <p:spPr>
          <a:xfrm>
            <a:off x="7094375" y="2330000"/>
            <a:ext cx="186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ichroma"/>
                <a:ea typeface="Michroma"/>
                <a:cs typeface="Michroma"/>
                <a:sym typeface="Michroma"/>
              </a:rPr>
              <a:t>Unique text data</a:t>
            </a:r>
            <a:endParaRPr>
              <a:solidFill>
                <a:schemeClr val="lt1"/>
              </a:solidFill>
              <a:latin typeface="Michroma"/>
              <a:ea typeface="Michroma"/>
              <a:cs typeface="Michroma"/>
              <a:sym typeface="Michroma"/>
            </a:endParaRPr>
          </a:p>
        </p:txBody>
      </p:sp>
      <p:pic>
        <p:nvPicPr>
          <p:cNvPr id="999" name="Google Shape;999;p37"/>
          <p:cNvPicPr preferRelativeResize="0"/>
          <p:nvPr/>
        </p:nvPicPr>
        <p:blipFill rotWithShape="1">
          <a:blip r:embed="rId3">
            <a:alphaModFix/>
          </a:blip>
          <a:srcRect b="14206" l="22486" r="31092" t="24743"/>
          <a:stretch/>
        </p:blipFill>
        <p:spPr>
          <a:xfrm>
            <a:off x="2396200" y="1276375"/>
            <a:ext cx="4267800" cy="3117625"/>
          </a:xfrm>
          <a:prstGeom prst="rect">
            <a:avLst/>
          </a:prstGeom>
          <a:noFill/>
          <a:ln>
            <a:noFill/>
          </a:ln>
        </p:spPr>
      </p:pic>
      <p:sp>
        <p:nvSpPr>
          <p:cNvPr id="1000" name="Google Shape;1000;p37"/>
          <p:cNvSpPr txBox="1"/>
          <p:nvPr/>
        </p:nvSpPr>
        <p:spPr>
          <a:xfrm>
            <a:off x="355950" y="3187150"/>
            <a:ext cx="1468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accent3"/>
                </a:solidFill>
                <a:latin typeface="Press Start 2P"/>
                <a:ea typeface="Press Start 2P"/>
                <a:cs typeface="Press Start 2P"/>
                <a:sym typeface="Press Start 2P"/>
              </a:rPr>
              <a:t>HAM</a:t>
            </a:r>
            <a:endParaRPr sz="2300">
              <a:solidFill>
                <a:schemeClr val="accent3"/>
              </a:solidFill>
              <a:latin typeface="Press Start 2P"/>
              <a:ea typeface="Press Start 2P"/>
              <a:cs typeface="Press Start 2P"/>
              <a:sym typeface="Press Start 2P"/>
            </a:endParaRPr>
          </a:p>
        </p:txBody>
      </p:sp>
      <p:sp>
        <p:nvSpPr>
          <p:cNvPr id="1001" name="Google Shape;1001;p37"/>
          <p:cNvSpPr txBox="1"/>
          <p:nvPr/>
        </p:nvSpPr>
        <p:spPr>
          <a:xfrm>
            <a:off x="49850" y="3650400"/>
            <a:ext cx="1968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ichroma"/>
                <a:ea typeface="Michroma"/>
                <a:cs typeface="Michroma"/>
                <a:sym typeface="Michroma"/>
              </a:rPr>
              <a:t>Legitimate messages are labeled ham</a:t>
            </a:r>
            <a:endParaRPr>
              <a:solidFill>
                <a:schemeClr val="lt1"/>
              </a:solidFill>
              <a:latin typeface="Michroma"/>
              <a:ea typeface="Michroma"/>
              <a:cs typeface="Michroma"/>
              <a:sym typeface="Michroma"/>
            </a:endParaRPr>
          </a:p>
        </p:txBody>
      </p:sp>
      <p:sp>
        <p:nvSpPr>
          <p:cNvPr id="991" name="Google Shape;991;p37"/>
          <p:cNvSpPr txBox="1"/>
          <p:nvPr/>
        </p:nvSpPr>
        <p:spPr>
          <a:xfrm>
            <a:off x="7291625" y="3387250"/>
            <a:ext cx="1468200" cy="40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300">
                <a:solidFill>
                  <a:schemeClr val="lt2"/>
                </a:solidFill>
                <a:latin typeface="Press Start 2P"/>
                <a:ea typeface="Press Start 2P"/>
                <a:cs typeface="Press Start 2P"/>
                <a:sym typeface="Press Start 2P"/>
              </a:rPr>
              <a:t>SPAM</a:t>
            </a:r>
            <a:endParaRPr sz="2300">
              <a:solidFill>
                <a:schemeClr val="lt2"/>
              </a:solidFill>
              <a:latin typeface="Press Start 2P"/>
              <a:ea typeface="Press Start 2P"/>
              <a:cs typeface="Press Start 2P"/>
              <a:sym typeface="Press Start 2P"/>
            </a:endParaRPr>
          </a:p>
        </p:txBody>
      </p:sp>
      <p:sp>
        <p:nvSpPr>
          <p:cNvPr id="1002" name="Google Shape;1002;p37"/>
          <p:cNvSpPr txBox="1"/>
          <p:nvPr/>
        </p:nvSpPr>
        <p:spPr>
          <a:xfrm>
            <a:off x="6988475" y="3723175"/>
            <a:ext cx="1968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Michroma"/>
                <a:ea typeface="Michroma"/>
                <a:cs typeface="Michroma"/>
                <a:sym typeface="Michroma"/>
              </a:rPr>
              <a:t>Irrelevant or unsolicited messages sent </a:t>
            </a:r>
            <a:endParaRPr>
              <a:solidFill>
                <a:srgbClr val="FFFFFF"/>
              </a:solidFill>
              <a:latin typeface="Michroma"/>
              <a:ea typeface="Michroma"/>
              <a:cs typeface="Michroma"/>
              <a:sym typeface="Michr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38"/>
          <p:cNvSpPr txBox="1"/>
          <p:nvPr>
            <p:ph idx="8" type="title"/>
          </p:nvPr>
        </p:nvSpPr>
        <p:spPr>
          <a:xfrm>
            <a:off x="629949" y="464847"/>
            <a:ext cx="7800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ALGORITHMS</a:t>
            </a:r>
            <a:endParaRPr/>
          </a:p>
        </p:txBody>
      </p:sp>
      <p:sp>
        <p:nvSpPr>
          <p:cNvPr id="1008" name="Google Shape;1008;p38"/>
          <p:cNvSpPr txBox="1"/>
          <p:nvPr>
            <p:ph type="title"/>
          </p:nvPr>
        </p:nvSpPr>
        <p:spPr>
          <a:xfrm>
            <a:off x="366350" y="1499100"/>
            <a:ext cx="4154700" cy="546600"/>
          </a:xfrm>
          <a:prstGeom prst="rect">
            <a:avLst/>
          </a:prstGeom>
        </p:spPr>
        <p:txBody>
          <a:bodyPr anchorCtr="0" anchor="ctr" bIns="91425" lIns="91425" spcFirstLastPara="1" rIns="91425" wrap="square" tIns="91425">
            <a:noAutofit/>
          </a:bodyPr>
          <a:lstStyle/>
          <a:p>
            <a:pPr indent="0" lvl="0" marL="0" rtl="0" algn="ctr">
              <a:lnSpc>
                <a:spcPct val="115000"/>
              </a:lnSpc>
              <a:spcBef>
                <a:spcPts val="300"/>
              </a:spcBef>
              <a:spcAft>
                <a:spcPts val="0"/>
              </a:spcAft>
              <a:buNone/>
            </a:pPr>
            <a:r>
              <a:rPr lang="en" sz="1400">
                <a:solidFill>
                  <a:srgbClr val="FFFFFF"/>
                </a:solidFill>
              </a:rPr>
              <a:t>Multinomial Naïve Bayes</a:t>
            </a:r>
            <a:endParaRPr sz="1400">
              <a:solidFill>
                <a:srgbClr val="FFFFFF"/>
              </a:solidFill>
            </a:endParaRPr>
          </a:p>
        </p:txBody>
      </p:sp>
      <p:sp>
        <p:nvSpPr>
          <p:cNvPr id="1009" name="Google Shape;1009;p38"/>
          <p:cNvSpPr txBox="1"/>
          <p:nvPr>
            <p:ph idx="2" type="title"/>
          </p:nvPr>
        </p:nvSpPr>
        <p:spPr>
          <a:xfrm>
            <a:off x="5026150" y="1499100"/>
            <a:ext cx="3874800" cy="546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Random Forest</a:t>
            </a:r>
            <a:endParaRPr/>
          </a:p>
        </p:txBody>
      </p:sp>
      <p:sp>
        <p:nvSpPr>
          <p:cNvPr id="1010" name="Google Shape;1010;p38"/>
          <p:cNvSpPr txBox="1"/>
          <p:nvPr>
            <p:ph idx="3" type="title"/>
          </p:nvPr>
        </p:nvSpPr>
        <p:spPr>
          <a:xfrm>
            <a:off x="440551" y="3325350"/>
            <a:ext cx="3813600" cy="546600"/>
          </a:xfrm>
          <a:prstGeom prst="rect">
            <a:avLst/>
          </a:prstGeom>
        </p:spPr>
        <p:txBody>
          <a:bodyPr anchorCtr="0" anchor="ctr" bIns="91425" lIns="91425" spcFirstLastPara="1" rIns="91425" wrap="square" tIns="91425">
            <a:noAutofit/>
          </a:bodyPr>
          <a:lstStyle/>
          <a:p>
            <a:pPr indent="0" lvl="0" marL="0" rtl="0" algn="ctr">
              <a:lnSpc>
                <a:spcPct val="115000"/>
              </a:lnSpc>
              <a:spcBef>
                <a:spcPts val="300"/>
              </a:spcBef>
              <a:spcAft>
                <a:spcPts val="0"/>
              </a:spcAft>
              <a:buNone/>
            </a:pPr>
            <a:r>
              <a:rPr lang="en" sz="1400">
                <a:solidFill>
                  <a:srgbClr val="FFFFFF"/>
                </a:solidFill>
              </a:rPr>
              <a:t>Logistic Regression</a:t>
            </a:r>
            <a:endParaRPr sz="1400">
              <a:solidFill>
                <a:srgbClr val="FFFFFF"/>
              </a:solidFill>
            </a:endParaRPr>
          </a:p>
        </p:txBody>
      </p:sp>
      <p:sp>
        <p:nvSpPr>
          <p:cNvPr id="1011" name="Google Shape;1011;p38"/>
          <p:cNvSpPr txBox="1"/>
          <p:nvPr>
            <p:ph idx="1" type="subTitle"/>
          </p:nvPr>
        </p:nvSpPr>
        <p:spPr>
          <a:xfrm>
            <a:off x="440550" y="1960050"/>
            <a:ext cx="3874800" cy="958200"/>
          </a:xfrm>
          <a:prstGeom prst="rect">
            <a:avLst/>
          </a:prstGeom>
        </p:spPr>
        <p:txBody>
          <a:bodyPr anchorCtr="0" anchor="ctr" bIns="91425" lIns="91425" spcFirstLastPara="1" rIns="91425" wrap="square" tIns="91425">
            <a:normAutofit/>
          </a:bodyPr>
          <a:lstStyle/>
          <a:p>
            <a:pPr indent="0" lvl="0" marL="0" rtl="0" algn="l">
              <a:lnSpc>
                <a:spcPct val="115000"/>
              </a:lnSpc>
              <a:spcBef>
                <a:spcPts val="300"/>
              </a:spcBef>
              <a:spcAft>
                <a:spcPts val="0"/>
              </a:spcAft>
              <a:buNone/>
            </a:pPr>
            <a:r>
              <a:rPr lang="en" sz="1300">
                <a:solidFill>
                  <a:srgbClr val="FFFFFF"/>
                </a:solidFill>
              </a:rPr>
              <a:t>It is used for integer feature counts.</a:t>
            </a:r>
            <a:endParaRPr sz="1300">
              <a:solidFill>
                <a:srgbClr val="FFFFFF"/>
              </a:solidFill>
            </a:endParaRPr>
          </a:p>
          <a:p>
            <a:pPr indent="0" lvl="0" marL="0" rtl="0" algn="l">
              <a:spcBef>
                <a:spcPts val="0"/>
              </a:spcBef>
              <a:spcAft>
                <a:spcPts val="0"/>
              </a:spcAft>
              <a:buNone/>
            </a:pPr>
            <a:r>
              <a:t/>
            </a:r>
            <a:endParaRPr>
              <a:solidFill>
                <a:srgbClr val="FFFFFF"/>
              </a:solidFill>
            </a:endParaRPr>
          </a:p>
        </p:txBody>
      </p:sp>
      <p:sp>
        <p:nvSpPr>
          <p:cNvPr id="1012" name="Google Shape;1012;p38"/>
          <p:cNvSpPr txBox="1"/>
          <p:nvPr>
            <p:ph idx="5" type="subTitle"/>
          </p:nvPr>
        </p:nvSpPr>
        <p:spPr>
          <a:xfrm>
            <a:off x="4989300" y="1960050"/>
            <a:ext cx="4154700" cy="1223400"/>
          </a:xfrm>
          <a:prstGeom prst="rect">
            <a:avLst/>
          </a:prstGeom>
        </p:spPr>
        <p:txBody>
          <a:bodyPr anchorCtr="0" anchor="ctr" bIns="91425" lIns="91425" spcFirstLastPara="1" rIns="91425" wrap="square" tIns="91425">
            <a:noAutofit/>
          </a:bodyPr>
          <a:lstStyle/>
          <a:p>
            <a:pPr indent="0" lvl="0" marL="0" rtl="0" algn="l">
              <a:lnSpc>
                <a:spcPct val="105000"/>
              </a:lnSpc>
              <a:spcBef>
                <a:spcPts val="300"/>
              </a:spcBef>
              <a:spcAft>
                <a:spcPts val="0"/>
              </a:spcAft>
              <a:buNone/>
            </a:pPr>
            <a:r>
              <a:rPr lang="en" sz="1110">
                <a:solidFill>
                  <a:srgbClr val="FFFFFF"/>
                </a:solidFill>
              </a:rPr>
              <a:t>It is a group learning strategy for characterization that works by developing a large number of choice trees at preparing time and yielding the class that is the method of the arrangement.</a:t>
            </a:r>
            <a:endParaRPr sz="1295">
              <a:solidFill>
                <a:srgbClr val="FFFFFF"/>
              </a:solidFill>
            </a:endParaRPr>
          </a:p>
        </p:txBody>
      </p:sp>
      <p:sp>
        <p:nvSpPr>
          <p:cNvPr id="1013" name="Google Shape;1013;p38"/>
          <p:cNvSpPr txBox="1"/>
          <p:nvPr>
            <p:ph idx="7" type="subTitle"/>
          </p:nvPr>
        </p:nvSpPr>
        <p:spPr>
          <a:xfrm>
            <a:off x="435050" y="3871950"/>
            <a:ext cx="4017300" cy="1118100"/>
          </a:xfrm>
          <a:prstGeom prst="rect">
            <a:avLst/>
          </a:prstGeom>
        </p:spPr>
        <p:txBody>
          <a:bodyPr anchorCtr="0" anchor="ctr" bIns="91425" lIns="91425" spcFirstLastPara="1" rIns="91425" wrap="square" tIns="91425">
            <a:noAutofit/>
          </a:bodyPr>
          <a:lstStyle/>
          <a:p>
            <a:pPr indent="0" lvl="0" marL="0" rtl="0" algn="l">
              <a:lnSpc>
                <a:spcPct val="115000"/>
              </a:lnSpc>
              <a:spcBef>
                <a:spcPts val="300"/>
              </a:spcBef>
              <a:spcAft>
                <a:spcPts val="0"/>
              </a:spcAft>
              <a:buSzPts val="935"/>
              <a:buNone/>
            </a:pPr>
            <a:r>
              <a:rPr lang="en" sz="1120">
                <a:solidFill>
                  <a:srgbClr val="FFFFFF"/>
                </a:solidFill>
              </a:rPr>
              <a:t>It is a factual model that in its fundamental structure utilizes a calculated capacity to show a double needy variable and we have used it to model the probability of an SMS  as spam or not</a:t>
            </a:r>
            <a:endParaRPr sz="1290">
              <a:solidFill>
                <a:srgbClr val="FFFFFF"/>
              </a:solidFill>
            </a:endParaRPr>
          </a:p>
        </p:txBody>
      </p:sp>
      <p:sp>
        <p:nvSpPr>
          <p:cNvPr id="1014" name="Google Shape;1014;p38"/>
          <p:cNvSpPr/>
          <p:nvPr/>
        </p:nvSpPr>
        <p:spPr>
          <a:xfrm>
            <a:off x="4597000" y="3257550"/>
            <a:ext cx="4446900" cy="17787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39"/>
          <p:cNvSpPr txBox="1"/>
          <p:nvPr>
            <p:ph type="title"/>
          </p:nvPr>
        </p:nvSpPr>
        <p:spPr>
          <a:xfrm>
            <a:off x="629949" y="464847"/>
            <a:ext cx="7800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Policy</a:t>
            </a:r>
            <a:endParaRPr/>
          </a:p>
        </p:txBody>
      </p:sp>
      <p:sp>
        <p:nvSpPr>
          <p:cNvPr id="1020" name="Google Shape;1020;p39"/>
          <p:cNvSpPr txBox="1"/>
          <p:nvPr>
            <p:ph idx="1" type="body"/>
          </p:nvPr>
        </p:nvSpPr>
        <p:spPr>
          <a:xfrm>
            <a:off x="372775" y="1321350"/>
            <a:ext cx="7800300" cy="33828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300"/>
              </a:spcBef>
              <a:spcAft>
                <a:spcPts val="0"/>
              </a:spcAft>
              <a:buNone/>
            </a:pPr>
            <a:r>
              <a:rPr i="1" lang="en" sz="1500">
                <a:solidFill>
                  <a:srgbClr val="FFFFFF"/>
                </a:solidFill>
                <a:latin typeface="Georgia"/>
                <a:ea typeface="Georgia"/>
                <a:cs typeface="Georgia"/>
                <a:sym typeface="Georgia"/>
              </a:rPr>
              <a:t>Assessing order models A characterization model spots models into one of at least two classifications. For estimating classifier execution, we'll initially present the inconceivably helpful device called the disarray lattice and show how it very well may be utilized to compute numerous significant assessment scores. The principal score we'll examine is exactness.</a:t>
            </a:r>
            <a:endParaRPr i="1" sz="1500">
              <a:solidFill>
                <a:srgbClr val="FFFFFF"/>
              </a:solidFill>
              <a:latin typeface="Georgia"/>
              <a:ea typeface="Georgia"/>
              <a:cs typeface="Georgia"/>
              <a:sym typeface="Georgia"/>
            </a:endParaRPr>
          </a:p>
          <a:p>
            <a:pPr indent="0" lvl="0" marL="0" rtl="0" algn="l">
              <a:lnSpc>
                <a:spcPct val="115000"/>
              </a:lnSpc>
              <a:spcBef>
                <a:spcPts val="300"/>
              </a:spcBef>
              <a:spcAft>
                <a:spcPts val="0"/>
              </a:spcAft>
              <a:buNone/>
            </a:pPr>
            <a:r>
              <a:t/>
            </a:r>
            <a:endParaRPr i="1" sz="1500">
              <a:solidFill>
                <a:srgbClr val="FFFFFF"/>
              </a:solidFill>
              <a:latin typeface="Georgia"/>
              <a:ea typeface="Georgia"/>
              <a:cs typeface="Georgia"/>
              <a:sym typeface="Georgia"/>
            </a:endParaRPr>
          </a:p>
          <a:p>
            <a:pPr indent="0" lvl="0" marL="0" rtl="0" algn="l">
              <a:lnSpc>
                <a:spcPct val="115000"/>
              </a:lnSpc>
              <a:spcBef>
                <a:spcPts val="300"/>
              </a:spcBef>
              <a:spcAft>
                <a:spcPts val="0"/>
              </a:spcAft>
              <a:buNone/>
            </a:pPr>
            <a:r>
              <a:rPr i="1" lang="en" sz="1500">
                <a:solidFill>
                  <a:srgbClr val="FFFFFF"/>
                </a:solidFill>
                <a:latin typeface="Georgia"/>
                <a:ea typeface="Georgia"/>
                <a:cs typeface="Georgia"/>
                <a:sym typeface="Georgia"/>
              </a:rPr>
              <a:t>The principal score we examine are as follow:</a:t>
            </a:r>
            <a:endParaRPr i="1" sz="1500">
              <a:solidFill>
                <a:srgbClr val="FFFFFF"/>
              </a:solidFill>
              <a:latin typeface="Georgia"/>
              <a:ea typeface="Georgia"/>
              <a:cs typeface="Georgia"/>
              <a:sym typeface="Georgia"/>
            </a:endParaRPr>
          </a:p>
          <a:p>
            <a:pPr indent="0" lvl="0" marL="0" rtl="0" algn="l">
              <a:lnSpc>
                <a:spcPct val="115000"/>
              </a:lnSpc>
              <a:spcBef>
                <a:spcPts val="300"/>
              </a:spcBef>
              <a:spcAft>
                <a:spcPts val="0"/>
              </a:spcAft>
              <a:buNone/>
            </a:pPr>
            <a:r>
              <a:rPr i="1" lang="en" sz="1500">
                <a:solidFill>
                  <a:srgbClr val="FFFFFF"/>
                </a:solidFill>
                <a:latin typeface="Georgia"/>
                <a:ea typeface="Georgia"/>
                <a:cs typeface="Georgia"/>
                <a:sym typeface="Georgia"/>
              </a:rPr>
              <a:t>1)Accuracy</a:t>
            </a:r>
            <a:endParaRPr i="1" sz="1500">
              <a:solidFill>
                <a:srgbClr val="FFFFFF"/>
              </a:solidFill>
              <a:latin typeface="Georgia"/>
              <a:ea typeface="Georgia"/>
              <a:cs typeface="Georgia"/>
              <a:sym typeface="Georgia"/>
            </a:endParaRPr>
          </a:p>
          <a:p>
            <a:pPr indent="0" lvl="0" marL="0" rtl="0" algn="l">
              <a:lnSpc>
                <a:spcPct val="115000"/>
              </a:lnSpc>
              <a:spcBef>
                <a:spcPts val="300"/>
              </a:spcBef>
              <a:spcAft>
                <a:spcPts val="0"/>
              </a:spcAft>
              <a:buNone/>
            </a:pPr>
            <a:r>
              <a:rPr i="1" lang="en" sz="1500">
                <a:solidFill>
                  <a:srgbClr val="FFFFFF"/>
                </a:solidFill>
                <a:latin typeface="Georgia"/>
                <a:ea typeface="Georgia"/>
                <a:cs typeface="Georgia"/>
                <a:sym typeface="Georgia"/>
              </a:rPr>
              <a:t>2)Precision</a:t>
            </a:r>
            <a:endParaRPr i="1" sz="1500">
              <a:solidFill>
                <a:srgbClr val="FFFFFF"/>
              </a:solidFill>
              <a:latin typeface="Georgia"/>
              <a:ea typeface="Georgia"/>
              <a:cs typeface="Georgia"/>
              <a:sym typeface="Georgia"/>
            </a:endParaRPr>
          </a:p>
          <a:p>
            <a:pPr indent="0" lvl="0" marL="0" rtl="0" algn="l">
              <a:lnSpc>
                <a:spcPct val="115000"/>
              </a:lnSpc>
              <a:spcBef>
                <a:spcPts val="300"/>
              </a:spcBef>
              <a:spcAft>
                <a:spcPts val="0"/>
              </a:spcAft>
              <a:buNone/>
            </a:pPr>
            <a:r>
              <a:rPr i="1" lang="en" sz="1500">
                <a:solidFill>
                  <a:srgbClr val="FFFFFF"/>
                </a:solidFill>
                <a:latin typeface="Georgia"/>
                <a:ea typeface="Georgia"/>
                <a:cs typeface="Georgia"/>
                <a:sym typeface="Georgia"/>
              </a:rPr>
              <a:t>3)Recall</a:t>
            </a:r>
            <a:endParaRPr i="1" sz="1500">
              <a:solidFill>
                <a:srgbClr val="FFFFFF"/>
              </a:solidFill>
              <a:latin typeface="Georgia"/>
              <a:ea typeface="Georgia"/>
              <a:cs typeface="Georgia"/>
              <a:sym typeface="Georgia"/>
            </a:endParaRPr>
          </a:p>
          <a:p>
            <a:pPr indent="0" lvl="0" marL="0" rtl="0" algn="l">
              <a:lnSpc>
                <a:spcPct val="115000"/>
              </a:lnSpc>
              <a:spcBef>
                <a:spcPts val="300"/>
              </a:spcBef>
              <a:spcAft>
                <a:spcPts val="0"/>
              </a:spcAft>
              <a:buNone/>
            </a:pPr>
            <a:r>
              <a:rPr i="1" lang="en" sz="1500">
                <a:solidFill>
                  <a:srgbClr val="FFFFFF"/>
                </a:solidFill>
                <a:latin typeface="Georgia"/>
                <a:ea typeface="Georgia"/>
                <a:cs typeface="Georgia"/>
                <a:sym typeface="Georgia"/>
              </a:rPr>
              <a:t>4)F1 Score</a:t>
            </a:r>
            <a:endParaRPr i="1" sz="1500">
              <a:solidFill>
                <a:srgbClr val="FFFFFF"/>
              </a:solidFill>
              <a:latin typeface="Georgia"/>
              <a:ea typeface="Georgia"/>
              <a:cs typeface="Georgia"/>
              <a:sym typeface="Georgia"/>
            </a:endParaRPr>
          </a:p>
          <a:p>
            <a:pPr indent="0" lvl="0" marL="0" rtl="0" algn="l">
              <a:lnSpc>
                <a:spcPct val="115000"/>
              </a:lnSpc>
              <a:spcBef>
                <a:spcPts val="300"/>
              </a:spcBef>
              <a:spcAft>
                <a:spcPts val="0"/>
              </a:spcAft>
              <a:buNone/>
            </a:pPr>
            <a:r>
              <a:t/>
            </a:r>
            <a:endParaRPr i="1" sz="1500">
              <a:solidFill>
                <a:srgbClr val="FFFFFF"/>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40"/>
          <p:cNvSpPr txBox="1"/>
          <p:nvPr>
            <p:ph idx="1" type="subTitle"/>
          </p:nvPr>
        </p:nvSpPr>
        <p:spPr>
          <a:xfrm>
            <a:off x="841650" y="906900"/>
            <a:ext cx="3476700" cy="1712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1) </a:t>
            </a:r>
            <a:r>
              <a:rPr lang="en"/>
              <a:t>Accuracy</a:t>
            </a:r>
            <a:endParaRPr/>
          </a:p>
        </p:txBody>
      </p:sp>
      <p:sp>
        <p:nvSpPr>
          <p:cNvPr id="1026" name="Google Shape;1026;p40"/>
          <p:cNvSpPr txBox="1"/>
          <p:nvPr>
            <p:ph idx="2" type="subTitle"/>
          </p:nvPr>
        </p:nvSpPr>
        <p:spPr>
          <a:xfrm>
            <a:off x="841650" y="2035925"/>
            <a:ext cx="4119600" cy="1543200"/>
          </a:xfrm>
          <a:prstGeom prst="rect">
            <a:avLst/>
          </a:prstGeom>
        </p:spPr>
        <p:txBody>
          <a:bodyPr anchorCtr="0" anchor="ctr" bIns="91425" lIns="91425" spcFirstLastPara="1" rIns="91425" wrap="square" tIns="91425">
            <a:noAutofit/>
          </a:bodyPr>
          <a:lstStyle/>
          <a:p>
            <a:pPr indent="0" lvl="0" marL="0" rtl="0" algn="l">
              <a:lnSpc>
                <a:spcPct val="115000"/>
              </a:lnSpc>
              <a:spcBef>
                <a:spcPts val="300"/>
              </a:spcBef>
              <a:spcAft>
                <a:spcPts val="0"/>
              </a:spcAft>
              <a:buNone/>
            </a:pPr>
            <a:r>
              <a:rPr lang="en" sz="1200">
                <a:solidFill>
                  <a:srgbClr val="FFFFFF"/>
                </a:solidFill>
              </a:rPr>
              <a:t>Accuracy is one metric for evaluating classification models. Informally, accuracy is the fraction of predictions our model got right.</a:t>
            </a:r>
            <a:endParaRPr sz="1200">
              <a:solidFill>
                <a:srgbClr val="FFFFFF"/>
              </a:solidFill>
            </a:endParaRPr>
          </a:p>
          <a:p>
            <a:pPr indent="0" lvl="0" marL="0" rtl="0" algn="l">
              <a:spcBef>
                <a:spcPts val="0"/>
              </a:spcBef>
              <a:spcAft>
                <a:spcPts val="0"/>
              </a:spcAft>
              <a:buNone/>
            </a:pPr>
            <a:r>
              <a:t/>
            </a:r>
            <a:endParaRPr/>
          </a:p>
        </p:txBody>
      </p:sp>
      <p:pic>
        <p:nvPicPr>
          <p:cNvPr id="1027" name="Google Shape;1027;p40"/>
          <p:cNvPicPr preferRelativeResize="0"/>
          <p:nvPr/>
        </p:nvPicPr>
        <p:blipFill>
          <a:blip r:embed="rId3">
            <a:alphaModFix/>
          </a:blip>
          <a:stretch>
            <a:fillRect/>
          </a:stretch>
        </p:blipFill>
        <p:spPr>
          <a:xfrm>
            <a:off x="5036300" y="2116300"/>
            <a:ext cx="3118275" cy="109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41"/>
          <p:cNvSpPr txBox="1"/>
          <p:nvPr>
            <p:ph idx="1" type="subTitle"/>
          </p:nvPr>
        </p:nvSpPr>
        <p:spPr>
          <a:xfrm>
            <a:off x="3434825" y="1110500"/>
            <a:ext cx="3476700" cy="1712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2</a:t>
            </a:r>
            <a:r>
              <a:rPr lang="en"/>
              <a:t>) Precision</a:t>
            </a:r>
            <a:endParaRPr/>
          </a:p>
        </p:txBody>
      </p:sp>
      <p:sp>
        <p:nvSpPr>
          <p:cNvPr id="1033" name="Google Shape;1033;p41"/>
          <p:cNvSpPr txBox="1"/>
          <p:nvPr>
            <p:ph idx="2" type="subTitle"/>
          </p:nvPr>
        </p:nvSpPr>
        <p:spPr>
          <a:xfrm>
            <a:off x="3201475" y="2110925"/>
            <a:ext cx="4350600" cy="1543200"/>
          </a:xfrm>
          <a:prstGeom prst="rect">
            <a:avLst/>
          </a:prstGeom>
        </p:spPr>
        <p:txBody>
          <a:bodyPr anchorCtr="0" anchor="ctr" bIns="91425" lIns="91425" spcFirstLastPara="1" rIns="91425" wrap="square" tIns="91425">
            <a:noAutofit/>
          </a:bodyPr>
          <a:lstStyle/>
          <a:p>
            <a:pPr indent="0" lvl="0" marL="228600" rtl="0" algn="l">
              <a:lnSpc>
                <a:spcPct val="115000"/>
              </a:lnSpc>
              <a:spcBef>
                <a:spcPts val="1200"/>
              </a:spcBef>
              <a:spcAft>
                <a:spcPts val="0"/>
              </a:spcAft>
              <a:buNone/>
            </a:pPr>
            <a:r>
              <a:rPr lang="en" sz="1200">
                <a:solidFill>
                  <a:srgbClr val="FFFFFF"/>
                </a:solidFill>
              </a:rPr>
              <a:t>The precision for a class is the number of true positives divided by the total number of elements labeled as belonging to the positive class.</a:t>
            </a:r>
            <a:endParaRPr sz="1200">
              <a:solidFill>
                <a:srgbClr val="FFFFFF"/>
              </a:solidFill>
            </a:endParaRPr>
          </a:p>
          <a:p>
            <a:pPr indent="0" lvl="0" marL="0" rtl="0" algn="l">
              <a:spcBef>
                <a:spcPts val="1200"/>
              </a:spcBef>
              <a:spcAft>
                <a:spcPts val="0"/>
              </a:spcAft>
              <a:buNone/>
            </a:pPr>
            <a:r>
              <a:t/>
            </a:r>
            <a:endParaRPr/>
          </a:p>
        </p:txBody>
      </p:sp>
      <p:pic>
        <p:nvPicPr>
          <p:cNvPr id="1034" name="Google Shape;1034;p41"/>
          <p:cNvPicPr preferRelativeResize="0"/>
          <p:nvPr/>
        </p:nvPicPr>
        <p:blipFill>
          <a:blip r:embed="rId3">
            <a:alphaModFix/>
          </a:blip>
          <a:stretch>
            <a:fillRect/>
          </a:stretch>
        </p:blipFill>
        <p:spPr>
          <a:xfrm>
            <a:off x="1191775" y="2112006"/>
            <a:ext cx="1508525" cy="9194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te Geometric Monsters App by Slidesgo">
  <a:themeElements>
    <a:clrScheme name="Simple Light">
      <a:dk1>
        <a:srgbClr val="1E1E1C"/>
      </a:dk1>
      <a:lt1>
        <a:srgbClr val="FFFFFF"/>
      </a:lt1>
      <a:dk2>
        <a:srgbClr val="1E1E1C"/>
      </a:dk2>
      <a:lt2>
        <a:srgbClr val="E9488B"/>
      </a:lt2>
      <a:accent1>
        <a:srgbClr val="DEDC06"/>
      </a:accent1>
      <a:accent2>
        <a:srgbClr val="A4C2F4"/>
      </a:accent2>
      <a:accent3>
        <a:srgbClr val="864695"/>
      </a:accent3>
      <a:accent4>
        <a:srgbClr val="434343"/>
      </a:accent4>
      <a:accent5>
        <a:srgbClr val="666666"/>
      </a:accent5>
      <a:accent6>
        <a:srgbClr val="FFFFFF"/>
      </a:accent6>
      <a:hlink>
        <a:srgbClr val="1E1E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