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0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39DDE-07C6-CD83-FDC5-F294E036C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Multiprocessor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952F66-E22F-BD78-6F2E-40B1B773D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5033357"/>
            <a:ext cx="3905913" cy="1046809"/>
          </a:xfrm>
        </p:spPr>
        <p:txBody>
          <a:bodyPr/>
          <a:lstStyle/>
          <a:p>
            <a:r>
              <a:rPr lang="en-IN" dirty="0"/>
              <a:t>Prepared by</a:t>
            </a:r>
          </a:p>
          <a:p>
            <a:r>
              <a:rPr lang="en-IN" dirty="0"/>
              <a:t>KEYUR PATEL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9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10A0D-3EFF-FD37-BB48-D749F396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3DF4CD-E2A7-06C5-F8AB-FC972AE9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98331"/>
          </a:xfrm>
        </p:spPr>
        <p:txBody>
          <a:bodyPr/>
          <a:lstStyle/>
          <a:p>
            <a:r>
              <a:rPr lang="en-IN" dirty="0"/>
              <a:t>A Multiprocessor is a computer system with two or more central processing units (CPUs) share full access to a common RAM.</a:t>
            </a:r>
          </a:p>
          <a:p>
            <a:endParaRPr lang="en-IN" dirty="0"/>
          </a:p>
          <a:p>
            <a:r>
              <a:rPr lang="en-US" sz="2000" dirty="0"/>
              <a:t>The main objective of using a multiprocessor is to boost the system’s execution speed, with other objectives being fault tolerance and application matching.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32" y="4047171"/>
            <a:ext cx="5381625" cy="26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4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67CE7-4078-74EC-636A-FCA36EFA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Multiprocessor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19850A-07AC-D922-0BF0-0EA8A1EB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 multiprocessor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distributed memory multiprocessor.</a:t>
            </a: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US" dirty="0"/>
              <a:t>In shared memory multiprocessors, all the CPUs shares the common memory but in a distributed memory multiprocessor, every CPU has its own private memory.</a:t>
            </a:r>
          </a:p>
        </p:txBody>
      </p:sp>
    </p:spTree>
    <p:extLst>
      <p:ext uri="{BB962C8B-B14F-4D97-AF65-F5344CB8AC3E}">
        <p14:creationId xmlns:p14="http://schemas.microsoft.com/office/powerpoint/2010/main" val="26719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B388AE-C12D-2C7C-7489-200C781B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of Multiprocessor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DAC523-773C-74CE-9AEC-405F581B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As a uniprocessor, such as single instruction, single data stream (SISD).</a:t>
            </a:r>
          </a:p>
          <a:p>
            <a:r>
              <a:rPr lang="en-IN" dirty="0"/>
              <a:t>As a multiprocessor, such as single instruction, multiple data stream (SIMD).</a:t>
            </a:r>
          </a:p>
          <a:p>
            <a:r>
              <a:rPr lang="en-IN" dirty="0"/>
              <a:t>Multiple series of instructions in a single perspective, such as multiple instruction, single data stream (MISD), which is used for  pipelined processors.</a:t>
            </a:r>
          </a:p>
          <a:p>
            <a:r>
              <a:rPr lang="en-IN" dirty="0"/>
              <a:t>Inside a single system for executing multiple, individual series of instructions in multiple perspectives, such as multiple instruction, multiple data stream (MIMD).</a:t>
            </a:r>
          </a:p>
          <a:p>
            <a:r>
              <a:rPr lang="en-IN" dirty="0"/>
              <a:t>High-Performance Computing</a:t>
            </a:r>
          </a:p>
          <a:p>
            <a:r>
              <a:rPr lang="en-IN" dirty="0"/>
              <a:t>Artificial Intelligence and Machine Learning</a:t>
            </a:r>
          </a:p>
          <a:p>
            <a:r>
              <a:rPr lang="en-IN" dirty="0"/>
              <a:t>Real-Time Systems</a:t>
            </a:r>
          </a:p>
          <a:p>
            <a:r>
              <a:rPr lang="en-IN" dirty="0"/>
              <a:t>Overall, multiprocessor systems have a wide range of applications in different fields, where performance and efficiency are critical.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4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3DF71-CFBC-6F70-552E-8B20CF97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540A8F-7AB2-355E-20B4-938D7C4F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Improve performance ratio</a:t>
            </a:r>
          </a:p>
          <a:p>
            <a:r>
              <a:rPr lang="en-IN" dirty="0"/>
              <a:t>To avoid expense of centralized system</a:t>
            </a:r>
          </a:p>
          <a:p>
            <a:r>
              <a:rPr lang="en-IN" dirty="0"/>
              <a:t>Tasks are divided in module</a:t>
            </a:r>
          </a:p>
          <a:p>
            <a:r>
              <a:rPr lang="en-IN" dirty="0"/>
              <a:t>Improves 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2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1C154-19A5-2C1C-F55A-3F1B16D5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Multiprocessor can be characterized by two main categories: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17AE8D-284E-B9B4-0D42-7181564E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processor is a single computer that includes multiple processors.
Communication between them may occur by sending messages from one  processor to the other or by sharing common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F7992-EDCC-32CF-B6A2-92021926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313" y="1270660"/>
            <a:ext cx="3384469" cy="3247900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44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Multiprocessor </vt:lpstr>
      <vt:lpstr>Introduction </vt:lpstr>
      <vt:lpstr>Types of Multiprocessor </vt:lpstr>
      <vt:lpstr>Application of Multiprocessor </vt:lpstr>
      <vt:lpstr>Advantages </vt:lpstr>
      <vt:lpstr>Multiprocessor can be characterized by two main categories: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Multiprocessor</dc:title>
  <dc:creator>keyurpatel8401@gmail.com</dc:creator>
  <cp:lastModifiedBy>Microsoft account</cp:lastModifiedBy>
  <cp:revision>8</cp:revision>
  <dcterms:created xsi:type="dcterms:W3CDTF">2023-04-05T17:27:44Z</dcterms:created>
  <dcterms:modified xsi:type="dcterms:W3CDTF">2023-04-06T07:47:19Z</dcterms:modified>
</cp:coreProperties>
</file>