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entury Schoolbook" panose="02040604050505020304"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A6C34A-E54D-45AE-BBF9-F0D667D824C4}">
  <a:tblStyle styleId="{3DA6C34A-E54D-45AE-BBF9-F0D667D824C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7d1bade1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7d1bade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2286000" y="2343150"/>
            <a:ext cx="6172200" cy="142077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3000"/>
              <a:buFont typeface="Century Schoolbook"/>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286000" y="3752492"/>
            <a:ext cx="6172200" cy="1028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00"/>
              </a:spcBef>
              <a:spcAft>
                <a:spcPts val="0"/>
              </a:spcAft>
              <a:buSzPts val="1260"/>
              <a:buNone/>
              <a:defRPr sz="1800" b="1">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0" name="Google Shape;20;p2"/>
          <p:cNvSpPr txBox="1">
            <a:spLocks noGrp="1"/>
          </p:cNvSpPr>
          <p:nvPr>
            <p:ph type="dt" idx="10"/>
          </p:nvPr>
        </p:nvSpPr>
        <p:spPr>
          <a:xfrm rot="5400000">
            <a:off x="8050371" y="832948"/>
            <a:ext cx="17145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7534469" y="3088246"/>
            <a:ext cx="2743200" cy="38404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p:nvPr/>
        </p:nvSpPr>
        <p:spPr>
          <a:xfrm>
            <a:off x="381000" y="0"/>
            <a:ext cx="609600" cy="5143500"/>
          </a:xfrm>
          <a:prstGeom prst="rect">
            <a:avLst/>
          </a:prstGeom>
          <a:solidFill>
            <a:srgbClr val="FEC2AC">
              <a:alpha val="5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2"/>
          <p:cNvSpPr/>
          <p:nvPr/>
        </p:nvSpPr>
        <p:spPr>
          <a:xfrm>
            <a:off x="276336" y="0"/>
            <a:ext cx="104664" cy="5143500"/>
          </a:xfrm>
          <a:prstGeom prst="rect">
            <a:avLst/>
          </a:prstGeom>
          <a:solidFill>
            <a:srgbClr val="FFD8CC">
              <a:alpha val="3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 name="Google Shape;24;p2"/>
          <p:cNvSpPr/>
          <p:nvPr/>
        </p:nvSpPr>
        <p:spPr>
          <a:xfrm>
            <a:off x="990600" y="0"/>
            <a:ext cx="181872" cy="5143500"/>
          </a:xfrm>
          <a:prstGeom prst="rect">
            <a:avLst/>
          </a:prstGeom>
          <a:solidFill>
            <a:srgbClr val="FFD8CC">
              <a:alpha val="6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 name="Google Shape;25;p2"/>
          <p:cNvSpPr/>
          <p:nvPr/>
        </p:nvSpPr>
        <p:spPr>
          <a:xfrm>
            <a:off x="1141320" y="0"/>
            <a:ext cx="230280" cy="5143500"/>
          </a:xfrm>
          <a:prstGeom prst="rect">
            <a:avLst/>
          </a:prstGeom>
          <a:solidFill>
            <a:srgbClr val="FFEDE7">
              <a:alpha val="7019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6" name="Google Shape;26;p2"/>
          <p:cNvCxnSpPr/>
          <p:nvPr/>
        </p:nvCxnSpPr>
        <p:spPr>
          <a:xfrm>
            <a:off x="106344" y="0"/>
            <a:ext cx="0" cy="5143500"/>
          </a:xfrm>
          <a:prstGeom prst="straightConnector1">
            <a:avLst/>
          </a:prstGeom>
          <a:noFill/>
          <a:ln w="57150" cap="flat" cmpd="sng">
            <a:solidFill>
              <a:srgbClr val="FEC2AC">
                <a:alpha val="72156"/>
              </a:srgbClr>
            </a:solidFill>
            <a:prstDash val="solid"/>
            <a:round/>
            <a:headEnd type="none" w="sm" len="sm"/>
            <a:tailEnd type="none" w="sm" len="sm"/>
          </a:ln>
        </p:spPr>
      </p:cxnSp>
      <p:cxnSp>
        <p:nvCxnSpPr>
          <p:cNvPr id="27" name="Google Shape;27;p2"/>
          <p:cNvCxnSpPr/>
          <p:nvPr/>
        </p:nvCxnSpPr>
        <p:spPr>
          <a:xfrm>
            <a:off x="914400" y="0"/>
            <a:ext cx="0" cy="5143500"/>
          </a:xfrm>
          <a:prstGeom prst="straightConnector1">
            <a:avLst/>
          </a:prstGeom>
          <a:noFill/>
          <a:ln w="57150" cap="flat" cmpd="sng">
            <a:solidFill>
              <a:srgbClr val="FFEDE7">
                <a:alpha val="81960"/>
              </a:srgbClr>
            </a:solidFill>
            <a:prstDash val="solid"/>
            <a:round/>
            <a:headEnd type="none" w="sm" len="sm"/>
            <a:tailEnd type="none" w="sm" len="sm"/>
          </a:ln>
        </p:spPr>
      </p:cxnSp>
      <p:cxnSp>
        <p:nvCxnSpPr>
          <p:cNvPr id="28" name="Google Shape;28;p2"/>
          <p:cNvCxnSpPr/>
          <p:nvPr/>
        </p:nvCxnSpPr>
        <p:spPr>
          <a:xfrm>
            <a:off x="854112" y="0"/>
            <a:ext cx="0" cy="51435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6640" y="0"/>
            <a:ext cx="0" cy="5143500"/>
          </a:xfrm>
          <a:prstGeom prst="straightConnector1">
            <a:avLst/>
          </a:prstGeom>
          <a:noFill/>
          <a:ln w="28575" cap="flat" cmpd="sng">
            <a:solidFill>
              <a:srgbClr val="FEC2AC">
                <a:alpha val="81176"/>
              </a:srgbClr>
            </a:solidFill>
            <a:prstDash val="solid"/>
            <a:round/>
            <a:headEnd type="none" w="sm" len="sm"/>
            <a:tailEnd type="none" w="sm" len="sm"/>
          </a:ln>
        </p:spPr>
      </p:cxnSp>
      <p:cxnSp>
        <p:nvCxnSpPr>
          <p:cNvPr id="30" name="Google Shape;30;p2"/>
          <p:cNvCxnSpPr/>
          <p:nvPr/>
        </p:nvCxnSpPr>
        <p:spPr>
          <a:xfrm>
            <a:off x="1066800" y="0"/>
            <a:ext cx="0" cy="51435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56" y="0"/>
            <a:ext cx="0" cy="51435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5143500"/>
          </a:xfrm>
          <a:prstGeom prst="rect">
            <a:avLst/>
          </a:prstGeom>
          <a:solidFill>
            <a:srgbClr val="FEC2AC">
              <a:alpha val="5019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 name="Google Shape;33;p2"/>
          <p:cNvSpPr/>
          <p:nvPr/>
        </p:nvSpPr>
        <p:spPr>
          <a:xfrm>
            <a:off x="609600" y="2571750"/>
            <a:ext cx="1295400" cy="9715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 name="Google Shape;34;p2"/>
          <p:cNvSpPr/>
          <p:nvPr/>
        </p:nvSpPr>
        <p:spPr>
          <a:xfrm>
            <a:off x="1309632" y="3650064"/>
            <a:ext cx="641424" cy="48106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35;p2"/>
          <p:cNvSpPr/>
          <p:nvPr/>
        </p:nvSpPr>
        <p:spPr>
          <a:xfrm>
            <a:off x="1091080" y="4125474"/>
            <a:ext cx="137160" cy="1028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36;p2"/>
          <p:cNvSpPr/>
          <p:nvPr/>
        </p:nvSpPr>
        <p:spPr>
          <a:xfrm>
            <a:off x="1664208" y="4341114"/>
            <a:ext cx="274320" cy="2057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 name="Google Shape;37;p2"/>
          <p:cNvSpPr/>
          <p:nvPr/>
        </p:nvSpPr>
        <p:spPr>
          <a:xfrm>
            <a:off x="1905000" y="3371850"/>
            <a:ext cx="36576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Google Shape;38;p2"/>
          <p:cNvSpPr txBox="1">
            <a:spLocks noGrp="1"/>
          </p:cNvSpPr>
          <p:nvPr>
            <p:ph type="sldNum" idx="12"/>
          </p:nvPr>
        </p:nvSpPr>
        <p:spPr>
          <a:xfrm>
            <a:off x="1325544" y="3696527"/>
            <a:ext cx="609600" cy="38814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1"/>
          <p:cNvCxnSpPr/>
          <p:nvPr/>
        </p:nvCxnSpPr>
        <p:spPr>
          <a:xfrm>
            <a:off x="8763000" y="0"/>
            <a:ext cx="0" cy="51435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1"/>
          <p:cNvSpPr/>
          <p:nvPr/>
        </p:nvSpPr>
        <p:spPr>
          <a:xfrm>
            <a:off x="8156448" y="4286250"/>
            <a:ext cx="548640" cy="41148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11"/>
          <p:cNvSpPr txBox="1">
            <a:spLocks noGrp="1"/>
          </p:cNvSpPr>
          <p:nvPr>
            <p:ph type="title"/>
          </p:nvPr>
        </p:nvSpPr>
        <p:spPr>
          <a:xfrm rot="5400000">
            <a:off x="4138803" y="2343150"/>
            <a:ext cx="473202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Century Schoolbook"/>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1"/>
          <p:cNvSpPr>
            <a:spLocks noGrp="1"/>
          </p:cNvSpPr>
          <p:nvPr>
            <p:ph type="pic" idx="2"/>
          </p:nvPr>
        </p:nvSpPr>
        <p:spPr>
          <a:xfrm>
            <a:off x="0" y="0"/>
            <a:ext cx="6172200" cy="5143500"/>
          </a:xfrm>
          <a:prstGeom prst="rect">
            <a:avLst/>
          </a:prstGeom>
          <a:solidFill>
            <a:schemeClr val="lt2"/>
          </a:solid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5" name="Google Shape;115;p11"/>
          <p:cNvSpPr txBox="1">
            <a:spLocks noGrp="1"/>
          </p:cNvSpPr>
          <p:nvPr>
            <p:ph type="body" idx="1"/>
          </p:nvPr>
        </p:nvSpPr>
        <p:spPr>
          <a:xfrm>
            <a:off x="6765798" y="198596"/>
            <a:ext cx="1524000" cy="371703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SzPts val="840"/>
              <a:buFont typeface="Century Schoolbook"/>
              <a:buNone/>
              <a:defRPr sz="1200"/>
            </a:lvl1pPr>
            <a:lvl2pPr marL="914400" lvl="1" indent="-289560" algn="l">
              <a:lnSpc>
                <a:spcPct val="100000"/>
              </a:lnSpc>
              <a:spcBef>
                <a:spcPts val="400"/>
              </a:spcBef>
              <a:spcAft>
                <a:spcPts val="0"/>
              </a:spcAft>
              <a:buSzPts val="960"/>
              <a:buChar char="⚫"/>
              <a:defRPr sz="1200"/>
            </a:lvl2pPr>
            <a:lvl3pPr marL="1371600" lvl="2" indent="-266700" algn="l">
              <a:lnSpc>
                <a:spcPct val="100000"/>
              </a:lnSpc>
              <a:spcBef>
                <a:spcPts val="200"/>
              </a:spcBef>
              <a:spcAft>
                <a:spcPts val="0"/>
              </a:spcAft>
              <a:buSzPts val="600"/>
              <a:buChar char="?"/>
              <a:defRPr sz="1000"/>
            </a:lvl3pPr>
            <a:lvl4pPr marL="1828800" lvl="3" indent="-262889" algn="l">
              <a:lnSpc>
                <a:spcPct val="100000"/>
              </a:lnSpc>
              <a:spcBef>
                <a:spcPts val="180"/>
              </a:spcBef>
              <a:spcAft>
                <a:spcPts val="0"/>
              </a:spcAft>
              <a:buSzPts val="540"/>
              <a:buChar char="?"/>
              <a:defRPr sz="900"/>
            </a:lvl4pPr>
            <a:lvl5pPr marL="2286000" lvl="4" indent="-267461" algn="l">
              <a:lnSpc>
                <a:spcPct val="100000"/>
              </a:lnSpc>
              <a:spcBef>
                <a:spcPts val="180"/>
              </a:spcBef>
              <a:spcAft>
                <a:spcPts val="0"/>
              </a:spcAft>
              <a:buSzPts val="612"/>
              <a:buChar char="⚫"/>
              <a:defRPr sz="900"/>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116" name="Google Shape;116;p11"/>
          <p:cNvCxnSpPr/>
          <p:nvPr/>
        </p:nvCxnSpPr>
        <p:spPr>
          <a:xfrm>
            <a:off x="8991600" y="0"/>
            <a:ext cx="0" cy="5143500"/>
          </a:xfrm>
          <a:prstGeom prst="straightConnector1">
            <a:avLst/>
          </a:prstGeom>
          <a:noFill/>
          <a:ln w="9525" cap="flat" cmpd="sng">
            <a:solidFill>
              <a:schemeClr val="dk1"/>
            </a:solidFill>
            <a:prstDash val="solid"/>
            <a:round/>
            <a:headEnd type="none" w="sm" len="sm"/>
            <a:tailEnd type="none" w="sm" len="sm"/>
          </a:ln>
        </p:spPr>
      </p:cxnSp>
      <p:sp>
        <p:nvSpPr>
          <p:cNvPr id="117" name="Google Shape;117;p11"/>
          <p:cNvSpPr/>
          <p:nvPr/>
        </p:nvSpPr>
        <p:spPr>
          <a:xfrm>
            <a:off x="8839200" y="0"/>
            <a:ext cx="304800" cy="51435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18" name="Google Shape;118;p11"/>
          <p:cNvCxnSpPr/>
          <p:nvPr/>
        </p:nvCxnSpPr>
        <p:spPr>
          <a:xfrm>
            <a:off x="8915400" y="0"/>
            <a:ext cx="0" cy="51435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11"/>
          <p:cNvCxnSpPr/>
          <p:nvPr/>
        </p:nvCxnSpPr>
        <p:spPr>
          <a:xfrm>
            <a:off x="6248400" y="0"/>
            <a:ext cx="0" cy="51435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11"/>
          <p:cNvCxnSpPr/>
          <p:nvPr/>
        </p:nvCxnSpPr>
        <p:spPr>
          <a:xfrm>
            <a:off x="6192296" y="0"/>
            <a:ext cx="0" cy="51435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11"/>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1"/>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23" name="Google Shape;123;p11"/>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457200" y="205979"/>
            <a:ext cx="7467600" cy="857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2"/>
          <p:cNvSpPr txBox="1">
            <a:spLocks noGrp="1"/>
          </p:cNvSpPr>
          <p:nvPr>
            <p:ph type="body" idx="1"/>
          </p:nvPr>
        </p:nvSpPr>
        <p:spPr>
          <a:xfrm rot="5400000">
            <a:off x="2363343" y="-705993"/>
            <a:ext cx="3655314" cy="74676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7" name="Google Shape;127;p12"/>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2"/>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2"/>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rot="5400000">
            <a:off x="5273278" y="1562102"/>
            <a:ext cx="4388644" cy="1676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3" name="Google Shape;133;p13"/>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400"/>
              <a:buFont typeface="Century Schoolbook"/>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00000"/>
              </a:lnSpc>
              <a:spcBef>
                <a:spcPts val="0"/>
              </a:spcBef>
              <a:spcAft>
                <a:spcPts val="0"/>
              </a:spcAft>
              <a:buSzPts val="1300"/>
              <a:buChar char="●"/>
              <a:defRPr/>
            </a:lvl1pPr>
            <a:lvl2pPr marL="914400" lvl="1" indent="-298450" algn="l">
              <a:lnSpc>
                <a:spcPct val="100000"/>
              </a:lnSpc>
              <a:spcBef>
                <a:spcPts val="1600"/>
              </a:spcBef>
              <a:spcAft>
                <a:spcPts val="0"/>
              </a:spcAft>
              <a:buSzPts val="1100"/>
              <a:buChar char="○"/>
              <a:defRPr/>
            </a:lvl2pPr>
            <a:lvl3pPr marL="1371600" lvl="2" indent="-298450" algn="l">
              <a:lnSpc>
                <a:spcPct val="100000"/>
              </a:lnSpc>
              <a:spcBef>
                <a:spcPts val="1600"/>
              </a:spcBef>
              <a:spcAft>
                <a:spcPts val="0"/>
              </a:spcAft>
              <a:buSzPts val="1100"/>
              <a:buChar char="■"/>
              <a:defRPr/>
            </a:lvl3pPr>
            <a:lvl4pPr marL="1828800" lvl="3" indent="-298450" algn="l">
              <a:lnSpc>
                <a:spcPct val="100000"/>
              </a:lnSpc>
              <a:spcBef>
                <a:spcPts val="1600"/>
              </a:spcBef>
              <a:spcAft>
                <a:spcPts val="0"/>
              </a:spcAft>
              <a:buSzPts val="1100"/>
              <a:buChar char="●"/>
              <a:defRPr/>
            </a:lvl4pPr>
            <a:lvl5pPr marL="2286000" lvl="4" indent="-298450" algn="l">
              <a:lnSpc>
                <a:spcPct val="100000"/>
              </a:lnSpc>
              <a:spcBef>
                <a:spcPts val="1600"/>
              </a:spcBef>
              <a:spcAft>
                <a:spcPts val="0"/>
              </a:spcAft>
              <a:buSzPts val="1100"/>
              <a:buChar char="○"/>
              <a:defRPr/>
            </a:lvl5pPr>
            <a:lvl6pPr marL="2743200" lvl="5" indent="-298450" algn="l">
              <a:lnSpc>
                <a:spcPct val="100000"/>
              </a:lnSpc>
              <a:spcBef>
                <a:spcPts val="1600"/>
              </a:spcBef>
              <a:spcAft>
                <a:spcPts val="0"/>
              </a:spcAft>
              <a:buSzPts val="1100"/>
              <a:buChar char="■"/>
              <a:defRPr/>
            </a:lvl6pPr>
            <a:lvl7pPr marL="3200400" lvl="6" indent="-298450" algn="l">
              <a:lnSpc>
                <a:spcPct val="100000"/>
              </a:lnSpc>
              <a:spcBef>
                <a:spcPts val="1600"/>
              </a:spcBef>
              <a:spcAft>
                <a:spcPts val="0"/>
              </a:spcAft>
              <a:buSzPts val="1100"/>
              <a:buChar char="●"/>
              <a:defRPr/>
            </a:lvl7pPr>
            <a:lvl8pPr marL="3657600" lvl="7" indent="-298450" algn="l">
              <a:lnSpc>
                <a:spcPct val="100000"/>
              </a:lnSpc>
              <a:spcBef>
                <a:spcPts val="1600"/>
              </a:spcBef>
              <a:spcAft>
                <a:spcPts val="0"/>
              </a:spcAft>
              <a:buSzPts val="1100"/>
              <a:buChar char="○"/>
              <a:defRPr/>
            </a:lvl8pPr>
            <a:lvl9pPr marL="4114800" lvl="8" indent="-298450" algn="l">
              <a:lnSpc>
                <a:spcPct val="100000"/>
              </a:lnSpc>
              <a:spcBef>
                <a:spcPts val="1600"/>
              </a:spcBef>
              <a:spcAft>
                <a:spcPts val="1600"/>
              </a:spcAft>
              <a:buSzPts val="1100"/>
              <a:buChar char="■"/>
              <a:defRPr/>
            </a:lvl9pPr>
          </a:lstStyle>
          <a:p>
            <a:endParaRPr/>
          </a:p>
        </p:txBody>
      </p:sp>
      <p:sp>
        <p:nvSpPr>
          <p:cNvPr id="42" name="Google Shape;4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457200" y="205979"/>
            <a:ext cx="7467600" cy="857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457200" y="1200150"/>
            <a:ext cx="7467600" cy="3655314"/>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4"/>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48" name="Google Shape;48;p4"/>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2286000" y="2171700"/>
            <a:ext cx="6172200" cy="1540193"/>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3000"/>
              <a:buFont typeface="Century Schoolbook"/>
              <a:buNone/>
              <a:defRPr sz="3000" b="1"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2286000" y="3757613"/>
            <a:ext cx="6172200" cy="10287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SzPts val="1260"/>
              <a:buNone/>
              <a:defRPr sz="1800" b="1">
                <a:solidFill>
                  <a:schemeClr val="lt2"/>
                </a:solidFill>
              </a:defRPr>
            </a:lvl1pPr>
            <a:lvl2pPr marL="914400" lvl="1" indent="-228600" algn="l">
              <a:lnSpc>
                <a:spcPct val="100000"/>
              </a:lnSpc>
              <a:spcBef>
                <a:spcPts val="360"/>
              </a:spcBef>
              <a:spcAft>
                <a:spcPts val="0"/>
              </a:spcAft>
              <a:buSzPts val="1440"/>
              <a:buNone/>
              <a:defRPr sz="1800">
                <a:solidFill>
                  <a:schemeClr val="lt1"/>
                </a:solidFill>
              </a:defRPr>
            </a:lvl2pPr>
            <a:lvl3pPr marL="1371600" lvl="2" indent="-228600" algn="l">
              <a:lnSpc>
                <a:spcPct val="100000"/>
              </a:lnSpc>
              <a:spcBef>
                <a:spcPts val="320"/>
              </a:spcBef>
              <a:spcAft>
                <a:spcPts val="0"/>
              </a:spcAft>
              <a:buSzPts val="960"/>
              <a:buNone/>
              <a:defRPr sz="1600">
                <a:solidFill>
                  <a:schemeClr val="lt1"/>
                </a:solidFill>
              </a:defRPr>
            </a:lvl3pPr>
            <a:lvl4pPr marL="1828800" lvl="3" indent="-228600" algn="l">
              <a:lnSpc>
                <a:spcPct val="100000"/>
              </a:lnSpc>
              <a:spcBef>
                <a:spcPts val="280"/>
              </a:spcBef>
              <a:spcAft>
                <a:spcPts val="0"/>
              </a:spcAft>
              <a:buSzPts val="840"/>
              <a:buNone/>
              <a:defRPr sz="1400">
                <a:solidFill>
                  <a:schemeClr val="lt1"/>
                </a:solidFill>
              </a:defRPr>
            </a:lvl4pPr>
            <a:lvl5pPr marL="2286000" lvl="4" indent="-228600" algn="l">
              <a:lnSpc>
                <a:spcPct val="100000"/>
              </a:lnSpc>
              <a:spcBef>
                <a:spcPts val="280"/>
              </a:spcBef>
              <a:spcAft>
                <a:spcPts val="0"/>
              </a:spcAft>
              <a:buSzPts val="952"/>
              <a:buNone/>
              <a:defRPr sz="1400">
                <a:solidFill>
                  <a:schemeClr val="lt1"/>
                </a:solidFill>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5"/>
          <p:cNvSpPr txBox="1">
            <a:spLocks noGrp="1"/>
          </p:cNvSpPr>
          <p:nvPr>
            <p:ph type="dt" idx="10"/>
          </p:nvPr>
        </p:nvSpPr>
        <p:spPr>
          <a:xfrm rot="5400000">
            <a:off x="8049006" y="830199"/>
            <a:ext cx="1714500" cy="381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
          <p:cNvSpPr txBox="1">
            <a:spLocks noGrp="1"/>
          </p:cNvSpPr>
          <p:nvPr>
            <p:ph type="ftr" idx="11"/>
          </p:nvPr>
        </p:nvSpPr>
        <p:spPr>
          <a:xfrm rot="5400000">
            <a:off x="7534656" y="3086100"/>
            <a:ext cx="2743200" cy="38404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
          <p:cNvSpPr/>
          <p:nvPr/>
        </p:nvSpPr>
        <p:spPr>
          <a:xfrm>
            <a:off x="381000" y="0"/>
            <a:ext cx="609600" cy="5143500"/>
          </a:xfrm>
          <a:prstGeom prst="rect">
            <a:avLst/>
          </a:prstGeom>
          <a:solidFill>
            <a:srgbClr val="FEC2AC">
              <a:alpha val="5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5" name="Google Shape;55;p5"/>
          <p:cNvSpPr/>
          <p:nvPr/>
        </p:nvSpPr>
        <p:spPr>
          <a:xfrm>
            <a:off x="276336" y="0"/>
            <a:ext cx="104664" cy="5143500"/>
          </a:xfrm>
          <a:prstGeom prst="rect">
            <a:avLst/>
          </a:prstGeom>
          <a:solidFill>
            <a:srgbClr val="FFD8CC">
              <a:alpha val="3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6" name="Google Shape;56;p5"/>
          <p:cNvSpPr/>
          <p:nvPr/>
        </p:nvSpPr>
        <p:spPr>
          <a:xfrm>
            <a:off x="990600" y="0"/>
            <a:ext cx="181872" cy="5143500"/>
          </a:xfrm>
          <a:prstGeom prst="rect">
            <a:avLst/>
          </a:prstGeom>
          <a:solidFill>
            <a:srgbClr val="FFD8CC">
              <a:alpha val="6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 name="Google Shape;57;p5"/>
          <p:cNvSpPr/>
          <p:nvPr/>
        </p:nvSpPr>
        <p:spPr>
          <a:xfrm>
            <a:off x="1141320" y="0"/>
            <a:ext cx="230280" cy="5143500"/>
          </a:xfrm>
          <a:prstGeom prst="rect">
            <a:avLst/>
          </a:prstGeom>
          <a:solidFill>
            <a:srgbClr val="FFEDE7">
              <a:alpha val="7019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8" name="Google Shape;58;p5"/>
          <p:cNvCxnSpPr/>
          <p:nvPr/>
        </p:nvCxnSpPr>
        <p:spPr>
          <a:xfrm>
            <a:off x="106344" y="0"/>
            <a:ext cx="0" cy="5143500"/>
          </a:xfrm>
          <a:prstGeom prst="straightConnector1">
            <a:avLst/>
          </a:prstGeom>
          <a:noFill/>
          <a:ln w="57150" cap="flat" cmpd="sng">
            <a:solidFill>
              <a:srgbClr val="FEC2AC">
                <a:alpha val="72156"/>
              </a:srgbClr>
            </a:solidFill>
            <a:prstDash val="solid"/>
            <a:round/>
            <a:headEnd type="none" w="sm" len="sm"/>
            <a:tailEnd type="none" w="sm" len="sm"/>
          </a:ln>
        </p:spPr>
      </p:cxnSp>
      <p:cxnSp>
        <p:nvCxnSpPr>
          <p:cNvPr id="59" name="Google Shape;59;p5"/>
          <p:cNvCxnSpPr/>
          <p:nvPr/>
        </p:nvCxnSpPr>
        <p:spPr>
          <a:xfrm>
            <a:off x="914400" y="0"/>
            <a:ext cx="0" cy="5143500"/>
          </a:xfrm>
          <a:prstGeom prst="straightConnector1">
            <a:avLst/>
          </a:prstGeom>
          <a:noFill/>
          <a:ln w="57150" cap="flat" cmpd="sng">
            <a:solidFill>
              <a:srgbClr val="FFEDE7">
                <a:alpha val="81960"/>
              </a:srgbClr>
            </a:solidFill>
            <a:prstDash val="solid"/>
            <a:round/>
            <a:headEnd type="none" w="sm" len="sm"/>
            <a:tailEnd type="none" w="sm" len="sm"/>
          </a:ln>
        </p:spPr>
      </p:cxnSp>
      <p:cxnSp>
        <p:nvCxnSpPr>
          <p:cNvPr id="60" name="Google Shape;60;p5"/>
          <p:cNvCxnSpPr/>
          <p:nvPr/>
        </p:nvCxnSpPr>
        <p:spPr>
          <a:xfrm>
            <a:off x="854112" y="0"/>
            <a:ext cx="0" cy="5143500"/>
          </a:xfrm>
          <a:prstGeom prst="straightConnector1">
            <a:avLst/>
          </a:prstGeom>
          <a:noFill/>
          <a:ln w="57150" cap="flat" cmpd="sng">
            <a:solidFill>
              <a:srgbClr val="FEC2AC"/>
            </a:solidFill>
            <a:prstDash val="solid"/>
            <a:round/>
            <a:headEnd type="none" w="sm" len="sm"/>
            <a:tailEnd type="none" w="sm" len="sm"/>
          </a:ln>
        </p:spPr>
      </p:cxnSp>
      <p:cxnSp>
        <p:nvCxnSpPr>
          <p:cNvPr id="61" name="Google Shape;61;p5"/>
          <p:cNvCxnSpPr/>
          <p:nvPr/>
        </p:nvCxnSpPr>
        <p:spPr>
          <a:xfrm>
            <a:off x="1726640" y="0"/>
            <a:ext cx="0" cy="5143500"/>
          </a:xfrm>
          <a:prstGeom prst="straightConnector1">
            <a:avLst/>
          </a:prstGeom>
          <a:noFill/>
          <a:ln w="28575" cap="flat" cmpd="sng">
            <a:solidFill>
              <a:srgbClr val="FEC2AC">
                <a:alpha val="81176"/>
              </a:srgbClr>
            </a:solidFill>
            <a:prstDash val="solid"/>
            <a:round/>
            <a:headEnd type="none" w="sm" len="sm"/>
            <a:tailEnd type="none" w="sm" len="sm"/>
          </a:ln>
        </p:spPr>
      </p:cxnSp>
      <p:cxnSp>
        <p:nvCxnSpPr>
          <p:cNvPr id="62" name="Google Shape;62;p5"/>
          <p:cNvCxnSpPr/>
          <p:nvPr/>
        </p:nvCxnSpPr>
        <p:spPr>
          <a:xfrm>
            <a:off x="1066800" y="0"/>
            <a:ext cx="0" cy="5143500"/>
          </a:xfrm>
          <a:prstGeom prst="straightConnector1">
            <a:avLst/>
          </a:prstGeom>
          <a:noFill/>
          <a:ln w="9525" cap="flat" cmpd="sng">
            <a:solidFill>
              <a:srgbClr val="FEC2AC"/>
            </a:solidFill>
            <a:prstDash val="solid"/>
            <a:round/>
            <a:headEnd type="none" w="sm" len="sm"/>
            <a:tailEnd type="none" w="sm" len="sm"/>
          </a:ln>
        </p:spPr>
      </p:cxnSp>
      <p:sp>
        <p:nvSpPr>
          <p:cNvPr id="63" name="Google Shape;63;p5"/>
          <p:cNvSpPr/>
          <p:nvPr/>
        </p:nvSpPr>
        <p:spPr>
          <a:xfrm>
            <a:off x="1219200" y="0"/>
            <a:ext cx="76200" cy="5143500"/>
          </a:xfrm>
          <a:prstGeom prst="rect">
            <a:avLst/>
          </a:prstGeom>
          <a:solidFill>
            <a:srgbClr val="FEC2AC">
              <a:alpha val="5019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5"/>
          <p:cNvSpPr/>
          <p:nvPr/>
        </p:nvSpPr>
        <p:spPr>
          <a:xfrm>
            <a:off x="609600" y="2571750"/>
            <a:ext cx="1295400" cy="9715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1324704" y="3650064"/>
            <a:ext cx="641424" cy="48106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1091080" y="4125474"/>
            <a:ext cx="137160" cy="10287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p:nvPr/>
        </p:nvSpPr>
        <p:spPr>
          <a:xfrm>
            <a:off x="1664208" y="4343400"/>
            <a:ext cx="274320" cy="2057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5"/>
          <p:cNvSpPr/>
          <p:nvPr/>
        </p:nvSpPr>
        <p:spPr>
          <a:xfrm>
            <a:off x="1879040" y="3359916"/>
            <a:ext cx="36576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69" name="Google Shape;69;p5"/>
          <p:cNvCxnSpPr/>
          <p:nvPr/>
        </p:nvCxnSpPr>
        <p:spPr>
          <a:xfrm>
            <a:off x="9097944" y="0"/>
            <a:ext cx="0" cy="5143500"/>
          </a:xfrm>
          <a:prstGeom prst="straightConnector1">
            <a:avLst/>
          </a:prstGeom>
          <a:noFill/>
          <a:ln w="57150" cap="flat" cmpd="thickThin">
            <a:solidFill>
              <a:srgbClr val="FEC2AC"/>
            </a:solidFill>
            <a:prstDash val="solid"/>
            <a:round/>
            <a:headEnd type="none" w="sm" len="sm"/>
            <a:tailEnd type="none" w="sm" len="sm"/>
          </a:ln>
        </p:spPr>
      </p:cxnSp>
      <p:sp>
        <p:nvSpPr>
          <p:cNvPr id="70" name="Google Shape;70;p5"/>
          <p:cNvSpPr txBox="1">
            <a:spLocks noGrp="1"/>
          </p:cNvSpPr>
          <p:nvPr>
            <p:ph type="sldNum" idx="12"/>
          </p:nvPr>
        </p:nvSpPr>
        <p:spPr>
          <a:xfrm>
            <a:off x="1340616" y="3696527"/>
            <a:ext cx="609600" cy="38814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457200" y="205979"/>
            <a:ext cx="7467600" cy="857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6"/>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76" name="Google Shape;76;p6"/>
          <p:cNvSpPr txBox="1">
            <a:spLocks noGrp="1"/>
          </p:cNvSpPr>
          <p:nvPr>
            <p:ph type="body" idx="1"/>
          </p:nvPr>
        </p:nvSpPr>
        <p:spPr>
          <a:xfrm>
            <a:off x="457200" y="1200150"/>
            <a:ext cx="3657600" cy="34290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6"/>
          <p:cNvSpPr txBox="1">
            <a:spLocks noGrp="1"/>
          </p:cNvSpPr>
          <p:nvPr>
            <p:ph type="body" idx="2"/>
          </p:nvPr>
        </p:nvSpPr>
        <p:spPr>
          <a:xfrm>
            <a:off x="4270248" y="1200150"/>
            <a:ext cx="3657600" cy="342900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457200" y="204788"/>
            <a:ext cx="7543800" cy="857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3000"/>
              <a:buFont typeface="Century Schoolboo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83" name="Google Shape;83;p7"/>
          <p:cNvSpPr txBox="1">
            <a:spLocks noGrp="1"/>
          </p:cNvSpPr>
          <p:nvPr>
            <p:ph type="body" idx="1"/>
          </p:nvPr>
        </p:nvSpPr>
        <p:spPr>
          <a:xfrm>
            <a:off x="457200" y="1771650"/>
            <a:ext cx="3657600" cy="291465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4" name="Google Shape;84;p7"/>
          <p:cNvSpPr txBox="1">
            <a:spLocks noGrp="1"/>
          </p:cNvSpPr>
          <p:nvPr>
            <p:ph type="body" idx="2"/>
          </p:nvPr>
        </p:nvSpPr>
        <p:spPr>
          <a:xfrm>
            <a:off x="4371975" y="1771650"/>
            <a:ext cx="3657600" cy="2914650"/>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5" name="Google Shape;85;p7"/>
          <p:cNvSpPr>
            <a:spLocks noGrp="1"/>
          </p:cNvSpPr>
          <p:nvPr>
            <p:ph type="body" idx="3"/>
          </p:nvPr>
        </p:nvSpPr>
        <p:spPr>
          <a:xfrm>
            <a:off x="457200" y="1177290"/>
            <a:ext cx="3657600" cy="493776"/>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600"/>
              </a:spcBef>
              <a:spcAft>
                <a:spcPts val="0"/>
              </a:spcAft>
              <a:buSzPts val="1400"/>
              <a:buFont typeface="Century Schoolbook"/>
              <a:buNone/>
              <a:defRPr sz="2000" b="1">
                <a:solidFill>
                  <a:srgbClr val="FFFFFF"/>
                </a:solidFill>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6" name="Google Shape;86;p7"/>
          <p:cNvSpPr>
            <a:spLocks noGrp="1"/>
          </p:cNvSpPr>
          <p:nvPr>
            <p:ph type="body" idx="4"/>
          </p:nvPr>
        </p:nvSpPr>
        <p:spPr>
          <a:xfrm>
            <a:off x="4343400" y="1177290"/>
            <a:ext cx="3657600" cy="493776"/>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600"/>
              </a:spcBef>
              <a:spcAft>
                <a:spcPts val="0"/>
              </a:spcAft>
              <a:buSzPts val="1400"/>
              <a:buFont typeface="Century Schoolbook"/>
              <a:buNone/>
              <a:defRPr sz="2000" b="1">
                <a:solidFill>
                  <a:srgbClr val="FFFFFF"/>
                </a:solidFill>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457200" y="205979"/>
            <a:ext cx="7467600" cy="857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8"/>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8"/>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91" name="Google Shape;91;p8"/>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9"/>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9"/>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9"/>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10"/>
          <p:cNvCxnSpPr/>
          <p:nvPr/>
        </p:nvCxnSpPr>
        <p:spPr>
          <a:xfrm>
            <a:off x="8763000" y="0"/>
            <a:ext cx="0" cy="5143500"/>
          </a:xfrm>
          <a:prstGeom prst="straightConnector1">
            <a:avLst/>
          </a:prstGeom>
          <a:noFill/>
          <a:ln w="38100" cap="flat" cmpd="sng">
            <a:solidFill>
              <a:srgbClr val="FEC2AC">
                <a:alpha val="92156"/>
              </a:srgbClr>
            </a:solidFill>
            <a:prstDash val="solid"/>
            <a:round/>
            <a:headEnd type="none" w="sm" len="sm"/>
            <a:tailEnd type="none" w="sm" len="sm"/>
          </a:ln>
        </p:spPr>
      </p:cxnSp>
      <p:sp>
        <p:nvSpPr>
          <p:cNvPr id="98" name="Google Shape;98;p10"/>
          <p:cNvSpPr txBox="1">
            <a:spLocks noGrp="1"/>
          </p:cNvSpPr>
          <p:nvPr>
            <p:ph type="title"/>
          </p:nvPr>
        </p:nvSpPr>
        <p:spPr>
          <a:xfrm rot="5400000">
            <a:off x="4160520" y="2343150"/>
            <a:ext cx="473202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Century Schoolbook"/>
              <a:buNone/>
              <a:defRPr sz="2000" b="1"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0"/>
          <p:cNvSpPr txBox="1">
            <a:spLocks noGrp="1"/>
          </p:cNvSpPr>
          <p:nvPr>
            <p:ph type="body" idx="1"/>
          </p:nvPr>
        </p:nvSpPr>
        <p:spPr>
          <a:xfrm>
            <a:off x="6812280" y="205740"/>
            <a:ext cx="1527048" cy="373761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84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200"/>
              </a:spcBef>
              <a:spcAft>
                <a:spcPts val="0"/>
              </a:spcAft>
              <a:buSzPts val="600"/>
              <a:buNone/>
              <a:defRPr sz="1000"/>
            </a:lvl3pPr>
            <a:lvl4pPr marL="1828800" lvl="3" indent="-228600" algn="l">
              <a:lnSpc>
                <a:spcPct val="100000"/>
              </a:lnSpc>
              <a:spcBef>
                <a:spcPts val="180"/>
              </a:spcBef>
              <a:spcAft>
                <a:spcPts val="0"/>
              </a:spcAft>
              <a:buSzPts val="540"/>
              <a:buNone/>
              <a:defRPr sz="900"/>
            </a:lvl4pPr>
            <a:lvl5pPr marL="2286000" lvl="4" indent="-228600" algn="l">
              <a:lnSpc>
                <a:spcPct val="100000"/>
              </a:lnSpc>
              <a:spcBef>
                <a:spcPts val="180"/>
              </a:spcBef>
              <a:spcAft>
                <a:spcPts val="0"/>
              </a:spcAft>
              <a:buSzPts val="612"/>
              <a:buNone/>
              <a:defRPr sz="900"/>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100" name="Google Shape;100;p10"/>
          <p:cNvCxnSpPr/>
          <p:nvPr/>
        </p:nvCxnSpPr>
        <p:spPr>
          <a:xfrm>
            <a:off x="6248400" y="0"/>
            <a:ext cx="0" cy="51435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10"/>
          <p:cNvCxnSpPr/>
          <p:nvPr/>
        </p:nvCxnSpPr>
        <p:spPr>
          <a:xfrm>
            <a:off x="6192296" y="0"/>
            <a:ext cx="0" cy="51435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10"/>
          <p:cNvCxnSpPr/>
          <p:nvPr/>
        </p:nvCxnSpPr>
        <p:spPr>
          <a:xfrm>
            <a:off x="8991600" y="0"/>
            <a:ext cx="0" cy="51435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10"/>
          <p:cNvSpPr/>
          <p:nvPr/>
        </p:nvSpPr>
        <p:spPr>
          <a:xfrm>
            <a:off x="8839200" y="0"/>
            <a:ext cx="304800" cy="5143500"/>
          </a:xfrm>
          <a:prstGeom prst="rect">
            <a:avLst/>
          </a:prstGeom>
          <a:solidFill>
            <a:srgbClr val="FEC2AC">
              <a:alpha val="8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04" name="Google Shape;104;p10"/>
          <p:cNvCxnSpPr/>
          <p:nvPr/>
        </p:nvCxnSpPr>
        <p:spPr>
          <a:xfrm>
            <a:off x="8915400" y="0"/>
            <a:ext cx="0" cy="51435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10"/>
          <p:cNvSpPr/>
          <p:nvPr/>
        </p:nvSpPr>
        <p:spPr>
          <a:xfrm>
            <a:off x="8156448" y="4286250"/>
            <a:ext cx="548640" cy="41148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 name="Google Shape;106;p10"/>
          <p:cNvSpPr txBox="1">
            <a:spLocks noGrp="1"/>
          </p:cNvSpPr>
          <p:nvPr>
            <p:ph type="body" idx="2"/>
          </p:nvPr>
        </p:nvSpPr>
        <p:spPr>
          <a:xfrm>
            <a:off x="304800" y="205740"/>
            <a:ext cx="5638800" cy="4745736"/>
          </a:xfrm>
          <a:prstGeom prst="rect">
            <a:avLst/>
          </a:prstGeom>
          <a:noFill/>
          <a:ln>
            <a:noFill/>
          </a:ln>
        </p:spPr>
        <p:txBody>
          <a:bodyPr spcFirstLastPara="1" wrap="square" lIns="91425" tIns="45700" rIns="91425" bIns="45700" anchor="t" anchorCtr="0">
            <a:noAutofit/>
          </a:bodyPr>
          <a:lstStyle>
            <a:lvl1pPr marL="457200" lvl="0" indent="-308610" algn="l">
              <a:lnSpc>
                <a:spcPct val="100000"/>
              </a:lnSpc>
              <a:spcBef>
                <a:spcPts val="600"/>
              </a:spcBef>
              <a:spcAft>
                <a:spcPts val="0"/>
              </a:spcAft>
              <a:buSzPts val="1260"/>
              <a:buChar char="?"/>
              <a:defRPr/>
            </a:lvl1pPr>
            <a:lvl2pPr marL="914400" lvl="1" indent="-320040" algn="l">
              <a:lnSpc>
                <a:spcPct val="100000"/>
              </a:lnSpc>
              <a:spcBef>
                <a:spcPts val="360"/>
              </a:spcBef>
              <a:spcAft>
                <a:spcPts val="0"/>
              </a:spcAft>
              <a:buSzPts val="1440"/>
              <a:buChar char="⚫"/>
              <a:defRPr/>
            </a:lvl2pPr>
            <a:lvl3pPr marL="1371600" lvl="2" indent="-297180" algn="l">
              <a:lnSpc>
                <a:spcPct val="100000"/>
              </a:lnSpc>
              <a:spcBef>
                <a:spcPts val="360"/>
              </a:spcBef>
              <a:spcAft>
                <a:spcPts val="0"/>
              </a:spcAft>
              <a:buSzPts val="1080"/>
              <a:buChar char="?"/>
              <a:defRPr/>
            </a:lvl3pPr>
            <a:lvl4pPr marL="1828800" lvl="3" indent="-297180" algn="l">
              <a:lnSpc>
                <a:spcPct val="100000"/>
              </a:lnSpc>
              <a:spcBef>
                <a:spcPts val="360"/>
              </a:spcBef>
              <a:spcAft>
                <a:spcPts val="0"/>
              </a:spcAft>
              <a:buSzPts val="1080"/>
              <a:buChar char="?"/>
              <a:defRPr/>
            </a:lvl4pPr>
            <a:lvl5pPr marL="2286000" lvl="4" indent="-306323" algn="l">
              <a:lnSpc>
                <a:spcPct val="100000"/>
              </a:lnSpc>
              <a:spcBef>
                <a:spcPts val="360"/>
              </a:spcBef>
              <a:spcAft>
                <a:spcPts val="0"/>
              </a:spcAft>
              <a:buSzPts val="1224"/>
              <a:buChar char="⚫"/>
              <a:defRPr/>
            </a:lvl5pPr>
            <a:lvl6pPr marL="2743200" lvl="5" indent="-342900" algn="l">
              <a:lnSpc>
                <a:spcPct val="100000"/>
              </a:lnSpc>
              <a:spcBef>
                <a:spcPts val="360"/>
              </a:spcBef>
              <a:spcAft>
                <a:spcPts val="0"/>
              </a:spcAft>
              <a:buSzPts val="1800"/>
              <a:buChar char="•"/>
              <a:defRPr/>
            </a:lvl6pPr>
            <a:lvl7pPr marL="3200400" lvl="6" indent="-297179" algn="l">
              <a:lnSpc>
                <a:spcPct val="100000"/>
              </a:lnSpc>
              <a:spcBef>
                <a:spcPts val="360"/>
              </a:spcBef>
              <a:spcAft>
                <a:spcPts val="0"/>
              </a:spcAft>
              <a:buSzPts val="108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7" name="Google Shape;107;p10"/>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0"/>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09" name="Google Shape;109;p10"/>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8763000" y="0"/>
            <a:ext cx="0" cy="5143500"/>
          </a:xfrm>
          <a:prstGeom prst="straightConnector1">
            <a:avLst/>
          </a:prstGeom>
          <a:noFill/>
          <a:ln w="38100" cap="flat" cmpd="sng">
            <a:solidFill>
              <a:srgbClr val="FEC2AC">
                <a:alpha val="92156"/>
              </a:srgbClr>
            </a:solidFill>
            <a:prstDash val="solid"/>
            <a:round/>
            <a:headEnd type="none" w="sm" len="sm"/>
            <a:tailEnd type="none" w="sm" len="sm"/>
          </a:ln>
        </p:spPr>
      </p:cxnSp>
      <p:sp>
        <p:nvSpPr>
          <p:cNvPr id="7" name="Google Shape;7;p1"/>
          <p:cNvSpPr txBox="1">
            <a:spLocks noGrp="1"/>
          </p:cNvSpPr>
          <p:nvPr>
            <p:ph type="title"/>
          </p:nvPr>
        </p:nvSpPr>
        <p:spPr>
          <a:xfrm>
            <a:off x="457200" y="205979"/>
            <a:ext cx="7467600" cy="857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7467600" cy="3655314"/>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Google Shape;9;p1"/>
          <p:cNvSpPr txBox="1">
            <a:spLocks noGrp="1"/>
          </p:cNvSpPr>
          <p:nvPr>
            <p:ph type="dt" idx="10"/>
          </p:nvPr>
        </p:nvSpPr>
        <p:spPr>
          <a:xfrm rot="5400000">
            <a:off x="7840980" y="763382"/>
            <a:ext cx="1508760" cy="38404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ftr" idx="11"/>
          </p:nvPr>
        </p:nvSpPr>
        <p:spPr>
          <a:xfrm rot="5400000">
            <a:off x="7390236" y="2757210"/>
            <a:ext cx="2400300"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1" name="Google Shape;11;p1"/>
          <p:cNvCxnSpPr/>
          <p:nvPr/>
        </p:nvCxnSpPr>
        <p:spPr>
          <a:xfrm>
            <a:off x="76200" y="0"/>
            <a:ext cx="0" cy="5143500"/>
          </a:xfrm>
          <a:prstGeom prst="straightConnector1">
            <a:avLst/>
          </a:prstGeom>
          <a:noFill/>
          <a:ln w="57150" cap="flat" cmpd="thickThin">
            <a:solidFill>
              <a:srgbClr val="FEC2AC"/>
            </a:solidFill>
            <a:prstDash val="solid"/>
            <a:round/>
            <a:headEnd type="none" w="sm" len="sm"/>
            <a:tailEnd type="none" w="sm" len="sm"/>
          </a:ln>
        </p:spPr>
      </p:cxnSp>
      <p:cxnSp>
        <p:nvCxnSpPr>
          <p:cNvPr id="12" name="Google Shape;12;p1"/>
          <p:cNvCxnSpPr/>
          <p:nvPr/>
        </p:nvCxnSpPr>
        <p:spPr>
          <a:xfrm>
            <a:off x="8991600" y="0"/>
            <a:ext cx="0" cy="5143500"/>
          </a:xfrm>
          <a:prstGeom prst="straightConnector1">
            <a:avLst/>
          </a:prstGeom>
          <a:noFill/>
          <a:ln w="19050" cap="flat" cmpd="sng">
            <a:solidFill>
              <a:schemeClr val="accent1"/>
            </a:solidFill>
            <a:prstDash val="solid"/>
            <a:round/>
            <a:headEnd type="none" w="sm" len="sm"/>
            <a:tailEnd type="none" w="sm" len="sm"/>
          </a:ln>
        </p:spPr>
      </p:cxnSp>
      <p:sp>
        <p:nvSpPr>
          <p:cNvPr id="13" name="Google Shape;13;p1"/>
          <p:cNvSpPr/>
          <p:nvPr/>
        </p:nvSpPr>
        <p:spPr>
          <a:xfrm>
            <a:off x="8839200" y="0"/>
            <a:ext cx="304800" cy="5143500"/>
          </a:xfrm>
          <a:prstGeom prst="rect">
            <a:avLst/>
          </a:prstGeom>
          <a:solidFill>
            <a:srgbClr val="FEC2AC">
              <a:alpha val="8588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4" name="Google Shape;14;p1"/>
          <p:cNvCxnSpPr/>
          <p:nvPr/>
        </p:nvCxnSpPr>
        <p:spPr>
          <a:xfrm>
            <a:off x="8915400" y="0"/>
            <a:ext cx="0" cy="5143500"/>
          </a:xfrm>
          <a:prstGeom prst="straightConnector1">
            <a:avLst/>
          </a:prstGeom>
          <a:noFill/>
          <a:ln w="9525" cap="flat" cmpd="sng">
            <a:solidFill>
              <a:schemeClr val="accent1"/>
            </a:solidFill>
            <a:prstDash val="solid"/>
            <a:round/>
            <a:headEnd type="none" w="sm" len="sm"/>
            <a:tailEnd type="none" w="sm" len="sm"/>
          </a:ln>
        </p:spPr>
      </p:cxnSp>
      <p:sp>
        <p:nvSpPr>
          <p:cNvPr id="15" name="Google Shape;15;p1"/>
          <p:cNvSpPr/>
          <p:nvPr/>
        </p:nvSpPr>
        <p:spPr>
          <a:xfrm>
            <a:off x="8156448" y="4286250"/>
            <a:ext cx="548640" cy="41148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 name="Google Shape;16;p1"/>
          <p:cNvSpPr txBox="1">
            <a:spLocks noGrp="1"/>
          </p:cNvSpPr>
          <p:nvPr>
            <p:ph type="sldNum" idx="12"/>
          </p:nvPr>
        </p:nvSpPr>
        <p:spPr>
          <a:xfrm>
            <a:off x="8129016" y="4300538"/>
            <a:ext cx="609600" cy="3909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u/0/folders/1I6yOGuVQwT59J5tFZ7vQhz1WxeB6q9p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rive.google.com/drive/u/0/folders/11RZh0UCLilDBAU5XNyBln114NAsPniP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u/0/folders/1UXabK9hHRqp3yXdtQRLgHsh4xyLr45O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open?id=1UT1_37Pq_PlMsl-2aFNRNTqNOvuZG5F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497567" y="558679"/>
            <a:ext cx="5017500" cy="157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2"/>
              </a:buClr>
              <a:buSzPts val="4300"/>
              <a:buFont typeface="Century Schoolbook"/>
              <a:buNone/>
            </a:pPr>
            <a:r>
              <a:rPr lang="en-IN" sz="4300" b="1"/>
              <a:t>Stock Price Prediction</a:t>
            </a:r>
            <a:endParaRPr sz="4300" b="1"/>
          </a:p>
        </p:txBody>
      </p:sp>
      <p:sp>
        <p:nvSpPr>
          <p:cNvPr id="141" name="Google Shape;141;p14"/>
          <p:cNvSpPr txBox="1">
            <a:spLocks noGrp="1"/>
          </p:cNvSpPr>
          <p:nvPr>
            <p:ph type="subTitle" idx="1"/>
          </p:nvPr>
        </p:nvSpPr>
        <p:spPr>
          <a:xfrm>
            <a:off x="5101534" y="3131375"/>
            <a:ext cx="3594791" cy="1783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60"/>
              <a:buNone/>
            </a:pPr>
            <a:r>
              <a:rPr lang="en-IN" sz="1800" dirty="0"/>
              <a:t>Team Members</a:t>
            </a:r>
            <a:r>
              <a:rPr lang="en-IN" dirty="0"/>
              <a:t>:-</a:t>
            </a:r>
            <a:endParaRPr sz="1500" dirty="0"/>
          </a:p>
          <a:p>
            <a:pPr marL="0" lvl="0" indent="0" algn="l" rtl="0">
              <a:lnSpc>
                <a:spcPct val="100000"/>
              </a:lnSpc>
              <a:spcBef>
                <a:spcPts val="0"/>
              </a:spcBef>
              <a:spcAft>
                <a:spcPts val="0"/>
              </a:spcAft>
              <a:buSzPts val="1260"/>
              <a:buNone/>
            </a:pPr>
            <a:r>
              <a:rPr lang="en-IN" sz="1500" dirty="0"/>
              <a:t>	Chirag Jain</a:t>
            </a:r>
            <a:endParaRPr sz="1500" dirty="0"/>
          </a:p>
          <a:p>
            <a:pPr marL="0" lvl="0" indent="0" algn="l" rtl="0">
              <a:lnSpc>
                <a:spcPct val="100000"/>
              </a:lnSpc>
              <a:spcBef>
                <a:spcPts val="0"/>
              </a:spcBef>
              <a:spcAft>
                <a:spcPts val="0"/>
              </a:spcAft>
              <a:buSzPts val="1260"/>
              <a:buNone/>
            </a:pPr>
            <a:r>
              <a:rPr lang="en-IN" sz="1500" dirty="0"/>
              <a:t>	Darshan Mehta</a:t>
            </a:r>
            <a:endParaRPr sz="1500" dirty="0"/>
          </a:p>
        </p:txBody>
      </p:sp>
      <p:sp>
        <p:nvSpPr>
          <p:cNvPr id="142" name="Google Shape;142;p14"/>
          <p:cNvSpPr txBox="1"/>
          <p:nvPr/>
        </p:nvSpPr>
        <p:spPr>
          <a:xfrm>
            <a:off x="1292469" y="3156438"/>
            <a:ext cx="3138854" cy="11387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dk2"/>
                </a:solidFill>
                <a:latin typeface="Times New Roman"/>
                <a:ea typeface="Times New Roman"/>
                <a:cs typeface="Times New Roman"/>
                <a:sym typeface="Times New Roman"/>
              </a:rPr>
              <a:t>Project Instructors</a:t>
            </a:r>
            <a:r>
              <a:rPr lang="en-IN" sz="1800" b="0" i="0" u="none" strike="noStrike" cap="none" dirty="0">
                <a:solidFill>
                  <a:schemeClr val="dk2"/>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dirty="0" err="1">
                <a:solidFill>
                  <a:schemeClr val="dk2"/>
                </a:solidFill>
                <a:latin typeface="Times New Roman"/>
                <a:ea typeface="Times New Roman"/>
                <a:cs typeface="Times New Roman"/>
                <a:sym typeface="Times New Roman"/>
              </a:rPr>
              <a:t>Dr.</a:t>
            </a:r>
            <a:r>
              <a:rPr lang="en-IN" sz="1600" b="1" i="0" u="none" strike="noStrike" cap="none" dirty="0">
                <a:solidFill>
                  <a:schemeClr val="dk2"/>
                </a:solidFill>
                <a:latin typeface="Times New Roman"/>
                <a:ea typeface="Times New Roman"/>
                <a:cs typeface="Times New Roman"/>
                <a:sym typeface="Times New Roman"/>
              </a:rPr>
              <a:t> Ravi </a:t>
            </a:r>
            <a:r>
              <a:rPr lang="en-IN" sz="1600" b="1" i="0" u="none" strike="noStrike" cap="none">
                <a:solidFill>
                  <a:schemeClr val="dk2"/>
                </a:solidFill>
                <a:latin typeface="Times New Roman"/>
                <a:ea typeface="Times New Roman"/>
                <a:cs typeface="Times New Roman"/>
                <a:sym typeface="Times New Roman"/>
              </a:rPr>
              <a:t>Changle</a:t>
            </a:r>
            <a:endParaRPr sz="1600" b="1"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2400"/>
              <a:buFont typeface="Times New Roman"/>
              <a:buNone/>
            </a:pPr>
            <a:r>
              <a:rPr lang="en-IN" sz="2800" b="1">
                <a:latin typeface="Times New Roman"/>
                <a:ea typeface="Times New Roman"/>
                <a:cs typeface="Times New Roman"/>
                <a:sym typeface="Times New Roman"/>
              </a:rPr>
              <a:t>Model Refining</a:t>
            </a:r>
            <a:endParaRPr sz="2800" b="1">
              <a:latin typeface="Times New Roman"/>
              <a:ea typeface="Times New Roman"/>
              <a:cs typeface="Times New Roman"/>
              <a:sym typeface="Times New Roman"/>
            </a:endParaRPr>
          </a:p>
        </p:txBody>
      </p:sp>
      <p:sp>
        <p:nvSpPr>
          <p:cNvPr id="194" name="Google Shape;194;p2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In each model execution , we used different hyper parameter tunings such as RMSE(Root Mean Square Error) score and r2 score etc.</a:t>
            </a:r>
            <a:endParaRPr/>
          </a:p>
          <a:p>
            <a:pPr marL="0" lvl="0" indent="-825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After the analysis of each model was done , we compared the results of each model with another.</a:t>
            </a:r>
            <a:endParaRPr/>
          </a:p>
          <a:p>
            <a:pPr marL="0" lvl="0" indent="-825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After the detailed comparison , ARIMA model  was  selected as it contained the highest accuracy among the models.</a:t>
            </a:r>
            <a:endParaRPr/>
          </a:p>
          <a:p>
            <a:pPr marL="0" lvl="0" indent="-82550" algn="l" rtl="0">
              <a:lnSpc>
                <a:spcPct val="100000"/>
              </a:lnSpc>
              <a:spcBef>
                <a:spcPts val="1600"/>
              </a:spcBef>
              <a:spcAft>
                <a:spcPts val="0"/>
              </a:spcAft>
              <a:buSzPts val="1300"/>
              <a:buFont typeface="Noto Sans Symbols"/>
              <a:buChar char="❑"/>
            </a:pPr>
            <a:r>
              <a:rPr lang="en-IN" sz="1600" u="sng">
                <a:solidFill>
                  <a:schemeClr val="hlink"/>
                </a:solidFill>
                <a:latin typeface="Times New Roman"/>
                <a:ea typeface="Times New Roman"/>
                <a:cs typeface="Times New Roman"/>
                <a:sym typeface="Times New Roman"/>
                <a:hlinkClick r:id="rId3"/>
              </a:rPr>
              <a:t>Results of LSTM</a:t>
            </a:r>
            <a:endParaRPr sz="1600">
              <a:latin typeface="Times New Roman"/>
              <a:ea typeface="Times New Roman"/>
              <a:cs typeface="Times New Roman"/>
              <a:sym typeface="Times New Roman"/>
            </a:endParaRPr>
          </a:p>
          <a:p>
            <a:pPr marL="0" lvl="0" indent="-82550" algn="l" rtl="0">
              <a:lnSpc>
                <a:spcPct val="100000"/>
              </a:lnSpc>
              <a:spcBef>
                <a:spcPts val="1600"/>
              </a:spcBef>
              <a:spcAft>
                <a:spcPts val="1600"/>
              </a:spcAft>
              <a:buSzPts val="1300"/>
              <a:buFont typeface="Noto Sans Symbols"/>
              <a:buChar char="❑"/>
            </a:pPr>
            <a:r>
              <a:rPr lang="en-IN" sz="1600" u="sng">
                <a:solidFill>
                  <a:schemeClr val="hlink"/>
                </a:solidFill>
                <a:latin typeface="Times New Roman"/>
                <a:ea typeface="Times New Roman"/>
                <a:cs typeface="Times New Roman"/>
                <a:sym typeface="Times New Roman"/>
                <a:hlinkClick r:id="rId4"/>
              </a:rPr>
              <a:t>Results of ARIMA</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4"/>
          <p:cNvPicPr preferRelativeResize="0"/>
          <p:nvPr/>
        </p:nvPicPr>
        <p:blipFill rotWithShape="1">
          <a:blip r:embed="rId3">
            <a:alphaModFix/>
          </a:blip>
          <a:srcRect/>
          <a:stretch/>
        </p:blipFill>
        <p:spPr>
          <a:xfrm>
            <a:off x="3415775" y="4093100"/>
            <a:ext cx="2438400" cy="942975"/>
          </a:xfrm>
          <a:prstGeom prst="rect">
            <a:avLst/>
          </a:prstGeom>
          <a:noFill/>
          <a:ln>
            <a:noFill/>
          </a:ln>
        </p:spPr>
      </p:pic>
      <p:pic>
        <p:nvPicPr>
          <p:cNvPr id="200" name="Google Shape;200;p24"/>
          <p:cNvPicPr preferRelativeResize="0"/>
          <p:nvPr/>
        </p:nvPicPr>
        <p:blipFill rotWithShape="1">
          <a:blip r:embed="rId4">
            <a:alphaModFix/>
          </a:blip>
          <a:srcRect/>
          <a:stretch/>
        </p:blipFill>
        <p:spPr>
          <a:xfrm>
            <a:off x="138975" y="308875"/>
            <a:ext cx="8696726" cy="342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5"/>
          <p:cNvPicPr preferRelativeResize="0"/>
          <p:nvPr/>
        </p:nvPicPr>
        <p:blipFill>
          <a:blip r:embed="rId3">
            <a:alphaModFix/>
          </a:blip>
          <a:stretch>
            <a:fillRect/>
          </a:stretch>
        </p:blipFill>
        <p:spPr>
          <a:xfrm>
            <a:off x="152400" y="614400"/>
            <a:ext cx="8839200" cy="3717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t>COMPARISON OF ALGORITHMS</a:t>
            </a:r>
            <a:endParaRPr/>
          </a:p>
        </p:txBody>
      </p:sp>
      <p:graphicFrame>
        <p:nvGraphicFramePr>
          <p:cNvPr id="211" name="Google Shape;211;p26"/>
          <p:cNvGraphicFramePr/>
          <p:nvPr/>
        </p:nvGraphicFramePr>
        <p:xfrm>
          <a:off x="952500" y="1307850"/>
          <a:ext cx="7239000" cy="1584840"/>
        </p:xfrm>
        <a:graphic>
          <a:graphicData uri="http://schemas.openxmlformats.org/drawingml/2006/table">
            <a:tbl>
              <a:tblPr>
                <a:noFill/>
                <a:tableStyleId>{3DA6C34A-E54D-45AE-BBF9-F0D667D824C4}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Algorithm</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a:t>Accuracy</a:t>
                      </a:r>
                      <a:endParaRPr sz="1400" b="1"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Linear Regression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RMSE: 34</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LSTM</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RMSE: 0.17</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ARIMA</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u="none" strike="noStrike" cap="none"/>
                        <a:t>RMSE: 0.16</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
        <p:nvSpPr>
          <p:cNvPr id="212" name="Google Shape;212;p26"/>
          <p:cNvSpPr txBox="1"/>
          <p:nvPr/>
        </p:nvSpPr>
        <p:spPr>
          <a:xfrm>
            <a:off x="952500" y="4119775"/>
            <a:ext cx="6768600" cy="85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sng" strike="noStrike" cap="none">
              <a:solidFill>
                <a:srgbClr val="000000"/>
              </a:solidFill>
              <a:latin typeface="Century Schoolbook"/>
              <a:ea typeface="Century Schoolbook"/>
              <a:cs typeface="Century Schoolbook"/>
              <a:sym typeface="Century Schoolbook"/>
            </a:endParaRPr>
          </a:p>
        </p:txBody>
      </p:sp>
      <p:sp>
        <p:nvSpPr>
          <p:cNvPr id="213" name="Google Shape;213;p26"/>
          <p:cNvSpPr txBox="1"/>
          <p:nvPr/>
        </p:nvSpPr>
        <p:spPr>
          <a:xfrm>
            <a:off x="952500" y="3247225"/>
            <a:ext cx="7038900" cy="37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entury Schoolbook"/>
                <a:ea typeface="Century Schoolbook"/>
                <a:cs typeface="Century Schoolbook"/>
                <a:sym typeface="Century Schoolbook"/>
              </a:rPr>
              <a:t>After getting these results, we found ARIMA model most convincing</a:t>
            </a:r>
            <a:endParaRPr sz="1400" b="0" i="0" u="none" strike="noStrike" cap="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2400"/>
              <a:buFont typeface="Times New Roman"/>
              <a:buNone/>
            </a:pPr>
            <a:r>
              <a:rPr lang="en-IN" sz="2800" b="1">
                <a:latin typeface="Times New Roman"/>
                <a:ea typeface="Times New Roman"/>
                <a:cs typeface="Times New Roman"/>
                <a:sym typeface="Times New Roman"/>
              </a:rPr>
              <a:t>Azure Deployment</a:t>
            </a:r>
            <a:endParaRPr sz="2800" b="1">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2"/>
              </a:buClr>
              <a:buSzPts val="2400"/>
              <a:buFont typeface="Century Schoolbook"/>
              <a:buNone/>
            </a:pPr>
            <a:endParaRPr sz="3000" b="1"/>
          </a:p>
        </p:txBody>
      </p:sp>
      <p:sp>
        <p:nvSpPr>
          <p:cNvPr id="219" name="Google Shape;219;p2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For the azure deployment , we created the resource group in azure portal.</a:t>
            </a:r>
            <a:endParaRPr/>
          </a:p>
          <a:p>
            <a:pPr marL="0" lvl="0" indent="-825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In resource group , we used the machine learning workspace platform for experiment test.</a:t>
            </a:r>
            <a:endParaRPr/>
          </a:p>
          <a:p>
            <a:pPr marL="0" lvl="0" indent="-82550" algn="l" rtl="0">
              <a:lnSpc>
                <a:spcPct val="100000"/>
              </a:lnSpc>
              <a:spcBef>
                <a:spcPts val="1600"/>
              </a:spcBef>
              <a:spcAft>
                <a:spcPts val="1600"/>
              </a:spcAft>
              <a:buSzPts val="1300"/>
              <a:buFont typeface="Noto Sans Symbols"/>
              <a:buChar char="❑"/>
            </a:pPr>
            <a:r>
              <a:rPr lang="en-IN" sz="1600">
                <a:latin typeface="Times New Roman"/>
                <a:ea typeface="Times New Roman"/>
                <a:cs typeface="Times New Roman"/>
                <a:sym typeface="Times New Roman"/>
              </a:rPr>
              <a:t>After the successful execution of the experiment , the model was deployed on azure platform by generating the API key along with the codes in different languages. </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2400"/>
              <a:buFont typeface="Times New Roman"/>
              <a:buNone/>
            </a:pPr>
            <a:r>
              <a:rPr lang="en-IN" sz="2800" b="1">
                <a:latin typeface="Times New Roman"/>
                <a:ea typeface="Times New Roman"/>
                <a:cs typeface="Times New Roman"/>
                <a:sym typeface="Times New Roman"/>
              </a:rPr>
              <a:t>Web App Creation </a:t>
            </a:r>
            <a:endParaRPr sz="2800" b="1">
              <a:latin typeface="Times New Roman"/>
              <a:ea typeface="Times New Roman"/>
              <a:cs typeface="Times New Roman"/>
              <a:sym typeface="Times New Roman"/>
            </a:endParaRPr>
          </a:p>
        </p:txBody>
      </p:sp>
      <p:sp>
        <p:nvSpPr>
          <p:cNvPr id="225" name="Google Shape;225;p28"/>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After generating the resource API key , our objective is to generate a web application.</a:t>
            </a:r>
            <a:endParaRPr/>
          </a:p>
          <a:p>
            <a:pPr marL="0" lvl="0" indent="-825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For creating the web application , we used the flask framework along with the HTML and CSS.</a:t>
            </a:r>
            <a:endParaRPr/>
          </a:p>
          <a:p>
            <a:pPr marL="0" lvl="0" indent="-82550" algn="l" rtl="0">
              <a:lnSpc>
                <a:spcPct val="100000"/>
              </a:lnSpc>
              <a:spcBef>
                <a:spcPts val="1600"/>
              </a:spcBef>
              <a:spcAft>
                <a:spcPts val="1600"/>
              </a:spcAft>
              <a:buSzPts val="1300"/>
              <a:buFont typeface="Noto Sans Symbols"/>
              <a:buChar char="❑"/>
            </a:pPr>
            <a:r>
              <a:rPr lang="en-IN" sz="1600">
                <a:latin typeface="Times New Roman"/>
                <a:ea typeface="Times New Roman"/>
                <a:cs typeface="Times New Roman"/>
                <a:sym typeface="Times New Roman"/>
              </a:rPr>
              <a:t>  After its successful execution , the application would be able to predict the future stock prices of different companies.</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400"/>
              <a:buFont typeface="Times New Roman"/>
              <a:buNone/>
            </a:pPr>
            <a:r>
              <a:rPr lang="en-IN" sz="2800" b="1">
                <a:latin typeface="Times New Roman"/>
                <a:ea typeface="Times New Roman"/>
                <a:cs typeface="Times New Roman"/>
                <a:sym typeface="Times New Roman"/>
              </a:rPr>
              <a:t>Future Scope</a:t>
            </a:r>
            <a:endParaRPr sz="2800" b="1">
              <a:latin typeface="Times New Roman"/>
              <a:ea typeface="Times New Roman"/>
              <a:cs typeface="Times New Roman"/>
              <a:sym typeface="Times New Roman"/>
            </a:endParaRPr>
          </a:p>
        </p:txBody>
      </p:sp>
      <p:sp>
        <p:nvSpPr>
          <p:cNvPr id="231" name="Google Shape;231;p2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dirty="0">
                <a:latin typeface="Times New Roman"/>
                <a:ea typeface="Times New Roman"/>
                <a:cs typeface="Times New Roman"/>
                <a:sym typeface="Times New Roman"/>
              </a:rPr>
              <a:t>Future scope of this project will involve adding more parameters and factors like the financial ratios, multiple instances, etc and eventually delivering portfolio services.</a:t>
            </a:r>
            <a:endParaRPr dirty="0"/>
          </a:p>
          <a:p>
            <a:pPr marL="0" lvl="0" indent="-82550" algn="l" rtl="0">
              <a:lnSpc>
                <a:spcPct val="100000"/>
              </a:lnSpc>
              <a:spcBef>
                <a:spcPts val="1600"/>
              </a:spcBef>
              <a:spcAft>
                <a:spcPts val="0"/>
              </a:spcAft>
              <a:buSzPts val="1300"/>
              <a:buFont typeface="Noto Sans Symbols"/>
              <a:buChar char="❑"/>
            </a:pPr>
            <a:r>
              <a:rPr lang="en-IN" sz="1600" dirty="0">
                <a:latin typeface="Times New Roman"/>
                <a:ea typeface="Times New Roman"/>
                <a:cs typeface="Times New Roman"/>
                <a:sym typeface="Times New Roman"/>
              </a:rPr>
              <a:t> The more the parameters are taken into account more will be the accuracy.</a:t>
            </a:r>
            <a:endParaRPr dirty="0"/>
          </a:p>
          <a:p>
            <a:pPr marL="0" lvl="0" indent="-82550" algn="l" rtl="0">
              <a:lnSpc>
                <a:spcPct val="100000"/>
              </a:lnSpc>
              <a:spcBef>
                <a:spcPts val="1600"/>
              </a:spcBef>
              <a:spcAft>
                <a:spcPts val="0"/>
              </a:spcAft>
              <a:buSzPts val="1300"/>
              <a:buFont typeface="Noto Sans Symbols"/>
              <a:buChar char="❑"/>
            </a:pPr>
            <a:r>
              <a:rPr lang="en-IN" sz="1600" dirty="0">
                <a:latin typeface="Times New Roman"/>
                <a:ea typeface="Times New Roman"/>
                <a:cs typeface="Times New Roman"/>
                <a:sym typeface="Times New Roman"/>
              </a:rPr>
              <a:t> The algorithms can also be applied for </a:t>
            </a:r>
            <a:r>
              <a:rPr lang="en-IN" sz="1600" dirty="0" err="1">
                <a:latin typeface="Times New Roman"/>
                <a:ea typeface="Times New Roman"/>
                <a:cs typeface="Times New Roman"/>
                <a:sym typeface="Times New Roman"/>
              </a:rPr>
              <a:t>analyzing</a:t>
            </a:r>
            <a:r>
              <a:rPr lang="en-IN" sz="1600" dirty="0">
                <a:latin typeface="Times New Roman"/>
                <a:ea typeface="Times New Roman"/>
                <a:cs typeface="Times New Roman"/>
                <a:sym typeface="Times New Roman"/>
              </a:rPr>
              <a:t> the contents of public comments and thus determine patterns/relationships between the customer and the corporate employee.</a:t>
            </a:r>
            <a:endParaRPr dirty="0"/>
          </a:p>
          <a:p>
            <a:pPr marL="0" lvl="0" indent="-82550" algn="l" rtl="0">
              <a:lnSpc>
                <a:spcPct val="100000"/>
              </a:lnSpc>
              <a:spcBef>
                <a:spcPts val="1600"/>
              </a:spcBef>
              <a:spcAft>
                <a:spcPts val="1600"/>
              </a:spcAft>
              <a:buSzPts val="1300"/>
              <a:buFont typeface="Noto Sans Symbols"/>
              <a:buChar char="❑"/>
            </a:pPr>
            <a:r>
              <a:rPr lang="en-IN" sz="1600" dirty="0">
                <a:latin typeface="Times New Roman"/>
                <a:ea typeface="Times New Roman"/>
                <a:cs typeface="Times New Roman"/>
                <a:sym typeface="Times New Roman"/>
              </a:rPr>
              <a:t> It has a huge scope for improvement and development with the increasing trends and developments in Machine Learning.</a:t>
            </a:r>
            <a:endParaRPr sz="16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546850"/>
            <a:ext cx="7038900" cy="76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400"/>
              <a:buFont typeface="Times New Roman"/>
              <a:buNone/>
            </a:pPr>
            <a:r>
              <a:rPr lang="en-IN" sz="2800" b="1">
                <a:latin typeface="Times New Roman"/>
                <a:ea typeface="Times New Roman"/>
                <a:cs typeface="Times New Roman"/>
                <a:sym typeface="Times New Roman"/>
              </a:rPr>
              <a:t>Introduction</a:t>
            </a:r>
            <a:endParaRPr sz="3700" b="1">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297500" y="1450732"/>
            <a:ext cx="7598700" cy="2567354"/>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 Analysis of Industry (as a whole in these time)</a:t>
            </a:r>
            <a:endParaRPr sz="1600">
              <a:latin typeface="Times New Roman"/>
              <a:ea typeface="Times New Roman"/>
              <a:cs typeface="Times New Roman"/>
              <a:sym typeface="Times New Roman"/>
            </a:endParaRPr>
          </a:p>
          <a:p>
            <a:pPr marL="0" lvl="0" indent="-101600" algn="l" rtl="0">
              <a:lnSpc>
                <a:spcPct val="100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There are so many factors involved in the prediction – physical factors vs. pshycological, rational and irrational behaviour, fair trading, etc.</a:t>
            </a:r>
            <a:endParaRPr sz="1600">
              <a:latin typeface="Times New Roman"/>
              <a:ea typeface="Times New Roman"/>
              <a:cs typeface="Times New Roman"/>
              <a:sym typeface="Times New Roman"/>
            </a:endParaRPr>
          </a:p>
          <a:p>
            <a:pPr marL="0" lvl="0" indent="-101600" algn="l" rtl="0">
              <a:lnSpc>
                <a:spcPct val="100000"/>
              </a:lnSpc>
              <a:spcBef>
                <a:spcPts val="1000"/>
              </a:spcBef>
              <a:spcAft>
                <a:spcPts val="0"/>
              </a:spcAft>
              <a:buSzPts val="1600"/>
              <a:buFont typeface="Times New Roman"/>
              <a:buChar char="❑"/>
            </a:pPr>
            <a:r>
              <a:rPr lang="en-IN" sz="1600">
                <a:latin typeface="Times New Roman"/>
                <a:ea typeface="Times New Roman"/>
                <a:cs typeface="Times New Roman"/>
                <a:sym typeface="Times New Roman"/>
              </a:rPr>
              <a:t> All these aspects combine to make share prices volatile and very difficult to predict with a high degree of accuracy.</a:t>
            </a:r>
            <a:endParaRPr sz="1600">
              <a:latin typeface="Times New Roman"/>
              <a:ea typeface="Times New Roman"/>
              <a:cs typeface="Times New Roman"/>
              <a:sym typeface="Times New Roman"/>
            </a:endParaRPr>
          </a:p>
          <a:p>
            <a:pPr marL="0" lvl="0" indent="-101600" algn="l" rtl="0">
              <a:lnSpc>
                <a:spcPct val="100000"/>
              </a:lnSpc>
              <a:spcBef>
                <a:spcPts val="1000"/>
              </a:spcBef>
              <a:spcAft>
                <a:spcPts val="0"/>
              </a:spcAft>
              <a:buSzPts val="1600"/>
              <a:buFont typeface="Times New Roman"/>
              <a:buChar char="❑"/>
            </a:pPr>
            <a:r>
              <a:rPr lang="en-IN" sz="1600">
                <a:latin typeface="Times New Roman"/>
                <a:ea typeface="Times New Roman"/>
                <a:cs typeface="Times New Roman"/>
                <a:sym typeface="Times New Roman"/>
              </a:rPr>
              <a:t>Machine learning techniques have the potential to unearth patterns and insights we didn’t see before, and these can be used to make unerringly accurate predictions.</a:t>
            </a:r>
            <a:endParaRPr sz="1600">
              <a:latin typeface="Times New Roman"/>
              <a:ea typeface="Times New Roman"/>
              <a:cs typeface="Times New Roman"/>
              <a:sym typeface="Times New Roman"/>
            </a:endParaRPr>
          </a:p>
          <a:p>
            <a:pPr marL="0" lvl="0" indent="-101600" algn="l" rtl="0">
              <a:lnSpc>
                <a:spcPct val="100000"/>
              </a:lnSpc>
              <a:spcBef>
                <a:spcPts val="1000"/>
              </a:spcBef>
              <a:spcAft>
                <a:spcPts val="0"/>
              </a:spcAft>
              <a:buSzPts val="1600"/>
              <a:buFont typeface="Times New Roman"/>
              <a:buChar char="❑"/>
            </a:pPr>
            <a:r>
              <a:rPr lang="en-IN" sz="1600" u="sng">
                <a:solidFill>
                  <a:schemeClr val="hlink"/>
                </a:solidFill>
                <a:latin typeface="Times New Roman"/>
                <a:ea typeface="Times New Roman"/>
                <a:cs typeface="Times New Roman"/>
                <a:sym typeface="Times New Roman"/>
                <a:hlinkClick r:id="rId3"/>
              </a:rPr>
              <a:t>Research Papers</a:t>
            </a:r>
            <a:endParaRPr sz="1600">
              <a:latin typeface="Times New Roman"/>
              <a:ea typeface="Times New Roman"/>
              <a:cs typeface="Times New Roman"/>
              <a:sym typeface="Times New Roman"/>
            </a:endParaRPr>
          </a:p>
          <a:p>
            <a:pPr marL="0" lvl="0" indent="0" algn="l" rtl="0">
              <a:lnSpc>
                <a:spcPct val="100000"/>
              </a:lnSpc>
              <a:spcBef>
                <a:spcPts val="1000"/>
              </a:spcBef>
              <a:spcAft>
                <a:spcPts val="1000"/>
              </a:spcAft>
              <a:buSzPts val="1300"/>
              <a:buFont typeface="Noto Sans Symbols"/>
              <a:buNone/>
            </a:pP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400"/>
              <a:buFont typeface="Century Schoolbook"/>
              <a:buNone/>
            </a:pPr>
            <a:r>
              <a:rPr lang="en-IN" sz="2800"/>
              <a:t>   </a:t>
            </a:r>
            <a:r>
              <a:rPr lang="en-IN" sz="2800" b="1">
                <a:latin typeface="Times New Roman"/>
                <a:ea typeface="Times New Roman"/>
                <a:cs typeface="Times New Roman"/>
                <a:sym typeface="Times New Roman"/>
              </a:rPr>
              <a:t>PROJECT OBJECTIVE</a:t>
            </a:r>
            <a:r>
              <a:rPr lang="en-IN" sz="2800"/>
              <a:t>  </a:t>
            </a:r>
            <a:r>
              <a:rPr lang="en-IN" sz="3700"/>
              <a:t>:</a:t>
            </a:r>
            <a:endParaRPr sz="3700"/>
          </a:p>
          <a:p>
            <a:pPr marL="0" lvl="0" indent="0" algn="l" rtl="0">
              <a:lnSpc>
                <a:spcPct val="100000"/>
              </a:lnSpc>
              <a:spcBef>
                <a:spcPts val="0"/>
              </a:spcBef>
              <a:spcAft>
                <a:spcPts val="0"/>
              </a:spcAft>
              <a:buClr>
                <a:schemeClr val="dk2"/>
              </a:buClr>
              <a:buSzPts val="2400"/>
              <a:buFont typeface="Century Schoolbook"/>
              <a:buNone/>
            </a:pPr>
            <a:endParaRPr/>
          </a:p>
        </p:txBody>
      </p:sp>
      <p:sp>
        <p:nvSpPr>
          <p:cNvPr id="154" name="Google Shape;154;p16"/>
          <p:cNvSpPr txBox="1">
            <a:spLocks noGrp="1"/>
          </p:cNvSpPr>
          <p:nvPr>
            <p:ph type="body" idx="1"/>
          </p:nvPr>
        </p:nvSpPr>
        <p:spPr>
          <a:xfrm>
            <a:off x="1297500" y="1576342"/>
            <a:ext cx="7038900" cy="2911200"/>
          </a:xfrm>
          <a:prstGeom prst="rect">
            <a:avLst/>
          </a:prstGeom>
          <a:noFill/>
          <a:ln>
            <a:noFill/>
          </a:ln>
        </p:spPr>
        <p:txBody>
          <a:bodyPr spcFirstLastPara="1" wrap="square" lIns="91425" tIns="91425" rIns="91425" bIns="91425" anchor="t" anchorCtr="0">
            <a:noAutofit/>
          </a:bodyPr>
          <a:lstStyle/>
          <a:p>
            <a:pPr marL="45720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Optimising returns with calculated risk as means of investment</a:t>
            </a:r>
            <a:endParaRPr sz="1600">
              <a:latin typeface="Times New Roman"/>
              <a:ea typeface="Times New Roman"/>
              <a:cs typeface="Times New Roman"/>
              <a:sym typeface="Times New Roman"/>
            </a:endParaRPr>
          </a:p>
          <a:p>
            <a:pPr marL="45720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In this project, we will work with historical data about the stock prices of a publicly listed company and try to understand its behavior.</a:t>
            </a:r>
            <a:endParaRPr sz="1600">
              <a:latin typeface="Times New Roman"/>
              <a:ea typeface="Times New Roman"/>
              <a:cs typeface="Times New Roman"/>
              <a:sym typeface="Times New Roman"/>
            </a:endParaRPr>
          </a:p>
          <a:p>
            <a:pPr marL="0" lvl="0" indent="0" algn="l" rtl="0">
              <a:lnSpc>
                <a:spcPct val="100000"/>
              </a:lnSpc>
              <a:spcBef>
                <a:spcPts val="0"/>
              </a:spcBef>
              <a:spcAft>
                <a:spcPts val="0"/>
              </a:spcAft>
              <a:buSzPts val="1300"/>
              <a:buNone/>
            </a:pPr>
            <a:endParaRPr sz="1600">
              <a:latin typeface="Times New Roman"/>
              <a:ea typeface="Times New Roman"/>
              <a:cs typeface="Times New Roman"/>
              <a:sym typeface="Times New Roman"/>
            </a:endParaRPr>
          </a:p>
          <a:p>
            <a:pPr marL="457200" lvl="0" indent="-101600" algn="l" rtl="0">
              <a:lnSpc>
                <a:spcPct val="100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Develop a platform for users to analyze the stocks as predicting how the stock market will perform is one of the most difficult things to do.</a:t>
            </a:r>
            <a:endParaRPr/>
          </a:p>
          <a:p>
            <a:pPr marL="457200" lvl="0" indent="0" algn="l" rtl="0">
              <a:lnSpc>
                <a:spcPct val="100000"/>
              </a:lnSpc>
              <a:spcBef>
                <a:spcPts val="0"/>
              </a:spcBef>
              <a:spcAft>
                <a:spcPts val="0"/>
              </a:spcAft>
              <a:buSzPts val="1600"/>
              <a:buFont typeface="Times New Roman"/>
              <a:buNone/>
            </a:pPr>
            <a:endParaRPr sz="1600">
              <a:latin typeface="Times New Roman"/>
              <a:ea typeface="Times New Roman"/>
              <a:cs typeface="Times New Roman"/>
              <a:sym typeface="Times New Roman"/>
            </a:endParaRPr>
          </a:p>
          <a:p>
            <a:pPr marL="457200" lvl="0" indent="-82550" algn="l" rtl="0">
              <a:lnSpc>
                <a:spcPct val="100000"/>
              </a:lnSpc>
              <a:spcBef>
                <a:spcPts val="1000"/>
              </a:spcBef>
              <a:spcAft>
                <a:spcPts val="1000"/>
              </a:spcAft>
              <a:buSzPts val="1300"/>
              <a:buFont typeface="Noto Sans Symbols"/>
              <a:buChar char="❑"/>
            </a:pPr>
            <a:r>
              <a:rPr lang="en-IN" sz="1600">
                <a:latin typeface="Times New Roman"/>
                <a:ea typeface="Times New Roman"/>
                <a:cs typeface="Times New Roman"/>
                <a:sym typeface="Times New Roman"/>
              </a:rPr>
              <a:t> We will implement a mix of machine learning algorithms to predict the future stock price of this company, starting with simple algorithms like averaging and linear regression, and then move on to advanced techniques like Auto ARIMA and LSTM.</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7"/>
          <p:cNvPicPr preferRelativeResize="0"/>
          <p:nvPr/>
        </p:nvPicPr>
        <p:blipFill rotWithShape="1">
          <a:blip r:embed="rId3">
            <a:alphaModFix/>
          </a:blip>
          <a:srcRect/>
          <a:stretch/>
        </p:blipFill>
        <p:spPr>
          <a:xfrm>
            <a:off x="1221924" y="0"/>
            <a:ext cx="713745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400"/>
              <a:buFont typeface="Times New Roman"/>
              <a:buNone/>
            </a:pPr>
            <a:r>
              <a:rPr lang="en-IN" sz="2800" b="1">
                <a:latin typeface="Times New Roman"/>
                <a:ea typeface="Times New Roman"/>
                <a:cs typeface="Times New Roman"/>
                <a:sym typeface="Times New Roman"/>
              </a:rPr>
              <a:t>Plan of action:</a:t>
            </a:r>
            <a:endParaRPr sz="28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2"/>
              </a:buClr>
              <a:buSzPts val="2400"/>
              <a:buFont typeface="Century Schoolbook"/>
              <a:buNone/>
            </a:pPr>
            <a:endParaRPr sz="3700" b="1"/>
          </a:p>
        </p:txBody>
      </p:sp>
      <p:sp>
        <p:nvSpPr>
          <p:cNvPr id="165" name="Google Shape;165;p18"/>
          <p:cNvSpPr txBox="1">
            <a:spLocks noGrp="1"/>
          </p:cNvSpPr>
          <p:nvPr>
            <p:ph type="body" idx="1"/>
          </p:nvPr>
        </p:nvSpPr>
        <p:spPr>
          <a:xfrm>
            <a:off x="1342750" y="1446875"/>
            <a:ext cx="7038900" cy="2911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IN" sz="1600">
                <a:latin typeface="Times New Roman"/>
                <a:ea typeface="Times New Roman"/>
                <a:cs typeface="Times New Roman"/>
                <a:sym typeface="Times New Roman"/>
              </a:rPr>
              <a:t>Initialization and data gathering</a:t>
            </a:r>
            <a:endParaRPr sz="160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Noto Sans Symbols"/>
              <a:buChar char="❑"/>
            </a:pPr>
            <a:r>
              <a:rPr lang="en-IN" sz="1600">
                <a:latin typeface="Times New Roman"/>
                <a:ea typeface="Times New Roman"/>
                <a:cs typeface="Times New Roman"/>
                <a:sym typeface="Times New Roman"/>
              </a:rPr>
              <a:t>Model  Selection and creation (backed by Papers)</a:t>
            </a:r>
            <a:endParaRPr sz="160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Noto Sans Symbols"/>
              <a:buChar char="❑"/>
            </a:pPr>
            <a:r>
              <a:rPr lang="en-IN" sz="1600">
                <a:latin typeface="Times New Roman"/>
                <a:ea typeface="Times New Roman"/>
                <a:cs typeface="Times New Roman"/>
                <a:sym typeface="Times New Roman"/>
              </a:rPr>
              <a:t>Deployment of Models &amp; Refining (Linear Regression, LSTM, Decision Forest regression, ARIMA)</a:t>
            </a:r>
            <a:endParaRPr sz="160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Noto Sans Symbols"/>
              <a:buChar char="❑"/>
            </a:pPr>
            <a:r>
              <a:rPr lang="en-IN" sz="1600">
                <a:latin typeface="Times New Roman"/>
                <a:ea typeface="Times New Roman"/>
                <a:cs typeface="Times New Roman"/>
                <a:sym typeface="Times New Roman"/>
              </a:rPr>
              <a:t>Deploying Web Services (Azure and Flask API)</a:t>
            </a:r>
            <a:endParaRPr sz="160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Noto Sans Symbols"/>
              <a:buChar char="❑"/>
            </a:pPr>
            <a:r>
              <a:rPr lang="en-IN" sz="1600">
                <a:latin typeface="Times New Roman"/>
                <a:ea typeface="Times New Roman"/>
                <a:cs typeface="Times New Roman"/>
                <a:sym typeface="Times New Roman"/>
              </a:rPr>
              <a:t>Web App Creation (Development of site for the users)</a:t>
            </a:r>
            <a:endParaRPr sz="1600">
              <a:latin typeface="Times New Roman"/>
              <a:ea typeface="Times New Roman"/>
              <a:cs typeface="Times New Roman"/>
              <a:sym typeface="Times New Roman"/>
            </a:endParaRPr>
          </a:p>
          <a:p>
            <a:pPr marL="457200" lvl="0" indent="-342900" algn="l" rtl="0">
              <a:lnSpc>
                <a:spcPct val="100000"/>
              </a:lnSpc>
              <a:spcBef>
                <a:spcPts val="1000"/>
              </a:spcBef>
              <a:spcAft>
                <a:spcPts val="0"/>
              </a:spcAft>
              <a:buSzPts val="1800"/>
              <a:buFont typeface="Noto Sans Symbols"/>
              <a:buChar char="❑"/>
            </a:pPr>
            <a:r>
              <a:rPr lang="en-IN" sz="1600">
                <a:latin typeface="Times New Roman"/>
                <a:ea typeface="Times New Roman"/>
                <a:cs typeface="Times New Roman"/>
                <a:sym typeface="Times New Roman"/>
              </a:rPr>
              <a:t>Future Scope</a:t>
            </a:r>
            <a:endParaRPr sz="1600">
              <a:latin typeface="Times New Roman"/>
              <a:ea typeface="Times New Roman"/>
              <a:cs typeface="Times New Roman"/>
              <a:sym typeface="Times New Roman"/>
            </a:endParaRPr>
          </a:p>
          <a:p>
            <a:pPr marL="457200" lvl="0" indent="0" algn="l" rtl="0">
              <a:lnSpc>
                <a:spcPct val="100000"/>
              </a:lnSpc>
              <a:spcBef>
                <a:spcPts val="1000"/>
              </a:spcBef>
              <a:spcAft>
                <a:spcPts val="0"/>
              </a:spcAft>
              <a:buSzPts val="1300"/>
              <a:buNone/>
            </a:pPr>
            <a:endParaRPr sz="1800"/>
          </a:p>
          <a:p>
            <a:pPr marL="457200" lvl="0" indent="0" algn="l" rtl="0">
              <a:lnSpc>
                <a:spcPct val="100000"/>
              </a:lnSpc>
              <a:spcBef>
                <a:spcPts val="1000"/>
              </a:spcBef>
              <a:spcAft>
                <a:spcPts val="0"/>
              </a:spcAft>
              <a:buSzPts val="1300"/>
              <a:buNone/>
            </a:pPr>
            <a:endParaRPr sz="1800"/>
          </a:p>
          <a:p>
            <a:pPr marL="457200" lvl="0" indent="0" algn="l" rtl="0">
              <a:lnSpc>
                <a:spcPct val="100000"/>
              </a:lnSpc>
              <a:spcBef>
                <a:spcPts val="1000"/>
              </a:spcBef>
              <a:spcAft>
                <a:spcPts val="1000"/>
              </a:spcAft>
              <a:buSzPts val="1300"/>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9"/>
          <p:cNvPicPr preferRelativeResize="0"/>
          <p:nvPr/>
        </p:nvPicPr>
        <p:blipFill rotWithShape="1">
          <a:blip r:embed="rId3">
            <a:alphaModFix/>
          </a:blip>
          <a:srcRect/>
          <a:stretch/>
        </p:blipFill>
        <p:spPr>
          <a:xfrm>
            <a:off x="2896169" y="0"/>
            <a:ext cx="286226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315084" y="32341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2400"/>
              <a:buFont typeface="Times New Roman"/>
              <a:buNone/>
            </a:pPr>
            <a:r>
              <a:rPr lang="en-IN" sz="2800" b="1">
                <a:latin typeface="Times New Roman"/>
                <a:ea typeface="Times New Roman"/>
                <a:cs typeface="Times New Roman"/>
                <a:sym typeface="Times New Roman"/>
              </a:rPr>
              <a:t>Initialization and data gathering</a:t>
            </a:r>
            <a:endParaRPr sz="2800" b="1">
              <a:latin typeface="Times New Roman"/>
              <a:ea typeface="Times New Roman"/>
              <a:cs typeface="Times New Roman"/>
              <a:sym typeface="Times New Roman"/>
            </a:endParaRPr>
          </a:p>
        </p:txBody>
      </p:sp>
      <p:sp>
        <p:nvSpPr>
          <p:cNvPr id="176" name="Google Shape;176;p20"/>
          <p:cNvSpPr txBox="1">
            <a:spLocks noGrp="1"/>
          </p:cNvSpPr>
          <p:nvPr>
            <p:ph type="body" idx="1"/>
          </p:nvPr>
        </p:nvSpPr>
        <p:spPr>
          <a:xfrm>
            <a:off x="1265969" y="1130865"/>
            <a:ext cx="7038900" cy="3470442"/>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First the historical data of different companies were extracted from the yahoo! Finance with the time span of 4-5 years.</a:t>
            </a:r>
            <a:endParaRPr/>
          </a:p>
          <a:p>
            <a:pPr marL="0" lvl="0" indent="-825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The historical data was collected from three sectors( to ensure diversity):-</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 IT Sector</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Pharmaceutical Sector</a:t>
            </a:r>
            <a:endParaRPr sz="1600">
              <a:latin typeface="Times New Roman"/>
              <a:ea typeface="Times New Roman"/>
              <a:cs typeface="Times New Roman"/>
              <a:sym typeface="Times New Roman"/>
            </a:endParaRPr>
          </a:p>
          <a:p>
            <a:pPr marL="400050" lvl="0" indent="-419100" algn="l" rtl="0">
              <a:lnSpc>
                <a:spcPct val="100000"/>
              </a:lnSpc>
              <a:spcBef>
                <a:spcPts val="1600"/>
              </a:spcBef>
              <a:spcAft>
                <a:spcPts val="0"/>
              </a:spcAft>
              <a:buSzPts val="1600"/>
              <a:buFont typeface="Times New Roman"/>
              <a:buAutoNum type="romanLcPeriod"/>
            </a:pPr>
            <a:r>
              <a:rPr lang="en-IN" sz="1600">
                <a:latin typeface="Times New Roman"/>
                <a:ea typeface="Times New Roman"/>
                <a:cs typeface="Times New Roman"/>
                <a:sym typeface="Times New Roman"/>
              </a:rPr>
              <a:t>Automobile sector</a:t>
            </a:r>
            <a:endParaRPr sz="1600">
              <a:latin typeface="Times New Roman"/>
              <a:ea typeface="Times New Roman"/>
              <a:cs typeface="Times New Roman"/>
              <a:sym typeface="Times New Roman"/>
            </a:endParaRPr>
          </a:p>
          <a:p>
            <a:pPr marL="400050" lvl="0" indent="-4000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The main objective of splitting the data into two categories mentioned above is to compare the future stock prices of these three sectors as there is unusual fluctuation in the market due to the coronavirus pandemic. </a:t>
            </a:r>
            <a:endParaRPr sz="1600">
              <a:latin typeface="Times New Roman"/>
              <a:ea typeface="Times New Roman"/>
              <a:cs typeface="Times New Roman"/>
              <a:sym typeface="Times New Roman"/>
            </a:endParaRPr>
          </a:p>
          <a:p>
            <a:pPr marL="400050" lvl="0" indent="-400050" algn="l" rtl="0">
              <a:lnSpc>
                <a:spcPct val="100000"/>
              </a:lnSpc>
              <a:spcBef>
                <a:spcPts val="1600"/>
              </a:spcBef>
              <a:spcAft>
                <a:spcPts val="0"/>
              </a:spcAft>
              <a:buSzPts val="1300"/>
              <a:buFont typeface="Noto Sans Symbols"/>
              <a:buChar char="❑"/>
            </a:pPr>
            <a:r>
              <a:rPr lang="en-IN" sz="1600">
                <a:latin typeface="Times New Roman"/>
                <a:ea typeface="Times New Roman"/>
                <a:cs typeface="Times New Roman"/>
                <a:sym typeface="Times New Roman"/>
              </a:rPr>
              <a:t>Correlation in data ( non significant)</a:t>
            </a:r>
            <a:endParaRPr/>
          </a:p>
          <a:p>
            <a:pPr marL="400050" lvl="0" indent="-400050" algn="l" rtl="0">
              <a:lnSpc>
                <a:spcPct val="100000"/>
              </a:lnSpc>
              <a:spcBef>
                <a:spcPts val="1600"/>
              </a:spcBef>
              <a:spcAft>
                <a:spcPts val="1600"/>
              </a:spcAft>
              <a:buSzPts val="1300"/>
              <a:buFont typeface="Noto Sans Symbols"/>
              <a:buChar char="❑"/>
            </a:pPr>
            <a:r>
              <a:rPr lang="en-IN" sz="1600">
                <a:latin typeface="Times New Roman"/>
                <a:ea typeface="Times New Roman"/>
                <a:cs typeface="Times New Roman"/>
                <a:sym typeface="Times New Roman"/>
              </a:rPr>
              <a:t>For the datasets :- </a:t>
            </a:r>
            <a:r>
              <a:rPr lang="en-IN" sz="1600" u="sng">
                <a:solidFill>
                  <a:schemeClr val="hlink"/>
                </a:solidFill>
                <a:latin typeface="Times New Roman"/>
                <a:ea typeface="Times New Roman"/>
                <a:cs typeface="Times New Roman"/>
                <a:sym typeface="Times New Roman"/>
                <a:hlinkClick r:id="rId3"/>
              </a:rPr>
              <a:t>click here</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24428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2400"/>
              <a:buFont typeface="Times New Roman"/>
              <a:buNone/>
            </a:pPr>
            <a:r>
              <a:rPr lang="en-IN" sz="2800" b="1">
                <a:latin typeface="Times New Roman"/>
                <a:ea typeface="Times New Roman"/>
                <a:cs typeface="Times New Roman"/>
                <a:sym typeface="Times New Roman"/>
              </a:rPr>
              <a:t>Data Preprocessing and Data Visualization</a:t>
            </a:r>
            <a:endParaRPr sz="2800" b="1">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2"/>
              </a:buClr>
              <a:buSzPts val="2400"/>
              <a:buFont typeface="Century Schoolbook"/>
              <a:buNone/>
            </a:pPr>
            <a:endParaRPr sz="3000" b="1"/>
          </a:p>
        </p:txBody>
      </p:sp>
      <p:sp>
        <p:nvSpPr>
          <p:cNvPr id="182" name="Google Shape;182;p21"/>
          <p:cNvSpPr txBox="1">
            <a:spLocks noGrp="1"/>
          </p:cNvSpPr>
          <p:nvPr>
            <p:ph type="body" idx="1"/>
          </p:nvPr>
        </p:nvSpPr>
        <p:spPr>
          <a:xfrm>
            <a:off x="1297500" y="1760981"/>
            <a:ext cx="7038900" cy="3575950"/>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        The collected data is preprocessed in the following ways:-</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Checking the data has any missing values in any cell.</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Finding the correlation between its feature columns and the target column.</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Normalizing the dataset to reduce complexities.</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Calculating the descriptive determination of the dataset.</a:t>
            </a:r>
            <a:endParaRPr/>
          </a:p>
          <a:p>
            <a:pPr marL="400050" lvl="0" indent="-400050" algn="l" rtl="0">
              <a:lnSpc>
                <a:spcPct val="100000"/>
              </a:lnSpc>
              <a:spcBef>
                <a:spcPts val="1600"/>
              </a:spcBef>
              <a:spcAft>
                <a:spcPts val="1600"/>
              </a:spcAft>
              <a:buSzPts val="1300"/>
              <a:buFont typeface="Noto Sans Symbols"/>
              <a:buChar char="❑"/>
            </a:pPr>
            <a:r>
              <a:rPr lang="en-IN" sz="1600">
                <a:latin typeface="Times New Roman"/>
                <a:ea typeface="Times New Roman"/>
                <a:cs typeface="Times New Roman"/>
                <a:sym typeface="Times New Roman"/>
              </a:rPr>
              <a:t>The preprocessed data is then visualized by using various plots such as boxplot, scatterplot etc.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2400"/>
              <a:buFont typeface="Times New Roman"/>
              <a:buNone/>
            </a:pPr>
            <a:r>
              <a:rPr lang="en-IN" sz="2800" b="1">
                <a:latin typeface="Times New Roman"/>
                <a:ea typeface="Times New Roman"/>
                <a:cs typeface="Times New Roman"/>
                <a:sym typeface="Times New Roman"/>
              </a:rPr>
              <a:t>Model Creation</a:t>
            </a:r>
            <a:endParaRPr sz="2800" b="1">
              <a:latin typeface="Times New Roman"/>
              <a:ea typeface="Times New Roman"/>
              <a:cs typeface="Times New Roman"/>
              <a:sym typeface="Times New Roman"/>
            </a:endParaRPr>
          </a:p>
        </p:txBody>
      </p:sp>
      <p:sp>
        <p:nvSpPr>
          <p:cNvPr id="188" name="Google Shape;188;p22"/>
          <p:cNvSpPr txBox="1">
            <a:spLocks noGrp="1"/>
          </p:cNvSpPr>
          <p:nvPr>
            <p:ph type="body" idx="1"/>
          </p:nvPr>
        </p:nvSpPr>
        <p:spPr>
          <a:xfrm>
            <a:off x="1297500" y="1567550"/>
            <a:ext cx="7038900" cy="3575950"/>
          </a:xfrm>
          <a:prstGeom prst="rect">
            <a:avLst/>
          </a:prstGeom>
          <a:noFill/>
          <a:ln>
            <a:noFill/>
          </a:ln>
        </p:spPr>
        <p:txBody>
          <a:bodyPr spcFirstLastPara="1" wrap="square" lIns="91425" tIns="91425" rIns="91425" bIns="91425" anchor="t" anchorCtr="0">
            <a:noAutofit/>
          </a:bodyPr>
          <a:lstStyle/>
          <a:p>
            <a:pPr marL="0" lvl="0" indent="-82550" algn="l" rtl="0">
              <a:lnSpc>
                <a:spcPct val="100000"/>
              </a:lnSpc>
              <a:spcBef>
                <a:spcPts val="0"/>
              </a:spcBef>
              <a:spcAft>
                <a:spcPts val="0"/>
              </a:spcAft>
              <a:buSzPts val="1300"/>
              <a:buFont typeface="Noto Sans Symbols"/>
              <a:buChar char="❑"/>
            </a:pPr>
            <a:r>
              <a:rPr lang="en-IN" sz="1600">
                <a:latin typeface="Times New Roman"/>
                <a:ea typeface="Times New Roman"/>
                <a:cs typeface="Times New Roman"/>
                <a:sym typeface="Times New Roman"/>
              </a:rPr>
              <a:t>For the model selection ,we studied various research papers and publications and we find out that  for the optimal results , the following models are suited as:-</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Long Short Term Memory(LSTM)</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Autoregressive Integrated Moving Average(ARIMA)</a:t>
            </a:r>
            <a:endParaRPr/>
          </a:p>
          <a:p>
            <a:pPr marL="400050" lvl="0" indent="-400050" algn="l" rtl="0">
              <a:lnSpc>
                <a:spcPct val="100000"/>
              </a:lnSpc>
              <a:spcBef>
                <a:spcPts val="1600"/>
              </a:spcBef>
              <a:spcAft>
                <a:spcPts val="0"/>
              </a:spcAft>
              <a:buSzPts val="1300"/>
              <a:buFont typeface="Century Schoolbook"/>
              <a:buAutoNum type="romanLcPeriod"/>
            </a:pPr>
            <a:r>
              <a:rPr lang="en-IN" sz="1600">
                <a:latin typeface="Times New Roman"/>
                <a:ea typeface="Times New Roman"/>
                <a:cs typeface="Times New Roman"/>
                <a:sym typeface="Times New Roman"/>
              </a:rPr>
              <a:t>Ensembling Models.</a:t>
            </a:r>
            <a:endParaRPr/>
          </a:p>
          <a:p>
            <a:pPr marL="400050" lvl="0" indent="-400050" algn="l" rtl="0">
              <a:lnSpc>
                <a:spcPct val="100000"/>
              </a:lnSpc>
              <a:spcBef>
                <a:spcPts val="1600"/>
              </a:spcBef>
              <a:spcAft>
                <a:spcPts val="0"/>
              </a:spcAft>
              <a:buSzPts val="1300"/>
              <a:buNone/>
            </a:pPr>
            <a:endParaRPr sz="1600">
              <a:latin typeface="Times New Roman"/>
              <a:ea typeface="Times New Roman"/>
              <a:cs typeface="Times New Roman"/>
              <a:sym typeface="Times New Roman"/>
            </a:endParaRPr>
          </a:p>
          <a:p>
            <a:pPr marL="400050" lvl="0" indent="-400050" algn="l" rtl="0">
              <a:lnSpc>
                <a:spcPct val="100000"/>
              </a:lnSpc>
              <a:spcBef>
                <a:spcPts val="1600"/>
              </a:spcBef>
              <a:spcAft>
                <a:spcPts val="1600"/>
              </a:spcAft>
              <a:buSzPts val="1300"/>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Noto Sans Symbols</vt:lpstr>
      <vt:lpstr>Times New Roman</vt:lpstr>
      <vt:lpstr>Arial</vt:lpstr>
      <vt:lpstr>Century Schoolbook</vt:lpstr>
      <vt:lpstr>Oriel</vt:lpstr>
      <vt:lpstr>Stock Price Prediction</vt:lpstr>
      <vt:lpstr>Introduction</vt:lpstr>
      <vt:lpstr>   PROJECT OBJECTIVE  : </vt:lpstr>
      <vt:lpstr>PowerPoint Presentation</vt:lpstr>
      <vt:lpstr>Plan of action: </vt:lpstr>
      <vt:lpstr>PowerPoint Presentation</vt:lpstr>
      <vt:lpstr>Initialization and data gathering</vt:lpstr>
      <vt:lpstr>Data Preprocessing and Data Visualization </vt:lpstr>
      <vt:lpstr>Model Creation</vt:lpstr>
      <vt:lpstr>Model Refining</vt:lpstr>
      <vt:lpstr>PowerPoint Presentation</vt:lpstr>
      <vt:lpstr>PowerPoint Presentation</vt:lpstr>
      <vt:lpstr>COMPARISON OF ALGORITHMS</vt:lpstr>
      <vt:lpstr>Azure Deployment </vt:lpstr>
      <vt:lpstr>Web App Creation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cp:lastModifiedBy>Darshan Mehta</cp:lastModifiedBy>
  <cp:revision>3</cp:revision>
  <dcterms:modified xsi:type="dcterms:W3CDTF">2021-07-16T17:41:27Z</dcterms:modified>
</cp:coreProperties>
</file>