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7aed8a2ff_0_2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7aed8a2ff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7aed8a2ff_0_2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7aed8a2ff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7aed8a2ff_0_2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e7aed8a2f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7aed8a2ff_0_2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e7aed8a2f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7aed8a2ff_0_2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7aed8a2f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7aed8a2ff_0_2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e7aed8a2f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7aed8a2ff_0_2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e7aed8a2f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e7aed8a2ff_0_3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e7aed8a2ff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7aed8a2ff_0_3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7aed8a2ff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7aed8a2ff_0_1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7aed8a2f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7aed8a2ff_0_1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7aed8a2f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7aed8a2ff_0_2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7aed8a2f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7aed8a2ff_0_2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7aed8a2ff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7aed8a2ff_0_2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7aed8a2f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Reservation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with SQL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475900"/>
            <a:ext cx="34707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Patel Darshan jitendraKumar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Batch – MIP-DA-10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2584350" y="335075"/>
            <a:ext cx="39753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7. What is the highest and lowest lead time for reservations?</a:t>
            </a:r>
            <a:endParaRPr sz="1800"/>
          </a:p>
        </p:txBody>
      </p:sp>
      <p:sp>
        <p:nvSpPr>
          <p:cNvPr id="195" name="Google Shape;195;p22"/>
          <p:cNvSpPr txBox="1"/>
          <p:nvPr/>
        </p:nvSpPr>
        <p:spPr>
          <a:xfrm>
            <a:off x="505100" y="2239250"/>
            <a:ext cx="3741300" cy="101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 max(lead_time) AS highest, min(lead_time) AS Lowest from hotel;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489" y="1919000"/>
            <a:ext cx="2505111" cy="15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2584350" y="265875"/>
            <a:ext cx="44529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8. What is the most common market segment type for reservations?</a:t>
            </a:r>
            <a:endParaRPr sz="1800"/>
          </a:p>
        </p:txBody>
      </p:sp>
      <p:sp>
        <p:nvSpPr>
          <p:cNvPr id="202" name="Google Shape;202;p23"/>
          <p:cNvSpPr txBox="1"/>
          <p:nvPr/>
        </p:nvSpPr>
        <p:spPr>
          <a:xfrm>
            <a:off x="505100" y="2239250"/>
            <a:ext cx="3741300" cy="166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 count(market_segment_type),market_segment_type AS Market_segment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from hotel group by market_segment_type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order by Market_segment desc;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200" y="2164175"/>
            <a:ext cx="3577950" cy="1812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2584350" y="496525"/>
            <a:ext cx="39753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9. How many reservations have a booking status of "Confirmed"?</a:t>
            </a:r>
            <a:endParaRPr sz="1800"/>
          </a:p>
        </p:txBody>
      </p:sp>
      <p:sp>
        <p:nvSpPr>
          <p:cNvPr id="209" name="Google Shape;209;p24"/>
          <p:cNvSpPr txBox="1"/>
          <p:nvPr/>
        </p:nvSpPr>
        <p:spPr>
          <a:xfrm>
            <a:off x="505100" y="2239250"/>
            <a:ext cx="3741300" cy="141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 count(booking_status) AS Confirmed_booking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from hotel where booking_status = 'Not_Canceled';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925" y="2239250"/>
            <a:ext cx="2872075" cy="14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2584350" y="358125"/>
            <a:ext cx="39753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10. What is the total number of adults and children across all reservations?</a:t>
            </a:r>
            <a:endParaRPr sz="1800"/>
          </a:p>
        </p:txBody>
      </p:sp>
      <p:sp>
        <p:nvSpPr>
          <p:cNvPr id="216" name="Google Shape;216;p25"/>
          <p:cNvSpPr txBox="1"/>
          <p:nvPr/>
        </p:nvSpPr>
        <p:spPr>
          <a:xfrm>
            <a:off x="505100" y="2239250"/>
            <a:ext cx="3741300" cy="116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 sum(no_of_adults) AS Total_Adults, sum(no_of_children)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Total_Childrens from hotel;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800" y="2165413"/>
            <a:ext cx="3143200" cy="13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2584350" y="358125"/>
            <a:ext cx="39753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11. What is the average number of weekend nights for reservations involving children?</a:t>
            </a:r>
            <a:endParaRPr sz="1800"/>
          </a:p>
        </p:txBody>
      </p:sp>
      <p:sp>
        <p:nvSpPr>
          <p:cNvPr id="223" name="Google Shape;223;p26"/>
          <p:cNvSpPr txBox="1"/>
          <p:nvPr/>
        </p:nvSpPr>
        <p:spPr>
          <a:xfrm>
            <a:off x="505100" y="2239250"/>
            <a:ext cx="3741300" cy="141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 avg(no_of_weekend_nights) from hotel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where no_of_weekend_nights &gt; 0 and no_of_children &gt; 0;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000" y="2132050"/>
            <a:ext cx="3208650" cy="15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2584350" y="358125"/>
            <a:ext cx="39753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12. How many reservations were mad</a:t>
            </a:r>
            <a:r>
              <a:rPr lang="en" sz="1800"/>
              <a:t>e in each month of the year?</a:t>
            </a:r>
            <a:endParaRPr sz="1800"/>
          </a:p>
        </p:txBody>
      </p:sp>
      <p:sp>
        <p:nvSpPr>
          <p:cNvPr id="230" name="Google Shape;230;p27"/>
          <p:cNvSpPr txBox="1"/>
          <p:nvPr/>
        </p:nvSpPr>
        <p:spPr>
          <a:xfrm>
            <a:off x="505100" y="2239250"/>
            <a:ext cx="3741300" cy="166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 monthname(str_to_date(arrival_date, "%d-%m-%y")) as Months,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count(*) as Total from hotel group by Months;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8025" y="1607625"/>
            <a:ext cx="1864792" cy="32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2124300" y="358125"/>
            <a:ext cx="44352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13. What is the average number of nights (both weekend and weekday) spent by guests for each room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7" name="Google Shape;237;p28"/>
          <p:cNvSpPr txBox="1"/>
          <p:nvPr/>
        </p:nvSpPr>
        <p:spPr>
          <a:xfrm>
            <a:off x="505100" y="2239250"/>
            <a:ext cx="3741300" cy="166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 monthname(str_to_date(arrival_date, "%d-%m-%y")) as Months,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count(*) as Total from hotel group by Months;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500" y="2239250"/>
            <a:ext cx="3239450" cy="16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2124300" y="358125"/>
            <a:ext cx="44352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14. For reservations involving children, what is the most common room type, and what is the average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price for that room type?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4" name="Google Shape;244;p29"/>
          <p:cNvSpPr txBox="1"/>
          <p:nvPr/>
        </p:nvSpPr>
        <p:spPr>
          <a:xfrm>
            <a:off x="313675" y="2239250"/>
            <a:ext cx="4197900" cy="166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 room_type_reserved,count(no_of_children) AS most_common_room,avg_price_per_room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from hotel group by room_type_reserved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order by most_common_room desc;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550" y="2177999"/>
            <a:ext cx="3891925" cy="17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2124300" y="358125"/>
            <a:ext cx="44352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15. Find the market segment type that generates the highest average price per room.</a:t>
            </a:r>
            <a:endParaRPr sz="1800"/>
          </a:p>
        </p:txBody>
      </p:sp>
      <p:sp>
        <p:nvSpPr>
          <p:cNvPr id="251" name="Google Shape;251;p30"/>
          <p:cNvSpPr txBox="1"/>
          <p:nvPr/>
        </p:nvSpPr>
        <p:spPr>
          <a:xfrm>
            <a:off x="256025" y="2239250"/>
            <a:ext cx="4532400" cy="166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 market_segment_type,avg(avg_price_per_room) AS High_avg_price_per_room from hotel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 by market_segment_type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order by High_avg_price_per_room desc;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400" y="2100363"/>
            <a:ext cx="3363400" cy="19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316425" y="339050"/>
            <a:ext cx="45870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316425" y="1480775"/>
            <a:ext cx="7740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-&gt; Most popular meal plan: Meal Plan 1 (527 reservations)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-&gt; Most booked room type: Room Type 1 (534 reservations)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-&gt; Weekends account for 383 reservations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-&gt; Online market segment dominates with highest average room price ($58,251)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-&gt; High booking confirmation rate: 493 reservations confirmed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645800" y="281400"/>
            <a:ext cx="4587000" cy="13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209900" y="1630800"/>
            <a:ext cx="6642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hotel industry relies on data to make informed decisions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provide a better guest experience. In this internship,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internship, you will work with  a hotel reservation dataset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gain insights into guest preferences, booking trends, and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other key factors that impact the hotel's operations. You will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SQL to query and analyze the data, as well as answer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specific questions about the dataset.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581675" y="736650"/>
            <a:ext cx="5336700" cy="3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Thanks For Watching</a:t>
            </a:r>
            <a:endParaRPr b="1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04900" y="1962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Details: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371325" y="1344950"/>
            <a:ext cx="66426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 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Booking_ID: A unique identifier for each hotel reservation.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  no_of_adults: The number of adults in the reservation.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  no_of_children: The number of children in the reservation.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4.  no_of_weekend_nights: The number of nights in the reservation that fall 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weekends.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5.  no_of_week_nights: The number of nights in the reservation that fall on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weekdays.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6.  type_of_meal_plan: The meal plan chosen by the guests.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7.  room_type_reserved: The type of room reserved by the guests.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8.  lead_time: The number of days between booking and arrival.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arrival_date: The date of arrival.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9.  market_segment_type: The market segment to which the reservation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belongs.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10.  avg_price_per_room: The average price per room in the reservation.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booking_status: The status of the booking.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053850" y="358125"/>
            <a:ext cx="3971700" cy="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 What is the total number of reservations in the dataset?</a:t>
            </a:r>
            <a:endParaRPr sz="1800"/>
          </a:p>
        </p:txBody>
      </p:sp>
      <p:sp>
        <p:nvSpPr>
          <p:cNvPr id="153" name="Google Shape;153;p16"/>
          <p:cNvSpPr txBox="1"/>
          <p:nvPr/>
        </p:nvSpPr>
        <p:spPr>
          <a:xfrm>
            <a:off x="839550" y="2461075"/>
            <a:ext cx="3482700" cy="8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 count(*) from hotel;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575" y="2048300"/>
            <a:ext cx="2846950" cy="17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3053850" y="358100"/>
            <a:ext cx="3787200" cy="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Which meal plan is the most popular among guests?</a:t>
            </a:r>
            <a:endParaRPr sz="1800"/>
          </a:p>
        </p:txBody>
      </p:sp>
      <p:sp>
        <p:nvSpPr>
          <p:cNvPr id="160" name="Google Shape;160;p17"/>
          <p:cNvSpPr txBox="1"/>
          <p:nvPr/>
        </p:nvSpPr>
        <p:spPr>
          <a:xfrm>
            <a:off x="470500" y="2077825"/>
            <a:ext cx="3482700" cy="156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 type_of_meal_plan,count(Booking_ID)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from hotel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 by type_of_meal_plan limit 1;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275" y="2077825"/>
            <a:ext cx="3427425" cy="14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3053850" y="392725"/>
            <a:ext cx="39717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 What is the average price per room for reservations involving children?</a:t>
            </a:r>
            <a:endParaRPr sz="1800"/>
          </a:p>
        </p:txBody>
      </p:sp>
      <p:sp>
        <p:nvSpPr>
          <p:cNvPr id="167" name="Google Shape;167;p18"/>
          <p:cNvSpPr txBox="1"/>
          <p:nvPr/>
        </p:nvSpPr>
        <p:spPr>
          <a:xfrm>
            <a:off x="470500" y="2077825"/>
            <a:ext cx="3482700" cy="156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 type_of_meal_plan,count(Booking_ID)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from hotel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 by type_of_meal_plan limit 1;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819" y="2238025"/>
            <a:ext cx="3253906" cy="12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2584350" y="381175"/>
            <a:ext cx="43722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4. How many reservations were made for the year 20XX (replace XX with the desired year)?</a:t>
            </a:r>
            <a:endParaRPr sz="1800"/>
          </a:p>
        </p:txBody>
      </p:sp>
      <p:sp>
        <p:nvSpPr>
          <p:cNvPr id="174" name="Google Shape;174;p19"/>
          <p:cNvSpPr txBox="1"/>
          <p:nvPr/>
        </p:nvSpPr>
        <p:spPr>
          <a:xfrm>
            <a:off x="505100" y="2412250"/>
            <a:ext cx="3879600" cy="110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 year(str_to_date(arrival_date, "%d-%m-%y"))as Year,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count(*) as Total from hotel group by year;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400" y="2265225"/>
            <a:ext cx="2963850" cy="14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2584350" y="246550"/>
            <a:ext cx="39753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5. What is the most commonly booked room type?</a:t>
            </a:r>
            <a:endParaRPr sz="1800"/>
          </a:p>
        </p:txBody>
      </p:sp>
      <p:sp>
        <p:nvSpPr>
          <p:cNvPr id="181" name="Google Shape;181;p20"/>
          <p:cNvSpPr txBox="1"/>
          <p:nvPr/>
        </p:nvSpPr>
        <p:spPr>
          <a:xfrm>
            <a:off x="505100" y="2412250"/>
            <a:ext cx="3482700" cy="1339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 count(room_type_reserved) AS Total ,room_type_reserved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from hotel group by room_type_reserved order by Total desc;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7525" y="1919000"/>
            <a:ext cx="25527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2584350" y="208200"/>
            <a:ext cx="39753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6. How many reservations fall on a weekend (no_of_weekend_nights &gt; 0)?</a:t>
            </a:r>
            <a:endParaRPr sz="1800"/>
          </a:p>
        </p:txBody>
      </p:sp>
      <p:sp>
        <p:nvSpPr>
          <p:cNvPr id="188" name="Google Shape;188;p21"/>
          <p:cNvSpPr txBox="1"/>
          <p:nvPr/>
        </p:nvSpPr>
        <p:spPr>
          <a:xfrm>
            <a:off x="505100" y="2412250"/>
            <a:ext cx="3482700" cy="110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 count(no_of_weekend_nights) AS weekend_reservations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from hotel where no_of_weekend_nights &gt; 0;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700" y="2322650"/>
            <a:ext cx="3355950" cy="12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