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3"/>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Slab Light"/>
      <p:regular r:id="rId18"/>
      <p:bold r:id="rId19"/>
    </p:embeddedFont>
    <p:embeddedFont>
      <p:font typeface="Roboto Slab"/>
      <p:regular r:id="rId20"/>
      <p:bold r:id="rId21"/>
    </p:embeddedFont>
    <p:embeddedFont>
      <p:font typeface="Roboto"/>
      <p:regular r:id="rId22"/>
      <p:bold r:id="rId23"/>
      <p:italic r:id="rId24"/>
      <p:boldItalic r:id="rId25"/>
    </p:embeddedFont>
    <p:embeddedFont>
      <p:font typeface="Proxima Nova"/>
      <p:regular r:id="rId26"/>
      <p:bold r:id="rId27"/>
      <p:italic r:id="rId28"/>
      <p:boldItalic r:id="rId29"/>
    </p:embeddedFont>
    <p:embeddedFont>
      <p:font typeface="Roboto Slab SemiBold"/>
      <p:regular r:id="rId30"/>
      <p:bold r:id="rId31"/>
    </p:embeddedFont>
    <p:embeddedFont>
      <p:font typeface="Krub"/>
      <p:regular r:id="rId32"/>
      <p:bold r:id="rId33"/>
      <p:italic r:id="rId34"/>
      <p:boldItalic r:id="rId35"/>
    </p:embeddedFont>
    <p:embeddedFont>
      <p:font typeface="Proxima Nova Semibold"/>
      <p:regular r:id="rId36"/>
      <p:bold r:id="rId37"/>
      <p:boldItalic r:id="rId38"/>
    </p:embeddedFont>
    <p:embeddedFont>
      <p:font typeface="Roboto Slab Medium"/>
      <p:regular r:id="rId39"/>
      <p:bold r:id="rId40"/>
    </p:embeddedFont>
    <p:embeddedFont>
      <p:font typeface="Open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SlabMedium-bold.fntdata"/><Relationship Id="rId20" Type="http://schemas.openxmlformats.org/officeDocument/2006/relationships/font" Target="fonts/RobotoSlab-regular.fntdata"/><Relationship Id="rId42" Type="http://schemas.openxmlformats.org/officeDocument/2006/relationships/font" Target="fonts/OpenSans-bold.fntdata"/><Relationship Id="rId41" Type="http://schemas.openxmlformats.org/officeDocument/2006/relationships/font" Target="fonts/OpenSans-regular.fntdata"/><Relationship Id="rId22" Type="http://schemas.openxmlformats.org/officeDocument/2006/relationships/font" Target="fonts/Roboto-regular.fntdata"/><Relationship Id="rId44" Type="http://schemas.openxmlformats.org/officeDocument/2006/relationships/font" Target="fonts/OpenSans-boldItalic.fntdata"/><Relationship Id="rId21" Type="http://schemas.openxmlformats.org/officeDocument/2006/relationships/font" Target="fonts/RobotoSlab-bold.fntdata"/><Relationship Id="rId43" Type="http://schemas.openxmlformats.org/officeDocument/2006/relationships/font" Target="fonts/OpenSans-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ProximaNova-regular.fntdata"/><Relationship Id="rId25" Type="http://schemas.openxmlformats.org/officeDocument/2006/relationships/font" Target="fonts/Roboto-boldItalic.fntdata"/><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SlabSemiBold-bold.fntdata"/><Relationship Id="rId30" Type="http://schemas.openxmlformats.org/officeDocument/2006/relationships/font" Target="fonts/RobotoSlabSemiBold-regular.fntdata"/><Relationship Id="rId11" Type="http://schemas.openxmlformats.org/officeDocument/2006/relationships/slide" Target="slides/slide6.xml"/><Relationship Id="rId33" Type="http://schemas.openxmlformats.org/officeDocument/2006/relationships/font" Target="fonts/Krub-bold.fntdata"/><Relationship Id="rId10" Type="http://schemas.openxmlformats.org/officeDocument/2006/relationships/slide" Target="slides/slide5.xml"/><Relationship Id="rId32" Type="http://schemas.openxmlformats.org/officeDocument/2006/relationships/font" Target="fonts/Krub-regular.fntdata"/><Relationship Id="rId13" Type="http://schemas.openxmlformats.org/officeDocument/2006/relationships/slide" Target="slides/slide8.xml"/><Relationship Id="rId35" Type="http://schemas.openxmlformats.org/officeDocument/2006/relationships/font" Target="fonts/Krub-boldItalic.fntdata"/><Relationship Id="rId12" Type="http://schemas.openxmlformats.org/officeDocument/2006/relationships/slide" Target="slides/slide7.xml"/><Relationship Id="rId34" Type="http://schemas.openxmlformats.org/officeDocument/2006/relationships/font" Target="fonts/Krub-italic.fntdata"/><Relationship Id="rId15" Type="http://schemas.openxmlformats.org/officeDocument/2006/relationships/slide" Target="slides/slide10.xml"/><Relationship Id="rId37" Type="http://schemas.openxmlformats.org/officeDocument/2006/relationships/font" Target="fonts/ProximaNovaSemibold-bold.fntdata"/><Relationship Id="rId14" Type="http://schemas.openxmlformats.org/officeDocument/2006/relationships/slide" Target="slides/slide9.xml"/><Relationship Id="rId36" Type="http://schemas.openxmlformats.org/officeDocument/2006/relationships/font" Target="fonts/ProximaNovaSemibold-regular.fntdata"/><Relationship Id="rId17" Type="http://schemas.openxmlformats.org/officeDocument/2006/relationships/slide" Target="slides/slide12.xml"/><Relationship Id="rId39" Type="http://schemas.openxmlformats.org/officeDocument/2006/relationships/font" Target="fonts/RobotoSlabMedium-regular.fntdata"/><Relationship Id="rId16" Type="http://schemas.openxmlformats.org/officeDocument/2006/relationships/slide" Target="slides/slide11.xml"/><Relationship Id="rId38" Type="http://schemas.openxmlformats.org/officeDocument/2006/relationships/font" Target="fonts/ProximaNovaSemibold-boldItalic.fntdata"/><Relationship Id="rId19" Type="http://schemas.openxmlformats.org/officeDocument/2006/relationships/font" Target="fonts/RobotoSlabLight-bold.fntdata"/><Relationship Id="rId18" Type="http://schemas.openxmlformats.org/officeDocument/2006/relationships/font" Target="fonts/RobotoSlabLigh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1" name="Shape 2671"/>
        <p:cNvGrpSpPr/>
        <p:nvPr/>
      </p:nvGrpSpPr>
      <p:grpSpPr>
        <a:xfrm>
          <a:off x="0" y="0"/>
          <a:ext cx="0" cy="0"/>
          <a:chOff x="0" y="0"/>
          <a:chExt cx="0" cy="0"/>
        </a:xfrm>
      </p:grpSpPr>
      <p:sp>
        <p:nvSpPr>
          <p:cNvPr id="2672" name="Google Shape;2672;g866b6f987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3" name="Google Shape;2673;g866b6f987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3" name="Shape 2733"/>
        <p:cNvGrpSpPr/>
        <p:nvPr/>
      </p:nvGrpSpPr>
      <p:grpSpPr>
        <a:xfrm>
          <a:off x="0" y="0"/>
          <a:ext cx="0" cy="0"/>
          <a:chOff x="0" y="0"/>
          <a:chExt cx="0" cy="0"/>
        </a:xfrm>
      </p:grpSpPr>
      <p:sp>
        <p:nvSpPr>
          <p:cNvPr id="2734" name="Google Shape;2734;g215e0b8ad2d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5" name="Google Shape;2735;g215e0b8ad2d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0" name="Shape 2740"/>
        <p:cNvGrpSpPr/>
        <p:nvPr/>
      </p:nvGrpSpPr>
      <p:grpSpPr>
        <a:xfrm>
          <a:off x="0" y="0"/>
          <a:ext cx="0" cy="0"/>
          <a:chOff x="0" y="0"/>
          <a:chExt cx="0" cy="0"/>
        </a:xfrm>
      </p:grpSpPr>
      <p:sp>
        <p:nvSpPr>
          <p:cNvPr id="2741" name="Google Shape;2741;g215e0b8ad2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2" name="Google Shape;2742;g215e0b8ad2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6" name="Shape 2746"/>
        <p:cNvGrpSpPr/>
        <p:nvPr/>
      </p:nvGrpSpPr>
      <p:grpSpPr>
        <a:xfrm>
          <a:off x="0" y="0"/>
          <a:ext cx="0" cy="0"/>
          <a:chOff x="0" y="0"/>
          <a:chExt cx="0" cy="0"/>
        </a:xfrm>
      </p:grpSpPr>
      <p:sp>
        <p:nvSpPr>
          <p:cNvPr id="2747" name="Google Shape;2747;g215e0b8ad2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8" name="Google Shape;2748;g215e0b8ad2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7" name="Shape 2677"/>
        <p:cNvGrpSpPr/>
        <p:nvPr/>
      </p:nvGrpSpPr>
      <p:grpSpPr>
        <a:xfrm>
          <a:off x="0" y="0"/>
          <a:ext cx="0" cy="0"/>
          <a:chOff x="0" y="0"/>
          <a:chExt cx="0" cy="0"/>
        </a:xfrm>
      </p:grpSpPr>
      <p:sp>
        <p:nvSpPr>
          <p:cNvPr id="2678" name="Google Shape;2678;g215a58d55b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9" name="Google Shape;2679;g215a58d55b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3" name="Shape 2683"/>
        <p:cNvGrpSpPr/>
        <p:nvPr/>
      </p:nvGrpSpPr>
      <p:grpSpPr>
        <a:xfrm>
          <a:off x="0" y="0"/>
          <a:ext cx="0" cy="0"/>
          <a:chOff x="0" y="0"/>
          <a:chExt cx="0" cy="0"/>
        </a:xfrm>
      </p:grpSpPr>
      <p:sp>
        <p:nvSpPr>
          <p:cNvPr id="2684" name="Google Shape;2684;g866b6f98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5" name="Google Shape;2685;g866b6f98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8" name="Shape 2688"/>
        <p:cNvGrpSpPr/>
        <p:nvPr/>
      </p:nvGrpSpPr>
      <p:grpSpPr>
        <a:xfrm>
          <a:off x="0" y="0"/>
          <a:ext cx="0" cy="0"/>
          <a:chOff x="0" y="0"/>
          <a:chExt cx="0" cy="0"/>
        </a:xfrm>
      </p:grpSpPr>
      <p:sp>
        <p:nvSpPr>
          <p:cNvPr id="2689" name="Google Shape;2689;g215a58d55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0" name="Google Shape;2690;g215a58d55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4" name="Shape 2694"/>
        <p:cNvGrpSpPr/>
        <p:nvPr/>
      </p:nvGrpSpPr>
      <p:grpSpPr>
        <a:xfrm>
          <a:off x="0" y="0"/>
          <a:ext cx="0" cy="0"/>
          <a:chOff x="0" y="0"/>
          <a:chExt cx="0" cy="0"/>
        </a:xfrm>
      </p:grpSpPr>
      <p:sp>
        <p:nvSpPr>
          <p:cNvPr id="2695" name="Google Shape;2695;g8db28f994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6" name="Google Shape;2696;g8db28f994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1" name="Shape 2701"/>
        <p:cNvGrpSpPr/>
        <p:nvPr/>
      </p:nvGrpSpPr>
      <p:grpSpPr>
        <a:xfrm>
          <a:off x="0" y="0"/>
          <a:ext cx="0" cy="0"/>
          <a:chOff x="0" y="0"/>
          <a:chExt cx="0" cy="0"/>
        </a:xfrm>
      </p:grpSpPr>
      <p:sp>
        <p:nvSpPr>
          <p:cNvPr id="2702" name="Google Shape;2702;g215e0b8ad2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3" name="Google Shape;2703;g215e0b8ad2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8" name="Shape 2708"/>
        <p:cNvGrpSpPr/>
        <p:nvPr/>
      </p:nvGrpSpPr>
      <p:grpSpPr>
        <a:xfrm>
          <a:off x="0" y="0"/>
          <a:ext cx="0" cy="0"/>
          <a:chOff x="0" y="0"/>
          <a:chExt cx="0" cy="0"/>
        </a:xfrm>
      </p:grpSpPr>
      <p:sp>
        <p:nvSpPr>
          <p:cNvPr id="2709" name="Google Shape;2709;g215e0b8ad2d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0" name="Google Shape;2710;g215e0b8ad2d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6" name="Shape 2716"/>
        <p:cNvGrpSpPr/>
        <p:nvPr/>
      </p:nvGrpSpPr>
      <p:grpSpPr>
        <a:xfrm>
          <a:off x="0" y="0"/>
          <a:ext cx="0" cy="0"/>
          <a:chOff x="0" y="0"/>
          <a:chExt cx="0" cy="0"/>
        </a:xfrm>
      </p:grpSpPr>
      <p:sp>
        <p:nvSpPr>
          <p:cNvPr id="2717" name="Google Shape;2717;g8f5b2f7b00_1_2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8" name="Google Shape;2718;g8f5b2f7b00_1_2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6" name="Shape 2726"/>
        <p:cNvGrpSpPr/>
        <p:nvPr/>
      </p:nvGrpSpPr>
      <p:grpSpPr>
        <a:xfrm>
          <a:off x="0" y="0"/>
          <a:ext cx="0" cy="0"/>
          <a:chOff x="0" y="0"/>
          <a:chExt cx="0" cy="0"/>
        </a:xfrm>
      </p:grpSpPr>
      <p:sp>
        <p:nvSpPr>
          <p:cNvPr id="2727" name="Google Shape;2727;g215e0b8ad2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8" name="Google Shape;2728;g215e0b8ad2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1"/>
        </a:solidFill>
      </p:bgPr>
    </p:bg>
    <p:spTree>
      <p:nvGrpSpPr>
        <p:cNvPr id="8" name="Shape 8"/>
        <p:cNvGrpSpPr/>
        <p:nvPr/>
      </p:nvGrpSpPr>
      <p:grpSpPr>
        <a:xfrm>
          <a:off x="0" y="0"/>
          <a:ext cx="0" cy="0"/>
          <a:chOff x="0" y="0"/>
          <a:chExt cx="0" cy="0"/>
        </a:xfrm>
      </p:grpSpPr>
      <p:grpSp>
        <p:nvGrpSpPr>
          <p:cNvPr id="9" name="Google Shape;9;p2"/>
          <p:cNvGrpSpPr/>
          <p:nvPr/>
        </p:nvGrpSpPr>
        <p:grpSpPr>
          <a:xfrm rot="1710694">
            <a:off x="5926612" y="3169154"/>
            <a:ext cx="3824486" cy="3269782"/>
            <a:chOff x="4193913" y="1200413"/>
            <a:chExt cx="4034400" cy="3449250"/>
          </a:xfrm>
        </p:grpSpPr>
        <p:sp>
          <p:nvSpPr>
            <p:cNvPr id="10" name="Google Shape;10;p2"/>
            <p:cNvSpPr/>
            <p:nvPr/>
          </p:nvSpPr>
          <p:spPr>
            <a:xfrm>
              <a:off x="41939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5217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8495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1773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55052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8330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61608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4886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68165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1443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74721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7999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1278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3459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6737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50016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3294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6572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9850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3129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66407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69685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963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6242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9520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44722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8000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1278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45571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57835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61113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64391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676701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70948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74226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77504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46242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49521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527993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560776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59355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62634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659123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691906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72468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75747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8268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515468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548251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581033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61381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646598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679381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712163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74494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497891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530673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563456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596238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629021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661803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694586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727368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510518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543301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576083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608866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641648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674431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707213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525723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558506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591288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624071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656853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689636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43021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758038"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608586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6413688"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674151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5556488"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5884313"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6212138"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6539963"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5708538"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6036363"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6364188"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5911113" y="14683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6238938" y="14683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6063163" y="12004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2"/>
          <p:cNvSpPr/>
          <p:nvPr/>
        </p:nvSpPr>
        <p:spPr>
          <a:xfrm>
            <a:off x="-754177" y="-387125"/>
            <a:ext cx="2652931" cy="1756892"/>
          </a:xfrm>
          <a:custGeom>
            <a:rect b="b" l="l" r="r" t="t"/>
            <a:pathLst>
              <a:path extrusionOk="0" h="31586" w="47691">
                <a:moveTo>
                  <a:pt x="40504" y="1"/>
                </a:moveTo>
                <a:cubicBezTo>
                  <a:pt x="29143" y="1"/>
                  <a:pt x="0" y="12347"/>
                  <a:pt x="0" y="12347"/>
                </a:cubicBezTo>
                <a:cubicBezTo>
                  <a:pt x="0" y="12347"/>
                  <a:pt x="4203" y="31585"/>
                  <a:pt x="12943" y="31585"/>
                </a:cubicBezTo>
                <a:cubicBezTo>
                  <a:pt x="13107" y="31585"/>
                  <a:pt x="13273" y="31579"/>
                  <a:pt x="13441" y="31565"/>
                </a:cubicBezTo>
                <a:cubicBezTo>
                  <a:pt x="18216" y="31167"/>
                  <a:pt x="17007" y="21484"/>
                  <a:pt x="20957" y="20232"/>
                </a:cubicBezTo>
                <a:cubicBezTo>
                  <a:pt x="25024" y="18935"/>
                  <a:pt x="26704" y="20099"/>
                  <a:pt x="30300" y="18051"/>
                </a:cubicBezTo>
                <a:cubicBezTo>
                  <a:pt x="32879" y="16592"/>
                  <a:pt x="33469" y="15663"/>
                  <a:pt x="34397" y="13585"/>
                </a:cubicBezTo>
                <a:cubicBezTo>
                  <a:pt x="35856" y="10387"/>
                  <a:pt x="47690" y="6865"/>
                  <a:pt x="44713" y="1471"/>
                </a:cubicBezTo>
                <a:cubicBezTo>
                  <a:pt x="44145" y="436"/>
                  <a:pt x="42638" y="1"/>
                  <a:pt x="405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285225" y="54350"/>
            <a:ext cx="574127" cy="491971"/>
          </a:xfrm>
          <a:custGeom>
            <a:rect b="b" l="l" r="r" t="t"/>
            <a:pathLst>
              <a:path extrusionOk="0" h="8689" w="10140">
                <a:moveTo>
                  <a:pt x="5779" y="1364"/>
                </a:moveTo>
                <a:cubicBezTo>
                  <a:pt x="7306" y="1364"/>
                  <a:pt x="8769" y="2548"/>
                  <a:pt x="8769" y="4333"/>
                </a:cubicBezTo>
                <a:cubicBezTo>
                  <a:pt x="8769" y="5983"/>
                  <a:pt x="7443" y="7310"/>
                  <a:pt x="5792" y="7310"/>
                </a:cubicBezTo>
                <a:cubicBezTo>
                  <a:pt x="3154" y="7310"/>
                  <a:pt x="1828" y="4112"/>
                  <a:pt x="3700" y="2240"/>
                </a:cubicBezTo>
                <a:cubicBezTo>
                  <a:pt x="4305" y="1635"/>
                  <a:pt x="5049" y="1364"/>
                  <a:pt x="5779" y="1364"/>
                </a:cubicBezTo>
                <a:close/>
                <a:moveTo>
                  <a:pt x="5792" y="0"/>
                </a:moveTo>
                <a:cubicBezTo>
                  <a:pt x="1931" y="0"/>
                  <a:pt x="1" y="4672"/>
                  <a:pt x="2727" y="7413"/>
                </a:cubicBezTo>
                <a:cubicBezTo>
                  <a:pt x="3613" y="8294"/>
                  <a:pt x="4700" y="8689"/>
                  <a:pt x="5766" y="8689"/>
                </a:cubicBezTo>
                <a:cubicBezTo>
                  <a:pt x="7999" y="8689"/>
                  <a:pt x="10140" y="6956"/>
                  <a:pt x="10140" y="4333"/>
                </a:cubicBezTo>
                <a:cubicBezTo>
                  <a:pt x="10140" y="1945"/>
                  <a:pt x="8194" y="0"/>
                  <a:pt x="57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flipH="1">
            <a:off x="754272" y="4812877"/>
            <a:ext cx="1912716" cy="1637183"/>
          </a:xfrm>
          <a:custGeom>
            <a:rect b="b" l="l" r="r" t="t"/>
            <a:pathLst>
              <a:path extrusionOk="0" h="6851" w="8004">
                <a:moveTo>
                  <a:pt x="4559" y="1079"/>
                </a:moveTo>
                <a:cubicBezTo>
                  <a:pt x="5767" y="1079"/>
                  <a:pt x="6927" y="2013"/>
                  <a:pt x="6927" y="3419"/>
                </a:cubicBezTo>
                <a:cubicBezTo>
                  <a:pt x="6927" y="4716"/>
                  <a:pt x="5866" y="5762"/>
                  <a:pt x="4584" y="5762"/>
                </a:cubicBezTo>
                <a:cubicBezTo>
                  <a:pt x="2492" y="5762"/>
                  <a:pt x="1445" y="3242"/>
                  <a:pt x="2919" y="1768"/>
                </a:cubicBezTo>
                <a:cubicBezTo>
                  <a:pt x="3395" y="1292"/>
                  <a:pt x="3983" y="1079"/>
                  <a:pt x="4559" y="1079"/>
                </a:cubicBezTo>
                <a:close/>
                <a:moveTo>
                  <a:pt x="4584" y="0"/>
                </a:moveTo>
                <a:cubicBezTo>
                  <a:pt x="1534" y="0"/>
                  <a:pt x="1" y="3684"/>
                  <a:pt x="2153" y="5836"/>
                </a:cubicBezTo>
                <a:cubicBezTo>
                  <a:pt x="2854" y="6537"/>
                  <a:pt x="3714" y="6851"/>
                  <a:pt x="4557" y="6851"/>
                </a:cubicBezTo>
                <a:cubicBezTo>
                  <a:pt x="6318" y="6851"/>
                  <a:pt x="8003" y="5482"/>
                  <a:pt x="8003" y="3419"/>
                </a:cubicBezTo>
                <a:cubicBezTo>
                  <a:pt x="8003" y="1533"/>
                  <a:pt x="6471" y="0"/>
                  <a:pt x="458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6507875" y="-1554320"/>
            <a:ext cx="2112544" cy="1967286"/>
          </a:xfrm>
          <a:custGeom>
            <a:rect b="b" l="l" r="r" t="t"/>
            <a:pathLst>
              <a:path extrusionOk="0" h="33872" w="36373">
                <a:moveTo>
                  <a:pt x="17646" y="1"/>
                </a:moveTo>
                <a:cubicBezTo>
                  <a:pt x="16061" y="1"/>
                  <a:pt x="14457" y="247"/>
                  <a:pt x="12881" y="765"/>
                </a:cubicBezTo>
                <a:cubicBezTo>
                  <a:pt x="4451" y="3521"/>
                  <a:pt x="1" y="13012"/>
                  <a:pt x="2919" y="21943"/>
                </a:cubicBezTo>
                <a:cubicBezTo>
                  <a:pt x="5305" y="29210"/>
                  <a:pt x="11848" y="33872"/>
                  <a:pt x="18745" y="33872"/>
                </a:cubicBezTo>
                <a:cubicBezTo>
                  <a:pt x="20324" y="33872"/>
                  <a:pt x="21921" y="33627"/>
                  <a:pt x="23492" y="33114"/>
                </a:cubicBezTo>
                <a:cubicBezTo>
                  <a:pt x="31921" y="30343"/>
                  <a:pt x="36372" y="20867"/>
                  <a:pt x="33454" y="11922"/>
                </a:cubicBezTo>
                <a:cubicBezTo>
                  <a:pt x="31070" y="4661"/>
                  <a:pt x="24536" y="1"/>
                  <a:pt x="176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rot="577381">
            <a:off x="6521113" y="3897523"/>
            <a:ext cx="2111969" cy="2165037"/>
          </a:xfrm>
          <a:custGeom>
            <a:rect b="b" l="l" r="r" t="t"/>
            <a:pathLst>
              <a:path extrusionOk="0" h="39084" w="38126">
                <a:moveTo>
                  <a:pt x="27382" y="6868"/>
                </a:moveTo>
                <a:lnTo>
                  <a:pt x="33277" y="33764"/>
                </a:lnTo>
                <a:lnTo>
                  <a:pt x="7030" y="25408"/>
                </a:lnTo>
                <a:lnTo>
                  <a:pt x="27382" y="6868"/>
                </a:lnTo>
                <a:close/>
                <a:moveTo>
                  <a:pt x="29578" y="0"/>
                </a:moveTo>
                <a:lnTo>
                  <a:pt x="0" y="26955"/>
                </a:lnTo>
                <a:lnTo>
                  <a:pt x="38126" y="39084"/>
                </a:lnTo>
                <a:lnTo>
                  <a:pt x="38126" y="39084"/>
                </a:lnTo>
                <a:lnTo>
                  <a:pt x="295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6" name="Google Shape;106;p2"/>
          <p:cNvSpPr txBox="1"/>
          <p:nvPr>
            <p:ph type="ctrTitle"/>
          </p:nvPr>
        </p:nvSpPr>
        <p:spPr>
          <a:xfrm>
            <a:off x="1070100" y="1051560"/>
            <a:ext cx="6840900" cy="205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6000"/>
              <a:buFont typeface="Roboto Slab SemiBold"/>
              <a:buNone/>
              <a:defRPr sz="6000">
                <a:latin typeface="Roboto Slab SemiBold"/>
                <a:ea typeface="Roboto Slab SemiBold"/>
                <a:cs typeface="Roboto Slab SemiBold"/>
                <a:sym typeface="Roboto Slab SemiBold"/>
              </a:defRPr>
            </a:lvl1pPr>
            <a:lvl2pPr lvl="1" algn="ctr">
              <a:lnSpc>
                <a:spcPct val="80000"/>
              </a:lnSpc>
              <a:spcBef>
                <a:spcPts val="0"/>
              </a:spcBef>
              <a:spcAft>
                <a:spcPts val="0"/>
              </a:spcAft>
              <a:buSzPts val="6000"/>
              <a:buFont typeface="Roboto Slab SemiBold"/>
              <a:buNone/>
              <a:defRPr sz="6000">
                <a:latin typeface="Roboto Slab SemiBold"/>
                <a:ea typeface="Roboto Slab SemiBold"/>
                <a:cs typeface="Roboto Slab SemiBold"/>
                <a:sym typeface="Roboto Slab SemiBold"/>
              </a:defRPr>
            </a:lvl2pPr>
            <a:lvl3pPr lvl="2" algn="ctr">
              <a:lnSpc>
                <a:spcPct val="80000"/>
              </a:lnSpc>
              <a:spcBef>
                <a:spcPts val="0"/>
              </a:spcBef>
              <a:spcAft>
                <a:spcPts val="0"/>
              </a:spcAft>
              <a:buSzPts val="6000"/>
              <a:buFont typeface="Roboto Slab SemiBold"/>
              <a:buNone/>
              <a:defRPr sz="6000">
                <a:latin typeface="Roboto Slab SemiBold"/>
                <a:ea typeface="Roboto Slab SemiBold"/>
                <a:cs typeface="Roboto Slab SemiBold"/>
                <a:sym typeface="Roboto Slab SemiBold"/>
              </a:defRPr>
            </a:lvl3pPr>
            <a:lvl4pPr lvl="3" algn="ctr">
              <a:lnSpc>
                <a:spcPct val="80000"/>
              </a:lnSpc>
              <a:spcBef>
                <a:spcPts val="0"/>
              </a:spcBef>
              <a:spcAft>
                <a:spcPts val="0"/>
              </a:spcAft>
              <a:buSzPts val="6000"/>
              <a:buFont typeface="Roboto Slab SemiBold"/>
              <a:buNone/>
              <a:defRPr sz="6000">
                <a:latin typeface="Roboto Slab SemiBold"/>
                <a:ea typeface="Roboto Slab SemiBold"/>
                <a:cs typeface="Roboto Slab SemiBold"/>
                <a:sym typeface="Roboto Slab SemiBold"/>
              </a:defRPr>
            </a:lvl4pPr>
            <a:lvl5pPr lvl="4" algn="ctr">
              <a:lnSpc>
                <a:spcPct val="80000"/>
              </a:lnSpc>
              <a:spcBef>
                <a:spcPts val="0"/>
              </a:spcBef>
              <a:spcAft>
                <a:spcPts val="0"/>
              </a:spcAft>
              <a:buSzPts val="6000"/>
              <a:buFont typeface="Roboto Slab SemiBold"/>
              <a:buNone/>
              <a:defRPr sz="6000">
                <a:latin typeface="Roboto Slab SemiBold"/>
                <a:ea typeface="Roboto Slab SemiBold"/>
                <a:cs typeface="Roboto Slab SemiBold"/>
                <a:sym typeface="Roboto Slab SemiBold"/>
              </a:defRPr>
            </a:lvl5pPr>
            <a:lvl6pPr lvl="5" algn="ctr">
              <a:lnSpc>
                <a:spcPct val="80000"/>
              </a:lnSpc>
              <a:spcBef>
                <a:spcPts val="0"/>
              </a:spcBef>
              <a:spcAft>
                <a:spcPts val="0"/>
              </a:spcAft>
              <a:buSzPts val="6000"/>
              <a:buFont typeface="Roboto Slab SemiBold"/>
              <a:buNone/>
              <a:defRPr sz="6000">
                <a:latin typeface="Roboto Slab SemiBold"/>
                <a:ea typeface="Roboto Slab SemiBold"/>
                <a:cs typeface="Roboto Slab SemiBold"/>
                <a:sym typeface="Roboto Slab SemiBold"/>
              </a:defRPr>
            </a:lvl6pPr>
            <a:lvl7pPr lvl="6" algn="ctr">
              <a:lnSpc>
                <a:spcPct val="80000"/>
              </a:lnSpc>
              <a:spcBef>
                <a:spcPts val="0"/>
              </a:spcBef>
              <a:spcAft>
                <a:spcPts val="0"/>
              </a:spcAft>
              <a:buSzPts val="6000"/>
              <a:buFont typeface="Roboto Slab SemiBold"/>
              <a:buNone/>
              <a:defRPr sz="6000">
                <a:latin typeface="Roboto Slab SemiBold"/>
                <a:ea typeface="Roboto Slab SemiBold"/>
                <a:cs typeface="Roboto Slab SemiBold"/>
                <a:sym typeface="Roboto Slab SemiBold"/>
              </a:defRPr>
            </a:lvl7pPr>
            <a:lvl8pPr lvl="7" algn="ctr">
              <a:lnSpc>
                <a:spcPct val="80000"/>
              </a:lnSpc>
              <a:spcBef>
                <a:spcPts val="0"/>
              </a:spcBef>
              <a:spcAft>
                <a:spcPts val="0"/>
              </a:spcAft>
              <a:buSzPts val="6000"/>
              <a:buFont typeface="Roboto Slab SemiBold"/>
              <a:buNone/>
              <a:defRPr sz="6000">
                <a:latin typeface="Roboto Slab SemiBold"/>
                <a:ea typeface="Roboto Slab SemiBold"/>
                <a:cs typeface="Roboto Slab SemiBold"/>
                <a:sym typeface="Roboto Slab SemiBold"/>
              </a:defRPr>
            </a:lvl8pPr>
            <a:lvl9pPr lvl="8" algn="ctr">
              <a:lnSpc>
                <a:spcPct val="80000"/>
              </a:lnSpc>
              <a:spcBef>
                <a:spcPts val="0"/>
              </a:spcBef>
              <a:spcAft>
                <a:spcPts val="0"/>
              </a:spcAft>
              <a:buSzPts val="6000"/>
              <a:buFont typeface="Roboto Slab SemiBold"/>
              <a:buNone/>
              <a:defRPr sz="6000">
                <a:latin typeface="Roboto Slab SemiBold"/>
                <a:ea typeface="Roboto Slab SemiBold"/>
                <a:cs typeface="Roboto Slab SemiBold"/>
                <a:sym typeface="Roboto Slab SemiBold"/>
              </a:defRPr>
            </a:lvl9pPr>
          </a:lstStyle>
          <a:p/>
        </p:txBody>
      </p:sp>
      <p:sp>
        <p:nvSpPr>
          <p:cNvPr id="107" name="Google Shape;107;p2"/>
          <p:cNvSpPr txBox="1"/>
          <p:nvPr>
            <p:ph idx="1" type="subTitle"/>
          </p:nvPr>
        </p:nvSpPr>
        <p:spPr>
          <a:xfrm>
            <a:off x="1070100" y="3077118"/>
            <a:ext cx="49926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1"/>
        </a:solidFill>
      </p:bgPr>
    </p:bg>
    <p:spTree>
      <p:nvGrpSpPr>
        <p:cNvPr id="855" name="Shape 855"/>
        <p:cNvGrpSpPr/>
        <p:nvPr/>
      </p:nvGrpSpPr>
      <p:grpSpPr>
        <a:xfrm>
          <a:off x="0" y="0"/>
          <a:ext cx="0" cy="0"/>
          <a:chOff x="0" y="0"/>
          <a:chExt cx="0" cy="0"/>
        </a:xfrm>
      </p:grpSpPr>
      <p:grpSp>
        <p:nvGrpSpPr>
          <p:cNvPr id="856" name="Google Shape;856;p11"/>
          <p:cNvGrpSpPr/>
          <p:nvPr/>
        </p:nvGrpSpPr>
        <p:grpSpPr>
          <a:xfrm rot="6168404">
            <a:off x="612077" y="4522427"/>
            <a:ext cx="3743863" cy="2929868"/>
            <a:chOff x="4193913" y="1200413"/>
            <a:chExt cx="4034400" cy="3449250"/>
          </a:xfrm>
        </p:grpSpPr>
        <p:sp>
          <p:nvSpPr>
            <p:cNvPr id="857" name="Google Shape;857;p11"/>
            <p:cNvSpPr/>
            <p:nvPr/>
          </p:nvSpPr>
          <p:spPr>
            <a:xfrm>
              <a:off x="41939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1"/>
            <p:cNvSpPr/>
            <p:nvPr/>
          </p:nvSpPr>
          <p:spPr>
            <a:xfrm>
              <a:off x="45217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1"/>
            <p:cNvSpPr/>
            <p:nvPr/>
          </p:nvSpPr>
          <p:spPr>
            <a:xfrm>
              <a:off x="48495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1"/>
            <p:cNvSpPr/>
            <p:nvPr/>
          </p:nvSpPr>
          <p:spPr>
            <a:xfrm>
              <a:off x="51773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1"/>
            <p:cNvSpPr/>
            <p:nvPr/>
          </p:nvSpPr>
          <p:spPr>
            <a:xfrm>
              <a:off x="55052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1"/>
            <p:cNvSpPr/>
            <p:nvPr/>
          </p:nvSpPr>
          <p:spPr>
            <a:xfrm>
              <a:off x="58330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1"/>
            <p:cNvSpPr/>
            <p:nvPr/>
          </p:nvSpPr>
          <p:spPr>
            <a:xfrm>
              <a:off x="61608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1"/>
            <p:cNvSpPr/>
            <p:nvPr/>
          </p:nvSpPr>
          <p:spPr>
            <a:xfrm>
              <a:off x="64886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1"/>
            <p:cNvSpPr/>
            <p:nvPr/>
          </p:nvSpPr>
          <p:spPr>
            <a:xfrm>
              <a:off x="68165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1"/>
            <p:cNvSpPr/>
            <p:nvPr/>
          </p:nvSpPr>
          <p:spPr>
            <a:xfrm>
              <a:off x="71443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1"/>
            <p:cNvSpPr/>
            <p:nvPr/>
          </p:nvSpPr>
          <p:spPr>
            <a:xfrm>
              <a:off x="74721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1"/>
            <p:cNvSpPr/>
            <p:nvPr/>
          </p:nvSpPr>
          <p:spPr>
            <a:xfrm>
              <a:off x="77999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1"/>
            <p:cNvSpPr/>
            <p:nvPr/>
          </p:nvSpPr>
          <p:spPr>
            <a:xfrm>
              <a:off x="81278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1"/>
            <p:cNvSpPr/>
            <p:nvPr/>
          </p:nvSpPr>
          <p:spPr>
            <a:xfrm>
              <a:off x="43459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1"/>
            <p:cNvSpPr/>
            <p:nvPr/>
          </p:nvSpPr>
          <p:spPr>
            <a:xfrm>
              <a:off x="46737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1"/>
            <p:cNvSpPr/>
            <p:nvPr/>
          </p:nvSpPr>
          <p:spPr>
            <a:xfrm>
              <a:off x="50016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1"/>
            <p:cNvSpPr/>
            <p:nvPr/>
          </p:nvSpPr>
          <p:spPr>
            <a:xfrm>
              <a:off x="53294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1"/>
            <p:cNvSpPr/>
            <p:nvPr/>
          </p:nvSpPr>
          <p:spPr>
            <a:xfrm>
              <a:off x="56572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1"/>
            <p:cNvSpPr/>
            <p:nvPr/>
          </p:nvSpPr>
          <p:spPr>
            <a:xfrm>
              <a:off x="59850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1"/>
            <p:cNvSpPr/>
            <p:nvPr/>
          </p:nvSpPr>
          <p:spPr>
            <a:xfrm>
              <a:off x="63129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1"/>
            <p:cNvSpPr/>
            <p:nvPr/>
          </p:nvSpPr>
          <p:spPr>
            <a:xfrm>
              <a:off x="66407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1"/>
            <p:cNvSpPr/>
            <p:nvPr/>
          </p:nvSpPr>
          <p:spPr>
            <a:xfrm>
              <a:off x="69685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1"/>
            <p:cNvSpPr/>
            <p:nvPr/>
          </p:nvSpPr>
          <p:spPr>
            <a:xfrm>
              <a:off x="72963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1"/>
            <p:cNvSpPr/>
            <p:nvPr/>
          </p:nvSpPr>
          <p:spPr>
            <a:xfrm>
              <a:off x="76242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1"/>
            <p:cNvSpPr/>
            <p:nvPr/>
          </p:nvSpPr>
          <p:spPr>
            <a:xfrm>
              <a:off x="79520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1"/>
            <p:cNvSpPr/>
            <p:nvPr/>
          </p:nvSpPr>
          <p:spPr>
            <a:xfrm>
              <a:off x="44722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1"/>
            <p:cNvSpPr/>
            <p:nvPr/>
          </p:nvSpPr>
          <p:spPr>
            <a:xfrm>
              <a:off x="48000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1"/>
            <p:cNvSpPr/>
            <p:nvPr/>
          </p:nvSpPr>
          <p:spPr>
            <a:xfrm>
              <a:off x="51278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1"/>
            <p:cNvSpPr/>
            <p:nvPr/>
          </p:nvSpPr>
          <p:spPr>
            <a:xfrm>
              <a:off x="545571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1"/>
            <p:cNvSpPr/>
            <p:nvPr/>
          </p:nvSpPr>
          <p:spPr>
            <a:xfrm>
              <a:off x="57835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1"/>
            <p:cNvSpPr/>
            <p:nvPr/>
          </p:nvSpPr>
          <p:spPr>
            <a:xfrm>
              <a:off x="61113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1"/>
            <p:cNvSpPr/>
            <p:nvPr/>
          </p:nvSpPr>
          <p:spPr>
            <a:xfrm>
              <a:off x="64391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1"/>
            <p:cNvSpPr/>
            <p:nvPr/>
          </p:nvSpPr>
          <p:spPr>
            <a:xfrm>
              <a:off x="676701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1"/>
            <p:cNvSpPr/>
            <p:nvPr/>
          </p:nvSpPr>
          <p:spPr>
            <a:xfrm>
              <a:off x="70948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1"/>
            <p:cNvSpPr/>
            <p:nvPr/>
          </p:nvSpPr>
          <p:spPr>
            <a:xfrm>
              <a:off x="74226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1"/>
            <p:cNvSpPr/>
            <p:nvPr/>
          </p:nvSpPr>
          <p:spPr>
            <a:xfrm>
              <a:off x="77504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1"/>
            <p:cNvSpPr/>
            <p:nvPr/>
          </p:nvSpPr>
          <p:spPr>
            <a:xfrm>
              <a:off x="46242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1"/>
            <p:cNvSpPr/>
            <p:nvPr/>
          </p:nvSpPr>
          <p:spPr>
            <a:xfrm>
              <a:off x="49521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1"/>
            <p:cNvSpPr/>
            <p:nvPr/>
          </p:nvSpPr>
          <p:spPr>
            <a:xfrm>
              <a:off x="527993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1"/>
            <p:cNvSpPr/>
            <p:nvPr/>
          </p:nvSpPr>
          <p:spPr>
            <a:xfrm>
              <a:off x="560776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1"/>
            <p:cNvSpPr/>
            <p:nvPr/>
          </p:nvSpPr>
          <p:spPr>
            <a:xfrm>
              <a:off x="59355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1"/>
            <p:cNvSpPr/>
            <p:nvPr/>
          </p:nvSpPr>
          <p:spPr>
            <a:xfrm>
              <a:off x="62634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1"/>
            <p:cNvSpPr/>
            <p:nvPr/>
          </p:nvSpPr>
          <p:spPr>
            <a:xfrm>
              <a:off x="659123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1"/>
            <p:cNvSpPr/>
            <p:nvPr/>
          </p:nvSpPr>
          <p:spPr>
            <a:xfrm>
              <a:off x="691906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1"/>
            <p:cNvSpPr/>
            <p:nvPr/>
          </p:nvSpPr>
          <p:spPr>
            <a:xfrm>
              <a:off x="72468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1"/>
            <p:cNvSpPr/>
            <p:nvPr/>
          </p:nvSpPr>
          <p:spPr>
            <a:xfrm>
              <a:off x="75747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1"/>
            <p:cNvSpPr/>
            <p:nvPr/>
          </p:nvSpPr>
          <p:spPr>
            <a:xfrm>
              <a:off x="48268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1"/>
            <p:cNvSpPr/>
            <p:nvPr/>
          </p:nvSpPr>
          <p:spPr>
            <a:xfrm>
              <a:off x="515468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1"/>
            <p:cNvSpPr/>
            <p:nvPr/>
          </p:nvSpPr>
          <p:spPr>
            <a:xfrm>
              <a:off x="548251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1"/>
            <p:cNvSpPr/>
            <p:nvPr/>
          </p:nvSpPr>
          <p:spPr>
            <a:xfrm>
              <a:off x="581033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1"/>
            <p:cNvSpPr/>
            <p:nvPr/>
          </p:nvSpPr>
          <p:spPr>
            <a:xfrm>
              <a:off x="61381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1"/>
            <p:cNvSpPr/>
            <p:nvPr/>
          </p:nvSpPr>
          <p:spPr>
            <a:xfrm>
              <a:off x="646598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1"/>
            <p:cNvSpPr/>
            <p:nvPr/>
          </p:nvSpPr>
          <p:spPr>
            <a:xfrm>
              <a:off x="679381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1"/>
            <p:cNvSpPr/>
            <p:nvPr/>
          </p:nvSpPr>
          <p:spPr>
            <a:xfrm>
              <a:off x="712163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1"/>
            <p:cNvSpPr/>
            <p:nvPr/>
          </p:nvSpPr>
          <p:spPr>
            <a:xfrm>
              <a:off x="74494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1"/>
            <p:cNvSpPr/>
            <p:nvPr/>
          </p:nvSpPr>
          <p:spPr>
            <a:xfrm>
              <a:off x="497891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1"/>
            <p:cNvSpPr/>
            <p:nvPr/>
          </p:nvSpPr>
          <p:spPr>
            <a:xfrm>
              <a:off x="530673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1"/>
            <p:cNvSpPr/>
            <p:nvPr/>
          </p:nvSpPr>
          <p:spPr>
            <a:xfrm>
              <a:off x="563456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1"/>
            <p:cNvSpPr/>
            <p:nvPr/>
          </p:nvSpPr>
          <p:spPr>
            <a:xfrm>
              <a:off x="596238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1"/>
            <p:cNvSpPr/>
            <p:nvPr/>
          </p:nvSpPr>
          <p:spPr>
            <a:xfrm>
              <a:off x="629021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1"/>
            <p:cNvSpPr/>
            <p:nvPr/>
          </p:nvSpPr>
          <p:spPr>
            <a:xfrm>
              <a:off x="661803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1"/>
            <p:cNvSpPr/>
            <p:nvPr/>
          </p:nvSpPr>
          <p:spPr>
            <a:xfrm>
              <a:off x="694586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1"/>
            <p:cNvSpPr/>
            <p:nvPr/>
          </p:nvSpPr>
          <p:spPr>
            <a:xfrm>
              <a:off x="727368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1"/>
            <p:cNvSpPr/>
            <p:nvPr/>
          </p:nvSpPr>
          <p:spPr>
            <a:xfrm>
              <a:off x="510518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1"/>
            <p:cNvSpPr/>
            <p:nvPr/>
          </p:nvSpPr>
          <p:spPr>
            <a:xfrm>
              <a:off x="543301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1"/>
            <p:cNvSpPr/>
            <p:nvPr/>
          </p:nvSpPr>
          <p:spPr>
            <a:xfrm>
              <a:off x="576083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1"/>
            <p:cNvSpPr/>
            <p:nvPr/>
          </p:nvSpPr>
          <p:spPr>
            <a:xfrm>
              <a:off x="608866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1"/>
            <p:cNvSpPr/>
            <p:nvPr/>
          </p:nvSpPr>
          <p:spPr>
            <a:xfrm>
              <a:off x="641648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1"/>
            <p:cNvSpPr/>
            <p:nvPr/>
          </p:nvSpPr>
          <p:spPr>
            <a:xfrm>
              <a:off x="674431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1"/>
            <p:cNvSpPr/>
            <p:nvPr/>
          </p:nvSpPr>
          <p:spPr>
            <a:xfrm>
              <a:off x="707213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1"/>
            <p:cNvSpPr/>
            <p:nvPr/>
          </p:nvSpPr>
          <p:spPr>
            <a:xfrm>
              <a:off x="525723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1"/>
            <p:cNvSpPr/>
            <p:nvPr/>
          </p:nvSpPr>
          <p:spPr>
            <a:xfrm>
              <a:off x="558506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1"/>
            <p:cNvSpPr/>
            <p:nvPr/>
          </p:nvSpPr>
          <p:spPr>
            <a:xfrm>
              <a:off x="591288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1"/>
            <p:cNvSpPr/>
            <p:nvPr/>
          </p:nvSpPr>
          <p:spPr>
            <a:xfrm>
              <a:off x="624071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1"/>
            <p:cNvSpPr/>
            <p:nvPr/>
          </p:nvSpPr>
          <p:spPr>
            <a:xfrm>
              <a:off x="656853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1"/>
            <p:cNvSpPr/>
            <p:nvPr/>
          </p:nvSpPr>
          <p:spPr>
            <a:xfrm>
              <a:off x="689636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1"/>
            <p:cNvSpPr/>
            <p:nvPr/>
          </p:nvSpPr>
          <p:spPr>
            <a:xfrm>
              <a:off x="543021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1"/>
            <p:cNvSpPr/>
            <p:nvPr/>
          </p:nvSpPr>
          <p:spPr>
            <a:xfrm>
              <a:off x="5758038"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1"/>
            <p:cNvSpPr/>
            <p:nvPr/>
          </p:nvSpPr>
          <p:spPr>
            <a:xfrm>
              <a:off x="608586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1"/>
            <p:cNvSpPr/>
            <p:nvPr/>
          </p:nvSpPr>
          <p:spPr>
            <a:xfrm>
              <a:off x="6413688"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1"/>
            <p:cNvSpPr/>
            <p:nvPr/>
          </p:nvSpPr>
          <p:spPr>
            <a:xfrm>
              <a:off x="674151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1"/>
            <p:cNvSpPr/>
            <p:nvPr/>
          </p:nvSpPr>
          <p:spPr>
            <a:xfrm>
              <a:off x="5556488"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1"/>
            <p:cNvSpPr/>
            <p:nvPr/>
          </p:nvSpPr>
          <p:spPr>
            <a:xfrm>
              <a:off x="5884313"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1"/>
            <p:cNvSpPr/>
            <p:nvPr/>
          </p:nvSpPr>
          <p:spPr>
            <a:xfrm>
              <a:off x="6212138"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1"/>
            <p:cNvSpPr/>
            <p:nvPr/>
          </p:nvSpPr>
          <p:spPr>
            <a:xfrm>
              <a:off x="6539963"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1"/>
            <p:cNvSpPr/>
            <p:nvPr/>
          </p:nvSpPr>
          <p:spPr>
            <a:xfrm>
              <a:off x="5708538"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1"/>
            <p:cNvSpPr/>
            <p:nvPr/>
          </p:nvSpPr>
          <p:spPr>
            <a:xfrm>
              <a:off x="6036363"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1"/>
            <p:cNvSpPr/>
            <p:nvPr/>
          </p:nvSpPr>
          <p:spPr>
            <a:xfrm>
              <a:off x="6364188"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1"/>
            <p:cNvSpPr/>
            <p:nvPr/>
          </p:nvSpPr>
          <p:spPr>
            <a:xfrm>
              <a:off x="5911113" y="14683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1"/>
            <p:cNvSpPr/>
            <p:nvPr/>
          </p:nvSpPr>
          <p:spPr>
            <a:xfrm>
              <a:off x="6238938" y="14683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1"/>
            <p:cNvSpPr/>
            <p:nvPr/>
          </p:nvSpPr>
          <p:spPr>
            <a:xfrm>
              <a:off x="6063163" y="12004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8" name="Google Shape;948;p11"/>
          <p:cNvSpPr/>
          <p:nvPr/>
        </p:nvSpPr>
        <p:spPr>
          <a:xfrm flipH="1" rot="9877425">
            <a:off x="-2551501" y="-1121152"/>
            <a:ext cx="6137896" cy="3130802"/>
          </a:xfrm>
          <a:custGeom>
            <a:rect b="b" l="l" r="r" t="t"/>
            <a:pathLst>
              <a:path extrusionOk="0" h="53906" w="105682">
                <a:moveTo>
                  <a:pt x="19458" y="1"/>
                </a:moveTo>
                <a:cubicBezTo>
                  <a:pt x="16586" y="1"/>
                  <a:pt x="14065" y="480"/>
                  <a:pt x="11967" y="1131"/>
                </a:cubicBezTo>
                <a:cubicBezTo>
                  <a:pt x="9801" y="1809"/>
                  <a:pt x="7723" y="2767"/>
                  <a:pt x="5792" y="3990"/>
                </a:cubicBezTo>
                <a:cubicBezTo>
                  <a:pt x="4481" y="4815"/>
                  <a:pt x="3243" y="5758"/>
                  <a:pt x="2108" y="6820"/>
                </a:cubicBezTo>
                <a:cubicBezTo>
                  <a:pt x="1563" y="7335"/>
                  <a:pt x="1209" y="7719"/>
                  <a:pt x="1077" y="7851"/>
                </a:cubicBezTo>
                <a:lnTo>
                  <a:pt x="1" y="9089"/>
                </a:lnTo>
                <a:lnTo>
                  <a:pt x="6927" y="15190"/>
                </a:lnTo>
                <a:lnTo>
                  <a:pt x="7988" y="13982"/>
                </a:lnTo>
                <a:lnTo>
                  <a:pt x="8401" y="14350"/>
                </a:lnTo>
                <a:lnTo>
                  <a:pt x="9197" y="15087"/>
                </a:lnTo>
                <a:cubicBezTo>
                  <a:pt x="9934" y="14350"/>
                  <a:pt x="10744" y="13717"/>
                  <a:pt x="11614" y="13171"/>
                </a:cubicBezTo>
                <a:cubicBezTo>
                  <a:pt x="12822" y="12405"/>
                  <a:pt x="14119" y="11816"/>
                  <a:pt x="15475" y="11418"/>
                </a:cubicBezTo>
                <a:cubicBezTo>
                  <a:pt x="16772" y="11043"/>
                  <a:pt x="18102" y="10856"/>
                  <a:pt x="19462" y="10856"/>
                </a:cubicBezTo>
                <a:cubicBezTo>
                  <a:pt x="23663" y="10856"/>
                  <a:pt x="28148" y="12641"/>
                  <a:pt x="32835" y="16192"/>
                </a:cubicBezTo>
                <a:cubicBezTo>
                  <a:pt x="37419" y="19656"/>
                  <a:pt x="38244" y="23576"/>
                  <a:pt x="39113" y="27717"/>
                </a:cubicBezTo>
                <a:cubicBezTo>
                  <a:pt x="39556" y="29810"/>
                  <a:pt x="39968" y="31785"/>
                  <a:pt x="40882" y="33671"/>
                </a:cubicBezTo>
                <a:cubicBezTo>
                  <a:pt x="42238" y="36442"/>
                  <a:pt x="44389" y="38284"/>
                  <a:pt x="47248" y="39139"/>
                </a:cubicBezTo>
                <a:cubicBezTo>
                  <a:pt x="49015" y="39663"/>
                  <a:pt x="50635" y="39879"/>
                  <a:pt x="52114" y="39879"/>
                </a:cubicBezTo>
                <a:cubicBezTo>
                  <a:pt x="55993" y="39879"/>
                  <a:pt x="58906" y="38396"/>
                  <a:pt x="60954" y="37105"/>
                </a:cubicBezTo>
                <a:cubicBezTo>
                  <a:pt x="61986" y="36456"/>
                  <a:pt x="62899" y="35778"/>
                  <a:pt x="63798" y="35130"/>
                </a:cubicBezTo>
                <a:cubicBezTo>
                  <a:pt x="64609" y="34526"/>
                  <a:pt x="65390" y="33951"/>
                  <a:pt x="66127" y="33479"/>
                </a:cubicBezTo>
                <a:cubicBezTo>
                  <a:pt x="67486" y="32633"/>
                  <a:pt x="68779" y="32054"/>
                  <a:pt x="70490" y="32054"/>
                </a:cubicBezTo>
                <a:cubicBezTo>
                  <a:pt x="70745" y="32054"/>
                  <a:pt x="71009" y="32067"/>
                  <a:pt x="71285" y="32094"/>
                </a:cubicBezTo>
                <a:cubicBezTo>
                  <a:pt x="75043" y="32463"/>
                  <a:pt x="80746" y="36176"/>
                  <a:pt x="86906" y="42278"/>
                </a:cubicBezTo>
                <a:cubicBezTo>
                  <a:pt x="90163" y="45505"/>
                  <a:pt x="93199" y="48954"/>
                  <a:pt x="95985" y="52594"/>
                </a:cubicBezTo>
                <a:lnTo>
                  <a:pt x="96972" y="53905"/>
                </a:lnTo>
                <a:lnTo>
                  <a:pt x="105682" y="47421"/>
                </a:lnTo>
                <a:lnTo>
                  <a:pt x="104709" y="46109"/>
                </a:lnTo>
                <a:cubicBezTo>
                  <a:pt x="101614" y="42057"/>
                  <a:pt x="98239" y="38210"/>
                  <a:pt x="94629" y="34629"/>
                </a:cubicBezTo>
                <a:cubicBezTo>
                  <a:pt x="86332" y="26405"/>
                  <a:pt x="78845" y="21925"/>
                  <a:pt x="72346" y="21277"/>
                </a:cubicBezTo>
                <a:cubicBezTo>
                  <a:pt x="71702" y="21214"/>
                  <a:pt x="71080" y="21185"/>
                  <a:pt x="70480" y="21185"/>
                </a:cubicBezTo>
                <a:cubicBezTo>
                  <a:pt x="65848" y="21185"/>
                  <a:pt x="62514" y="22913"/>
                  <a:pt x="60335" y="24283"/>
                </a:cubicBezTo>
                <a:cubicBezTo>
                  <a:pt x="59245" y="24976"/>
                  <a:pt x="58242" y="25713"/>
                  <a:pt x="57358" y="26376"/>
                </a:cubicBezTo>
                <a:cubicBezTo>
                  <a:pt x="56474" y="27024"/>
                  <a:pt x="55767" y="27525"/>
                  <a:pt x="55148" y="27923"/>
                </a:cubicBezTo>
                <a:cubicBezTo>
                  <a:pt x="53957" y="28674"/>
                  <a:pt x="53072" y="29016"/>
                  <a:pt x="52097" y="29016"/>
                </a:cubicBezTo>
                <a:cubicBezTo>
                  <a:pt x="51635" y="29016"/>
                  <a:pt x="51153" y="28940"/>
                  <a:pt x="50609" y="28793"/>
                </a:cubicBezTo>
                <a:cubicBezTo>
                  <a:pt x="50314" y="28144"/>
                  <a:pt x="49901" y="26170"/>
                  <a:pt x="49769" y="25477"/>
                </a:cubicBezTo>
                <a:cubicBezTo>
                  <a:pt x="48752" y="20687"/>
                  <a:pt x="47234" y="13451"/>
                  <a:pt x="39393" y="7512"/>
                </a:cubicBezTo>
                <a:cubicBezTo>
                  <a:pt x="31793" y="1773"/>
                  <a:pt x="24977" y="1"/>
                  <a:pt x="1945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49" name="Google Shape;949;p11"/>
          <p:cNvSpPr/>
          <p:nvPr/>
        </p:nvSpPr>
        <p:spPr>
          <a:xfrm flipH="1">
            <a:off x="555067" y="622525"/>
            <a:ext cx="574161" cy="552385"/>
          </a:xfrm>
          <a:custGeom>
            <a:rect b="b" l="l" r="r" t="t"/>
            <a:pathLst>
              <a:path extrusionOk="0" h="31151" w="32379">
                <a:moveTo>
                  <a:pt x="16801" y="4922"/>
                </a:moveTo>
                <a:cubicBezTo>
                  <a:pt x="18175" y="4922"/>
                  <a:pt x="19561" y="5187"/>
                  <a:pt x="20883" y="5734"/>
                </a:cubicBezTo>
                <a:cubicBezTo>
                  <a:pt x="24862" y="7384"/>
                  <a:pt x="27456" y="11260"/>
                  <a:pt x="27456" y="15578"/>
                </a:cubicBezTo>
                <a:cubicBezTo>
                  <a:pt x="27456" y="21458"/>
                  <a:pt x="22681" y="26233"/>
                  <a:pt x="16801" y="26233"/>
                </a:cubicBezTo>
                <a:cubicBezTo>
                  <a:pt x="12498" y="26233"/>
                  <a:pt x="8607" y="23640"/>
                  <a:pt x="6956" y="19661"/>
                </a:cubicBezTo>
                <a:cubicBezTo>
                  <a:pt x="5306" y="15667"/>
                  <a:pt x="6220" y="11083"/>
                  <a:pt x="9270" y="8047"/>
                </a:cubicBezTo>
                <a:cubicBezTo>
                  <a:pt x="11301" y="6007"/>
                  <a:pt x="14025" y="4922"/>
                  <a:pt x="16801" y="4922"/>
                </a:cubicBezTo>
                <a:close/>
                <a:moveTo>
                  <a:pt x="16801" y="1"/>
                </a:moveTo>
                <a:cubicBezTo>
                  <a:pt x="10508" y="1"/>
                  <a:pt x="4820" y="3803"/>
                  <a:pt x="2417" y="9610"/>
                </a:cubicBezTo>
                <a:cubicBezTo>
                  <a:pt x="0" y="15431"/>
                  <a:pt x="1342" y="22136"/>
                  <a:pt x="5792" y="26587"/>
                </a:cubicBezTo>
                <a:cubicBezTo>
                  <a:pt x="8770" y="29564"/>
                  <a:pt x="12756" y="31150"/>
                  <a:pt x="16812" y="31150"/>
                </a:cubicBezTo>
                <a:cubicBezTo>
                  <a:pt x="18819" y="31150"/>
                  <a:pt x="20843" y="30762"/>
                  <a:pt x="22770" y="29962"/>
                </a:cubicBezTo>
                <a:cubicBezTo>
                  <a:pt x="28576" y="27560"/>
                  <a:pt x="32378" y="21871"/>
                  <a:pt x="32378" y="15578"/>
                </a:cubicBezTo>
                <a:cubicBezTo>
                  <a:pt x="32378" y="6972"/>
                  <a:pt x="25408" y="1"/>
                  <a:pt x="168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1"/>
          <p:cNvSpPr/>
          <p:nvPr/>
        </p:nvSpPr>
        <p:spPr>
          <a:xfrm flipH="1">
            <a:off x="1177606" y="4267396"/>
            <a:ext cx="2227797" cy="2283776"/>
          </a:xfrm>
          <a:custGeom>
            <a:rect b="b" l="l" r="r" t="t"/>
            <a:pathLst>
              <a:path extrusionOk="0" h="39084" w="38126">
                <a:moveTo>
                  <a:pt x="27382" y="6868"/>
                </a:moveTo>
                <a:lnTo>
                  <a:pt x="33277" y="33764"/>
                </a:lnTo>
                <a:lnTo>
                  <a:pt x="7030" y="25408"/>
                </a:lnTo>
                <a:lnTo>
                  <a:pt x="27382" y="6868"/>
                </a:lnTo>
                <a:close/>
                <a:moveTo>
                  <a:pt x="29578" y="0"/>
                </a:moveTo>
                <a:lnTo>
                  <a:pt x="0" y="26955"/>
                </a:lnTo>
                <a:lnTo>
                  <a:pt x="38126" y="39084"/>
                </a:lnTo>
                <a:lnTo>
                  <a:pt x="38126" y="39084"/>
                </a:lnTo>
                <a:lnTo>
                  <a:pt x="295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51" name="Google Shape;951;p11"/>
          <p:cNvSpPr txBox="1"/>
          <p:nvPr>
            <p:ph hasCustomPrompt="1" type="title"/>
          </p:nvPr>
        </p:nvSpPr>
        <p:spPr>
          <a:xfrm>
            <a:off x="1080750" y="1203950"/>
            <a:ext cx="69825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7500"/>
              <a:buNone/>
              <a:defRPr sz="75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52" name="Google Shape;952;p11"/>
          <p:cNvSpPr/>
          <p:nvPr/>
        </p:nvSpPr>
        <p:spPr>
          <a:xfrm flipH="1" rot="-9091226">
            <a:off x="8441331" y="446147"/>
            <a:ext cx="1137591" cy="889727"/>
          </a:xfrm>
          <a:custGeom>
            <a:rect b="b" l="l" r="r" t="t"/>
            <a:pathLst>
              <a:path extrusionOk="0" h="15227" w="19469">
                <a:moveTo>
                  <a:pt x="4363" y="1"/>
                </a:moveTo>
                <a:lnTo>
                  <a:pt x="1" y="723"/>
                </a:lnTo>
                <a:lnTo>
                  <a:pt x="251" y="1622"/>
                </a:lnTo>
                <a:cubicBezTo>
                  <a:pt x="2573" y="9683"/>
                  <a:pt x="9945" y="15226"/>
                  <a:pt x="18323" y="15226"/>
                </a:cubicBezTo>
                <a:cubicBezTo>
                  <a:pt x="18401" y="15226"/>
                  <a:pt x="18478" y="15226"/>
                  <a:pt x="18555" y="15225"/>
                </a:cubicBezTo>
                <a:lnTo>
                  <a:pt x="19469" y="15210"/>
                </a:lnTo>
                <a:lnTo>
                  <a:pt x="19012" y="10818"/>
                </a:lnTo>
                <a:lnTo>
                  <a:pt x="18260" y="10818"/>
                </a:lnTo>
                <a:cubicBezTo>
                  <a:pt x="11982" y="10789"/>
                  <a:pt x="6441" y="6692"/>
                  <a:pt x="4569" y="694"/>
                </a:cubicBezTo>
                <a:lnTo>
                  <a:pt x="436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53" name="Google Shape;953;p11"/>
          <p:cNvSpPr txBox="1"/>
          <p:nvPr>
            <p:ph idx="1" type="subTitle"/>
          </p:nvPr>
        </p:nvSpPr>
        <p:spPr>
          <a:xfrm>
            <a:off x="1535425" y="3136392"/>
            <a:ext cx="6051900" cy="8037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a:lvl1pPr>
            <a:lvl2pPr lvl="1" algn="ctr">
              <a:spcBef>
                <a:spcPts val="1600"/>
              </a:spcBef>
              <a:spcAft>
                <a:spcPts val="0"/>
              </a:spcAft>
              <a:buSzPts val="1400"/>
              <a:buNone/>
              <a:defRPr/>
            </a:lvl2pPr>
            <a:lvl3pPr lvl="2" algn="ctr">
              <a:spcBef>
                <a:spcPts val="1600"/>
              </a:spcBef>
              <a:spcAft>
                <a:spcPts val="0"/>
              </a:spcAft>
              <a:buSzPts val="1400"/>
              <a:buNone/>
              <a:defRPr/>
            </a:lvl3pPr>
            <a:lvl4pPr lvl="3" algn="ctr">
              <a:spcBef>
                <a:spcPts val="1600"/>
              </a:spcBef>
              <a:spcAft>
                <a:spcPts val="0"/>
              </a:spcAft>
              <a:buSzPts val="1400"/>
              <a:buNone/>
              <a:defRPr/>
            </a:lvl4pPr>
            <a:lvl5pPr lvl="4" algn="ctr">
              <a:spcBef>
                <a:spcPts val="1600"/>
              </a:spcBef>
              <a:spcAft>
                <a:spcPts val="0"/>
              </a:spcAft>
              <a:buSzPts val="1400"/>
              <a:buNone/>
              <a:defRPr/>
            </a:lvl5pPr>
            <a:lvl6pPr lvl="5" algn="ctr">
              <a:spcBef>
                <a:spcPts val="1600"/>
              </a:spcBef>
              <a:spcAft>
                <a:spcPts val="0"/>
              </a:spcAft>
              <a:buSzPts val="1400"/>
              <a:buNone/>
              <a:defRPr/>
            </a:lvl6pPr>
            <a:lvl7pPr lvl="6" algn="ctr">
              <a:spcBef>
                <a:spcPts val="1600"/>
              </a:spcBef>
              <a:spcAft>
                <a:spcPts val="0"/>
              </a:spcAft>
              <a:buSzPts val="1400"/>
              <a:buNone/>
              <a:defRPr/>
            </a:lvl7pPr>
            <a:lvl8pPr lvl="7" algn="ctr">
              <a:spcBef>
                <a:spcPts val="1600"/>
              </a:spcBef>
              <a:spcAft>
                <a:spcPts val="0"/>
              </a:spcAft>
              <a:buSzPts val="1400"/>
              <a:buNone/>
              <a:defRPr/>
            </a:lvl8pPr>
            <a:lvl9pPr lvl="8" algn="ctr">
              <a:spcBef>
                <a:spcPts val="1600"/>
              </a:spcBef>
              <a:spcAft>
                <a:spcPts val="1600"/>
              </a:spcAft>
              <a:buSzPts val="1400"/>
              <a:buNone/>
              <a:defRPr/>
            </a:lvl9pPr>
          </a:lstStyle>
          <a:p/>
        </p:txBody>
      </p:sp>
      <p:sp>
        <p:nvSpPr>
          <p:cNvPr id="954" name="Google Shape;954;p11"/>
          <p:cNvSpPr/>
          <p:nvPr/>
        </p:nvSpPr>
        <p:spPr>
          <a:xfrm rot="-869377">
            <a:off x="8505897" y="1056497"/>
            <a:ext cx="1278154" cy="1354992"/>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5" name="Shape 95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p:cSld name="CUSTOM_1">
    <p:bg>
      <p:bgPr>
        <a:solidFill>
          <a:schemeClr val="accent1"/>
        </a:solidFill>
      </p:bgPr>
    </p:bg>
    <p:spTree>
      <p:nvGrpSpPr>
        <p:cNvPr id="956" name="Shape 956"/>
        <p:cNvGrpSpPr/>
        <p:nvPr/>
      </p:nvGrpSpPr>
      <p:grpSpPr>
        <a:xfrm>
          <a:off x="0" y="0"/>
          <a:ext cx="0" cy="0"/>
          <a:chOff x="0" y="0"/>
          <a:chExt cx="0" cy="0"/>
        </a:xfrm>
      </p:grpSpPr>
      <p:grpSp>
        <p:nvGrpSpPr>
          <p:cNvPr id="957" name="Google Shape;957;p13"/>
          <p:cNvGrpSpPr/>
          <p:nvPr/>
        </p:nvGrpSpPr>
        <p:grpSpPr>
          <a:xfrm rot="2299363">
            <a:off x="6234699" y="-2285527"/>
            <a:ext cx="3373439" cy="2756128"/>
            <a:chOff x="4193913" y="1200413"/>
            <a:chExt cx="4034400" cy="3449250"/>
          </a:xfrm>
        </p:grpSpPr>
        <p:sp>
          <p:nvSpPr>
            <p:cNvPr id="958" name="Google Shape;958;p13"/>
            <p:cNvSpPr/>
            <p:nvPr/>
          </p:nvSpPr>
          <p:spPr>
            <a:xfrm>
              <a:off x="41939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3"/>
            <p:cNvSpPr/>
            <p:nvPr/>
          </p:nvSpPr>
          <p:spPr>
            <a:xfrm>
              <a:off x="45217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3"/>
            <p:cNvSpPr/>
            <p:nvPr/>
          </p:nvSpPr>
          <p:spPr>
            <a:xfrm>
              <a:off x="48495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3"/>
            <p:cNvSpPr/>
            <p:nvPr/>
          </p:nvSpPr>
          <p:spPr>
            <a:xfrm>
              <a:off x="51773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3"/>
            <p:cNvSpPr/>
            <p:nvPr/>
          </p:nvSpPr>
          <p:spPr>
            <a:xfrm>
              <a:off x="55052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3"/>
            <p:cNvSpPr/>
            <p:nvPr/>
          </p:nvSpPr>
          <p:spPr>
            <a:xfrm>
              <a:off x="58330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3"/>
            <p:cNvSpPr/>
            <p:nvPr/>
          </p:nvSpPr>
          <p:spPr>
            <a:xfrm>
              <a:off x="61608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3"/>
            <p:cNvSpPr/>
            <p:nvPr/>
          </p:nvSpPr>
          <p:spPr>
            <a:xfrm>
              <a:off x="64886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3"/>
            <p:cNvSpPr/>
            <p:nvPr/>
          </p:nvSpPr>
          <p:spPr>
            <a:xfrm>
              <a:off x="68165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3"/>
            <p:cNvSpPr/>
            <p:nvPr/>
          </p:nvSpPr>
          <p:spPr>
            <a:xfrm>
              <a:off x="71443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3"/>
            <p:cNvSpPr/>
            <p:nvPr/>
          </p:nvSpPr>
          <p:spPr>
            <a:xfrm>
              <a:off x="74721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3"/>
            <p:cNvSpPr/>
            <p:nvPr/>
          </p:nvSpPr>
          <p:spPr>
            <a:xfrm>
              <a:off x="77999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3"/>
            <p:cNvSpPr/>
            <p:nvPr/>
          </p:nvSpPr>
          <p:spPr>
            <a:xfrm>
              <a:off x="81278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3"/>
            <p:cNvSpPr/>
            <p:nvPr/>
          </p:nvSpPr>
          <p:spPr>
            <a:xfrm>
              <a:off x="43459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3"/>
            <p:cNvSpPr/>
            <p:nvPr/>
          </p:nvSpPr>
          <p:spPr>
            <a:xfrm>
              <a:off x="46737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3"/>
            <p:cNvSpPr/>
            <p:nvPr/>
          </p:nvSpPr>
          <p:spPr>
            <a:xfrm>
              <a:off x="50016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3"/>
            <p:cNvSpPr/>
            <p:nvPr/>
          </p:nvSpPr>
          <p:spPr>
            <a:xfrm>
              <a:off x="53294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3"/>
            <p:cNvSpPr/>
            <p:nvPr/>
          </p:nvSpPr>
          <p:spPr>
            <a:xfrm>
              <a:off x="56572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3"/>
            <p:cNvSpPr/>
            <p:nvPr/>
          </p:nvSpPr>
          <p:spPr>
            <a:xfrm>
              <a:off x="59850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3"/>
            <p:cNvSpPr/>
            <p:nvPr/>
          </p:nvSpPr>
          <p:spPr>
            <a:xfrm>
              <a:off x="63129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3"/>
            <p:cNvSpPr/>
            <p:nvPr/>
          </p:nvSpPr>
          <p:spPr>
            <a:xfrm>
              <a:off x="66407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3"/>
            <p:cNvSpPr/>
            <p:nvPr/>
          </p:nvSpPr>
          <p:spPr>
            <a:xfrm>
              <a:off x="69685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3"/>
            <p:cNvSpPr/>
            <p:nvPr/>
          </p:nvSpPr>
          <p:spPr>
            <a:xfrm>
              <a:off x="72963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3"/>
            <p:cNvSpPr/>
            <p:nvPr/>
          </p:nvSpPr>
          <p:spPr>
            <a:xfrm>
              <a:off x="76242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3"/>
            <p:cNvSpPr/>
            <p:nvPr/>
          </p:nvSpPr>
          <p:spPr>
            <a:xfrm>
              <a:off x="79520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3"/>
            <p:cNvSpPr/>
            <p:nvPr/>
          </p:nvSpPr>
          <p:spPr>
            <a:xfrm>
              <a:off x="44722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3"/>
            <p:cNvSpPr/>
            <p:nvPr/>
          </p:nvSpPr>
          <p:spPr>
            <a:xfrm>
              <a:off x="48000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3"/>
            <p:cNvSpPr/>
            <p:nvPr/>
          </p:nvSpPr>
          <p:spPr>
            <a:xfrm>
              <a:off x="51278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3"/>
            <p:cNvSpPr/>
            <p:nvPr/>
          </p:nvSpPr>
          <p:spPr>
            <a:xfrm>
              <a:off x="545571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3"/>
            <p:cNvSpPr/>
            <p:nvPr/>
          </p:nvSpPr>
          <p:spPr>
            <a:xfrm>
              <a:off x="57835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3"/>
            <p:cNvSpPr/>
            <p:nvPr/>
          </p:nvSpPr>
          <p:spPr>
            <a:xfrm>
              <a:off x="61113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3"/>
            <p:cNvSpPr/>
            <p:nvPr/>
          </p:nvSpPr>
          <p:spPr>
            <a:xfrm>
              <a:off x="64391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3"/>
            <p:cNvSpPr/>
            <p:nvPr/>
          </p:nvSpPr>
          <p:spPr>
            <a:xfrm>
              <a:off x="676701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3"/>
            <p:cNvSpPr/>
            <p:nvPr/>
          </p:nvSpPr>
          <p:spPr>
            <a:xfrm>
              <a:off x="70948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3"/>
            <p:cNvSpPr/>
            <p:nvPr/>
          </p:nvSpPr>
          <p:spPr>
            <a:xfrm>
              <a:off x="74226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3"/>
            <p:cNvSpPr/>
            <p:nvPr/>
          </p:nvSpPr>
          <p:spPr>
            <a:xfrm>
              <a:off x="77504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3"/>
            <p:cNvSpPr/>
            <p:nvPr/>
          </p:nvSpPr>
          <p:spPr>
            <a:xfrm>
              <a:off x="46242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3"/>
            <p:cNvSpPr/>
            <p:nvPr/>
          </p:nvSpPr>
          <p:spPr>
            <a:xfrm>
              <a:off x="49521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3"/>
            <p:cNvSpPr/>
            <p:nvPr/>
          </p:nvSpPr>
          <p:spPr>
            <a:xfrm>
              <a:off x="527993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3"/>
            <p:cNvSpPr/>
            <p:nvPr/>
          </p:nvSpPr>
          <p:spPr>
            <a:xfrm>
              <a:off x="560776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3"/>
            <p:cNvSpPr/>
            <p:nvPr/>
          </p:nvSpPr>
          <p:spPr>
            <a:xfrm>
              <a:off x="59355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3"/>
            <p:cNvSpPr/>
            <p:nvPr/>
          </p:nvSpPr>
          <p:spPr>
            <a:xfrm>
              <a:off x="62634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3"/>
            <p:cNvSpPr/>
            <p:nvPr/>
          </p:nvSpPr>
          <p:spPr>
            <a:xfrm>
              <a:off x="659123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3"/>
            <p:cNvSpPr/>
            <p:nvPr/>
          </p:nvSpPr>
          <p:spPr>
            <a:xfrm>
              <a:off x="691906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3"/>
            <p:cNvSpPr/>
            <p:nvPr/>
          </p:nvSpPr>
          <p:spPr>
            <a:xfrm>
              <a:off x="72468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3"/>
            <p:cNvSpPr/>
            <p:nvPr/>
          </p:nvSpPr>
          <p:spPr>
            <a:xfrm>
              <a:off x="75747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3"/>
            <p:cNvSpPr/>
            <p:nvPr/>
          </p:nvSpPr>
          <p:spPr>
            <a:xfrm>
              <a:off x="48268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3"/>
            <p:cNvSpPr/>
            <p:nvPr/>
          </p:nvSpPr>
          <p:spPr>
            <a:xfrm>
              <a:off x="515468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3"/>
            <p:cNvSpPr/>
            <p:nvPr/>
          </p:nvSpPr>
          <p:spPr>
            <a:xfrm>
              <a:off x="548251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3"/>
            <p:cNvSpPr/>
            <p:nvPr/>
          </p:nvSpPr>
          <p:spPr>
            <a:xfrm>
              <a:off x="581033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3"/>
            <p:cNvSpPr/>
            <p:nvPr/>
          </p:nvSpPr>
          <p:spPr>
            <a:xfrm>
              <a:off x="61381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3"/>
            <p:cNvSpPr/>
            <p:nvPr/>
          </p:nvSpPr>
          <p:spPr>
            <a:xfrm>
              <a:off x="646598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3"/>
            <p:cNvSpPr/>
            <p:nvPr/>
          </p:nvSpPr>
          <p:spPr>
            <a:xfrm>
              <a:off x="679381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3"/>
            <p:cNvSpPr/>
            <p:nvPr/>
          </p:nvSpPr>
          <p:spPr>
            <a:xfrm>
              <a:off x="712163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3"/>
            <p:cNvSpPr/>
            <p:nvPr/>
          </p:nvSpPr>
          <p:spPr>
            <a:xfrm>
              <a:off x="74494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3"/>
            <p:cNvSpPr/>
            <p:nvPr/>
          </p:nvSpPr>
          <p:spPr>
            <a:xfrm>
              <a:off x="497891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3"/>
            <p:cNvSpPr/>
            <p:nvPr/>
          </p:nvSpPr>
          <p:spPr>
            <a:xfrm>
              <a:off x="530673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3"/>
            <p:cNvSpPr/>
            <p:nvPr/>
          </p:nvSpPr>
          <p:spPr>
            <a:xfrm>
              <a:off x="563456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3"/>
            <p:cNvSpPr/>
            <p:nvPr/>
          </p:nvSpPr>
          <p:spPr>
            <a:xfrm>
              <a:off x="596238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3"/>
            <p:cNvSpPr/>
            <p:nvPr/>
          </p:nvSpPr>
          <p:spPr>
            <a:xfrm>
              <a:off x="629021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3"/>
            <p:cNvSpPr/>
            <p:nvPr/>
          </p:nvSpPr>
          <p:spPr>
            <a:xfrm>
              <a:off x="661803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3"/>
            <p:cNvSpPr/>
            <p:nvPr/>
          </p:nvSpPr>
          <p:spPr>
            <a:xfrm>
              <a:off x="694586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3"/>
            <p:cNvSpPr/>
            <p:nvPr/>
          </p:nvSpPr>
          <p:spPr>
            <a:xfrm>
              <a:off x="727368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3"/>
            <p:cNvSpPr/>
            <p:nvPr/>
          </p:nvSpPr>
          <p:spPr>
            <a:xfrm>
              <a:off x="510518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3"/>
            <p:cNvSpPr/>
            <p:nvPr/>
          </p:nvSpPr>
          <p:spPr>
            <a:xfrm>
              <a:off x="543301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3"/>
            <p:cNvSpPr/>
            <p:nvPr/>
          </p:nvSpPr>
          <p:spPr>
            <a:xfrm>
              <a:off x="576083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3"/>
            <p:cNvSpPr/>
            <p:nvPr/>
          </p:nvSpPr>
          <p:spPr>
            <a:xfrm>
              <a:off x="608866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3"/>
            <p:cNvSpPr/>
            <p:nvPr/>
          </p:nvSpPr>
          <p:spPr>
            <a:xfrm>
              <a:off x="641648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3"/>
            <p:cNvSpPr/>
            <p:nvPr/>
          </p:nvSpPr>
          <p:spPr>
            <a:xfrm>
              <a:off x="674431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3"/>
            <p:cNvSpPr/>
            <p:nvPr/>
          </p:nvSpPr>
          <p:spPr>
            <a:xfrm>
              <a:off x="707213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3"/>
            <p:cNvSpPr/>
            <p:nvPr/>
          </p:nvSpPr>
          <p:spPr>
            <a:xfrm>
              <a:off x="525723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3"/>
            <p:cNvSpPr/>
            <p:nvPr/>
          </p:nvSpPr>
          <p:spPr>
            <a:xfrm>
              <a:off x="558506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3"/>
            <p:cNvSpPr/>
            <p:nvPr/>
          </p:nvSpPr>
          <p:spPr>
            <a:xfrm>
              <a:off x="591288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3"/>
            <p:cNvSpPr/>
            <p:nvPr/>
          </p:nvSpPr>
          <p:spPr>
            <a:xfrm>
              <a:off x="624071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3"/>
            <p:cNvSpPr/>
            <p:nvPr/>
          </p:nvSpPr>
          <p:spPr>
            <a:xfrm>
              <a:off x="656853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3"/>
            <p:cNvSpPr/>
            <p:nvPr/>
          </p:nvSpPr>
          <p:spPr>
            <a:xfrm>
              <a:off x="689636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3"/>
            <p:cNvSpPr/>
            <p:nvPr/>
          </p:nvSpPr>
          <p:spPr>
            <a:xfrm>
              <a:off x="543021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3"/>
            <p:cNvSpPr/>
            <p:nvPr/>
          </p:nvSpPr>
          <p:spPr>
            <a:xfrm>
              <a:off x="5758038"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3"/>
            <p:cNvSpPr/>
            <p:nvPr/>
          </p:nvSpPr>
          <p:spPr>
            <a:xfrm>
              <a:off x="608586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3"/>
            <p:cNvSpPr/>
            <p:nvPr/>
          </p:nvSpPr>
          <p:spPr>
            <a:xfrm>
              <a:off x="6413688"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3"/>
            <p:cNvSpPr/>
            <p:nvPr/>
          </p:nvSpPr>
          <p:spPr>
            <a:xfrm>
              <a:off x="674151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3"/>
            <p:cNvSpPr/>
            <p:nvPr/>
          </p:nvSpPr>
          <p:spPr>
            <a:xfrm>
              <a:off x="5556488"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3"/>
            <p:cNvSpPr/>
            <p:nvPr/>
          </p:nvSpPr>
          <p:spPr>
            <a:xfrm>
              <a:off x="5884313"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3"/>
            <p:cNvSpPr/>
            <p:nvPr/>
          </p:nvSpPr>
          <p:spPr>
            <a:xfrm>
              <a:off x="6212138"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3"/>
            <p:cNvSpPr/>
            <p:nvPr/>
          </p:nvSpPr>
          <p:spPr>
            <a:xfrm>
              <a:off x="6539963"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3"/>
            <p:cNvSpPr/>
            <p:nvPr/>
          </p:nvSpPr>
          <p:spPr>
            <a:xfrm>
              <a:off x="5708538"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3"/>
            <p:cNvSpPr/>
            <p:nvPr/>
          </p:nvSpPr>
          <p:spPr>
            <a:xfrm>
              <a:off x="6036363"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3"/>
            <p:cNvSpPr/>
            <p:nvPr/>
          </p:nvSpPr>
          <p:spPr>
            <a:xfrm>
              <a:off x="6364188"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3"/>
            <p:cNvSpPr/>
            <p:nvPr/>
          </p:nvSpPr>
          <p:spPr>
            <a:xfrm>
              <a:off x="5911113" y="14683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3"/>
            <p:cNvSpPr/>
            <p:nvPr/>
          </p:nvSpPr>
          <p:spPr>
            <a:xfrm>
              <a:off x="6238938" y="14683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3"/>
            <p:cNvSpPr/>
            <p:nvPr/>
          </p:nvSpPr>
          <p:spPr>
            <a:xfrm>
              <a:off x="6063163" y="12004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9" name="Google Shape;1049;p13"/>
          <p:cNvGrpSpPr/>
          <p:nvPr/>
        </p:nvGrpSpPr>
        <p:grpSpPr>
          <a:xfrm>
            <a:off x="713213" y="4659462"/>
            <a:ext cx="1680863" cy="1577906"/>
            <a:chOff x="1285113" y="617100"/>
            <a:chExt cx="1819313" cy="1707875"/>
          </a:xfrm>
        </p:grpSpPr>
        <p:sp>
          <p:nvSpPr>
            <p:cNvPr id="1050" name="Google Shape;1050;p13"/>
            <p:cNvSpPr/>
            <p:nvPr/>
          </p:nvSpPr>
          <p:spPr>
            <a:xfrm>
              <a:off x="1428025" y="9352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3"/>
            <p:cNvSpPr/>
            <p:nvPr/>
          </p:nvSpPr>
          <p:spPr>
            <a:xfrm>
              <a:off x="1636875" y="10698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3"/>
            <p:cNvSpPr/>
            <p:nvPr/>
          </p:nvSpPr>
          <p:spPr>
            <a:xfrm>
              <a:off x="1845725" y="12045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3"/>
            <p:cNvSpPr/>
            <p:nvPr/>
          </p:nvSpPr>
          <p:spPr>
            <a:xfrm>
              <a:off x="2054575" y="13391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3"/>
            <p:cNvSpPr/>
            <p:nvPr/>
          </p:nvSpPr>
          <p:spPr>
            <a:xfrm>
              <a:off x="2263425" y="14738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3"/>
            <p:cNvSpPr/>
            <p:nvPr/>
          </p:nvSpPr>
          <p:spPr>
            <a:xfrm>
              <a:off x="2472275" y="16084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3"/>
            <p:cNvSpPr/>
            <p:nvPr/>
          </p:nvSpPr>
          <p:spPr>
            <a:xfrm>
              <a:off x="2681125" y="17431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3"/>
            <p:cNvSpPr/>
            <p:nvPr/>
          </p:nvSpPr>
          <p:spPr>
            <a:xfrm>
              <a:off x="1771525" y="8530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3"/>
            <p:cNvSpPr/>
            <p:nvPr/>
          </p:nvSpPr>
          <p:spPr>
            <a:xfrm>
              <a:off x="1980375" y="9876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3"/>
            <p:cNvSpPr/>
            <p:nvPr/>
          </p:nvSpPr>
          <p:spPr>
            <a:xfrm>
              <a:off x="2189225" y="11223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3"/>
            <p:cNvSpPr/>
            <p:nvPr/>
          </p:nvSpPr>
          <p:spPr>
            <a:xfrm>
              <a:off x="2398075" y="12569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3"/>
            <p:cNvSpPr/>
            <p:nvPr/>
          </p:nvSpPr>
          <p:spPr>
            <a:xfrm>
              <a:off x="2606925" y="13916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3"/>
            <p:cNvSpPr/>
            <p:nvPr/>
          </p:nvSpPr>
          <p:spPr>
            <a:xfrm>
              <a:off x="2815775" y="15262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3"/>
            <p:cNvSpPr/>
            <p:nvPr/>
          </p:nvSpPr>
          <p:spPr>
            <a:xfrm>
              <a:off x="3024625" y="16609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3"/>
            <p:cNvSpPr/>
            <p:nvPr/>
          </p:nvSpPr>
          <p:spPr>
            <a:xfrm>
              <a:off x="1507813" y="12867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3"/>
            <p:cNvSpPr/>
            <p:nvPr/>
          </p:nvSpPr>
          <p:spPr>
            <a:xfrm>
              <a:off x="1716663" y="14213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3"/>
            <p:cNvSpPr/>
            <p:nvPr/>
          </p:nvSpPr>
          <p:spPr>
            <a:xfrm>
              <a:off x="1925513" y="15560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3"/>
            <p:cNvSpPr/>
            <p:nvPr/>
          </p:nvSpPr>
          <p:spPr>
            <a:xfrm>
              <a:off x="2134363" y="16906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3"/>
            <p:cNvSpPr/>
            <p:nvPr/>
          </p:nvSpPr>
          <p:spPr>
            <a:xfrm>
              <a:off x="2343213" y="18253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3"/>
            <p:cNvSpPr/>
            <p:nvPr/>
          </p:nvSpPr>
          <p:spPr>
            <a:xfrm>
              <a:off x="2552063" y="19599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3"/>
            <p:cNvSpPr/>
            <p:nvPr/>
          </p:nvSpPr>
          <p:spPr>
            <a:xfrm>
              <a:off x="2760913" y="20946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3"/>
            <p:cNvSpPr/>
            <p:nvPr/>
          </p:nvSpPr>
          <p:spPr>
            <a:xfrm>
              <a:off x="1364913" y="14873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3"/>
            <p:cNvSpPr/>
            <p:nvPr/>
          </p:nvSpPr>
          <p:spPr>
            <a:xfrm>
              <a:off x="1573763" y="16219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3"/>
            <p:cNvSpPr/>
            <p:nvPr/>
          </p:nvSpPr>
          <p:spPr>
            <a:xfrm>
              <a:off x="1782613" y="17566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3"/>
            <p:cNvSpPr/>
            <p:nvPr/>
          </p:nvSpPr>
          <p:spPr>
            <a:xfrm>
              <a:off x="1991463" y="18912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3"/>
            <p:cNvSpPr/>
            <p:nvPr/>
          </p:nvSpPr>
          <p:spPr>
            <a:xfrm>
              <a:off x="2200313" y="20259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3"/>
            <p:cNvSpPr/>
            <p:nvPr/>
          </p:nvSpPr>
          <p:spPr>
            <a:xfrm>
              <a:off x="2409163" y="21605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3"/>
            <p:cNvSpPr/>
            <p:nvPr/>
          </p:nvSpPr>
          <p:spPr>
            <a:xfrm>
              <a:off x="2895563" y="18777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3"/>
            <p:cNvSpPr/>
            <p:nvPr/>
          </p:nvSpPr>
          <p:spPr>
            <a:xfrm>
              <a:off x="2115025" y="7760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3"/>
            <p:cNvSpPr/>
            <p:nvPr/>
          </p:nvSpPr>
          <p:spPr>
            <a:xfrm>
              <a:off x="2323875" y="9107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3"/>
            <p:cNvSpPr/>
            <p:nvPr/>
          </p:nvSpPr>
          <p:spPr>
            <a:xfrm>
              <a:off x="2532725" y="10453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3"/>
            <p:cNvSpPr/>
            <p:nvPr/>
          </p:nvSpPr>
          <p:spPr>
            <a:xfrm>
              <a:off x="1653575" y="19734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3"/>
            <p:cNvSpPr/>
            <p:nvPr/>
          </p:nvSpPr>
          <p:spPr>
            <a:xfrm>
              <a:off x="1862425" y="21081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3"/>
            <p:cNvSpPr/>
            <p:nvPr/>
          </p:nvSpPr>
          <p:spPr>
            <a:xfrm>
              <a:off x="2071275" y="22427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3"/>
            <p:cNvSpPr/>
            <p:nvPr/>
          </p:nvSpPr>
          <p:spPr>
            <a:xfrm>
              <a:off x="2730875" y="1186200"/>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3"/>
            <p:cNvSpPr/>
            <p:nvPr/>
          </p:nvSpPr>
          <p:spPr>
            <a:xfrm>
              <a:off x="2922950" y="13391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3"/>
            <p:cNvSpPr/>
            <p:nvPr/>
          </p:nvSpPr>
          <p:spPr>
            <a:xfrm>
              <a:off x="2452913" y="7243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3"/>
            <p:cNvSpPr/>
            <p:nvPr/>
          </p:nvSpPr>
          <p:spPr>
            <a:xfrm>
              <a:off x="2651063" y="8530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3"/>
            <p:cNvSpPr/>
            <p:nvPr/>
          </p:nvSpPr>
          <p:spPr>
            <a:xfrm>
              <a:off x="2840713" y="9876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3"/>
            <p:cNvSpPr/>
            <p:nvPr/>
          </p:nvSpPr>
          <p:spPr>
            <a:xfrm>
              <a:off x="1444713" y="18388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3"/>
            <p:cNvSpPr/>
            <p:nvPr/>
          </p:nvSpPr>
          <p:spPr>
            <a:xfrm>
              <a:off x="1285113" y="11520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3"/>
            <p:cNvSpPr/>
            <p:nvPr/>
          </p:nvSpPr>
          <p:spPr>
            <a:xfrm>
              <a:off x="1573775" y="7243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3"/>
            <p:cNvSpPr/>
            <p:nvPr/>
          </p:nvSpPr>
          <p:spPr>
            <a:xfrm>
              <a:off x="1925525" y="675250"/>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3"/>
            <p:cNvSpPr/>
            <p:nvPr/>
          </p:nvSpPr>
          <p:spPr>
            <a:xfrm>
              <a:off x="2214163" y="617100"/>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4" name="Google Shape;1094;p13"/>
          <p:cNvSpPr/>
          <p:nvPr/>
        </p:nvSpPr>
        <p:spPr>
          <a:xfrm flipH="1" rot="9877388">
            <a:off x="-1911370" y="-1089589"/>
            <a:ext cx="4798533" cy="2447623"/>
          </a:xfrm>
          <a:custGeom>
            <a:rect b="b" l="l" r="r" t="t"/>
            <a:pathLst>
              <a:path extrusionOk="0" h="53906" w="105682">
                <a:moveTo>
                  <a:pt x="19458" y="1"/>
                </a:moveTo>
                <a:cubicBezTo>
                  <a:pt x="16586" y="1"/>
                  <a:pt x="14065" y="480"/>
                  <a:pt x="11967" y="1131"/>
                </a:cubicBezTo>
                <a:cubicBezTo>
                  <a:pt x="9801" y="1809"/>
                  <a:pt x="7723" y="2767"/>
                  <a:pt x="5792" y="3990"/>
                </a:cubicBezTo>
                <a:cubicBezTo>
                  <a:pt x="4481" y="4815"/>
                  <a:pt x="3243" y="5758"/>
                  <a:pt x="2108" y="6820"/>
                </a:cubicBezTo>
                <a:cubicBezTo>
                  <a:pt x="1563" y="7335"/>
                  <a:pt x="1209" y="7719"/>
                  <a:pt x="1077" y="7851"/>
                </a:cubicBezTo>
                <a:lnTo>
                  <a:pt x="1" y="9089"/>
                </a:lnTo>
                <a:lnTo>
                  <a:pt x="6927" y="15190"/>
                </a:lnTo>
                <a:lnTo>
                  <a:pt x="7988" y="13982"/>
                </a:lnTo>
                <a:lnTo>
                  <a:pt x="8401" y="14350"/>
                </a:lnTo>
                <a:lnTo>
                  <a:pt x="9197" y="15087"/>
                </a:lnTo>
                <a:cubicBezTo>
                  <a:pt x="9934" y="14350"/>
                  <a:pt x="10744" y="13717"/>
                  <a:pt x="11614" y="13171"/>
                </a:cubicBezTo>
                <a:cubicBezTo>
                  <a:pt x="12822" y="12405"/>
                  <a:pt x="14119" y="11816"/>
                  <a:pt x="15475" y="11418"/>
                </a:cubicBezTo>
                <a:cubicBezTo>
                  <a:pt x="16772" y="11043"/>
                  <a:pt x="18102" y="10856"/>
                  <a:pt x="19462" y="10856"/>
                </a:cubicBezTo>
                <a:cubicBezTo>
                  <a:pt x="23663" y="10856"/>
                  <a:pt x="28148" y="12641"/>
                  <a:pt x="32835" y="16192"/>
                </a:cubicBezTo>
                <a:cubicBezTo>
                  <a:pt x="37419" y="19656"/>
                  <a:pt x="38244" y="23576"/>
                  <a:pt x="39113" y="27717"/>
                </a:cubicBezTo>
                <a:cubicBezTo>
                  <a:pt x="39556" y="29810"/>
                  <a:pt x="39968" y="31785"/>
                  <a:pt x="40882" y="33671"/>
                </a:cubicBezTo>
                <a:cubicBezTo>
                  <a:pt x="42238" y="36442"/>
                  <a:pt x="44389" y="38284"/>
                  <a:pt x="47248" y="39139"/>
                </a:cubicBezTo>
                <a:cubicBezTo>
                  <a:pt x="49015" y="39663"/>
                  <a:pt x="50635" y="39879"/>
                  <a:pt x="52114" y="39879"/>
                </a:cubicBezTo>
                <a:cubicBezTo>
                  <a:pt x="55993" y="39879"/>
                  <a:pt x="58906" y="38396"/>
                  <a:pt x="60954" y="37105"/>
                </a:cubicBezTo>
                <a:cubicBezTo>
                  <a:pt x="61986" y="36456"/>
                  <a:pt x="62899" y="35778"/>
                  <a:pt x="63798" y="35130"/>
                </a:cubicBezTo>
                <a:cubicBezTo>
                  <a:pt x="64609" y="34526"/>
                  <a:pt x="65390" y="33951"/>
                  <a:pt x="66127" y="33479"/>
                </a:cubicBezTo>
                <a:cubicBezTo>
                  <a:pt x="67486" y="32633"/>
                  <a:pt x="68779" y="32054"/>
                  <a:pt x="70490" y="32054"/>
                </a:cubicBezTo>
                <a:cubicBezTo>
                  <a:pt x="70745" y="32054"/>
                  <a:pt x="71009" y="32067"/>
                  <a:pt x="71285" y="32094"/>
                </a:cubicBezTo>
                <a:cubicBezTo>
                  <a:pt x="75043" y="32463"/>
                  <a:pt x="80746" y="36176"/>
                  <a:pt x="86906" y="42278"/>
                </a:cubicBezTo>
                <a:cubicBezTo>
                  <a:pt x="90163" y="45505"/>
                  <a:pt x="93199" y="48954"/>
                  <a:pt x="95985" y="52594"/>
                </a:cubicBezTo>
                <a:lnTo>
                  <a:pt x="96972" y="53905"/>
                </a:lnTo>
                <a:lnTo>
                  <a:pt x="105682" y="47421"/>
                </a:lnTo>
                <a:lnTo>
                  <a:pt x="104709" y="46109"/>
                </a:lnTo>
                <a:cubicBezTo>
                  <a:pt x="101614" y="42057"/>
                  <a:pt x="98239" y="38210"/>
                  <a:pt x="94629" y="34629"/>
                </a:cubicBezTo>
                <a:cubicBezTo>
                  <a:pt x="86332" y="26405"/>
                  <a:pt x="78845" y="21925"/>
                  <a:pt x="72346" y="21277"/>
                </a:cubicBezTo>
                <a:cubicBezTo>
                  <a:pt x="71702" y="21214"/>
                  <a:pt x="71080" y="21185"/>
                  <a:pt x="70480" y="21185"/>
                </a:cubicBezTo>
                <a:cubicBezTo>
                  <a:pt x="65848" y="21185"/>
                  <a:pt x="62514" y="22913"/>
                  <a:pt x="60335" y="24283"/>
                </a:cubicBezTo>
                <a:cubicBezTo>
                  <a:pt x="59245" y="24976"/>
                  <a:pt x="58242" y="25713"/>
                  <a:pt x="57358" y="26376"/>
                </a:cubicBezTo>
                <a:cubicBezTo>
                  <a:pt x="56474" y="27024"/>
                  <a:pt x="55767" y="27525"/>
                  <a:pt x="55148" y="27923"/>
                </a:cubicBezTo>
                <a:cubicBezTo>
                  <a:pt x="53957" y="28674"/>
                  <a:pt x="53072" y="29016"/>
                  <a:pt x="52097" y="29016"/>
                </a:cubicBezTo>
                <a:cubicBezTo>
                  <a:pt x="51635" y="29016"/>
                  <a:pt x="51153" y="28940"/>
                  <a:pt x="50609" y="28793"/>
                </a:cubicBezTo>
                <a:cubicBezTo>
                  <a:pt x="50314" y="28144"/>
                  <a:pt x="49901" y="26170"/>
                  <a:pt x="49769" y="25477"/>
                </a:cubicBezTo>
                <a:cubicBezTo>
                  <a:pt x="48752" y="20687"/>
                  <a:pt x="47234" y="13451"/>
                  <a:pt x="39393" y="7512"/>
                </a:cubicBezTo>
                <a:cubicBezTo>
                  <a:pt x="31793" y="1773"/>
                  <a:pt x="24977" y="1"/>
                  <a:pt x="1945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95" name="Google Shape;1095;p13"/>
          <p:cNvSpPr/>
          <p:nvPr/>
        </p:nvSpPr>
        <p:spPr>
          <a:xfrm flipH="1" rot="9877425">
            <a:off x="477120" y="401548"/>
            <a:ext cx="464864" cy="397899"/>
          </a:xfrm>
          <a:custGeom>
            <a:rect b="b" l="l" r="r" t="t"/>
            <a:pathLst>
              <a:path extrusionOk="0" h="6851" w="8004">
                <a:moveTo>
                  <a:pt x="4559" y="1079"/>
                </a:moveTo>
                <a:cubicBezTo>
                  <a:pt x="5767" y="1079"/>
                  <a:pt x="6927" y="2013"/>
                  <a:pt x="6927" y="3419"/>
                </a:cubicBezTo>
                <a:cubicBezTo>
                  <a:pt x="6927" y="4716"/>
                  <a:pt x="5866" y="5762"/>
                  <a:pt x="4584" y="5762"/>
                </a:cubicBezTo>
                <a:cubicBezTo>
                  <a:pt x="2492" y="5762"/>
                  <a:pt x="1445" y="3242"/>
                  <a:pt x="2919" y="1768"/>
                </a:cubicBezTo>
                <a:cubicBezTo>
                  <a:pt x="3395" y="1292"/>
                  <a:pt x="3983" y="1079"/>
                  <a:pt x="4559" y="1079"/>
                </a:cubicBezTo>
                <a:close/>
                <a:moveTo>
                  <a:pt x="4584" y="0"/>
                </a:moveTo>
                <a:cubicBezTo>
                  <a:pt x="1534" y="0"/>
                  <a:pt x="1" y="3684"/>
                  <a:pt x="2153" y="5836"/>
                </a:cubicBezTo>
                <a:cubicBezTo>
                  <a:pt x="2854" y="6537"/>
                  <a:pt x="3714" y="6851"/>
                  <a:pt x="4557" y="6851"/>
                </a:cubicBezTo>
                <a:cubicBezTo>
                  <a:pt x="6318" y="6851"/>
                  <a:pt x="8003" y="5482"/>
                  <a:pt x="8003" y="3419"/>
                </a:cubicBezTo>
                <a:cubicBezTo>
                  <a:pt x="8003" y="1533"/>
                  <a:pt x="6471" y="0"/>
                  <a:pt x="45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3"/>
          <p:cNvSpPr/>
          <p:nvPr/>
        </p:nvSpPr>
        <p:spPr>
          <a:xfrm flipH="1" rot="10800000">
            <a:off x="7753337" y="4464765"/>
            <a:ext cx="2112544" cy="1967286"/>
          </a:xfrm>
          <a:custGeom>
            <a:rect b="b" l="l" r="r" t="t"/>
            <a:pathLst>
              <a:path extrusionOk="0" h="33872" w="36373">
                <a:moveTo>
                  <a:pt x="17646" y="1"/>
                </a:moveTo>
                <a:cubicBezTo>
                  <a:pt x="16061" y="1"/>
                  <a:pt x="14457" y="247"/>
                  <a:pt x="12881" y="765"/>
                </a:cubicBezTo>
                <a:cubicBezTo>
                  <a:pt x="4451" y="3521"/>
                  <a:pt x="1" y="13012"/>
                  <a:pt x="2919" y="21943"/>
                </a:cubicBezTo>
                <a:cubicBezTo>
                  <a:pt x="5305" y="29210"/>
                  <a:pt x="11848" y="33872"/>
                  <a:pt x="18745" y="33872"/>
                </a:cubicBezTo>
                <a:cubicBezTo>
                  <a:pt x="20324" y="33872"/>
                  <a:pt x="21921" y="33627"/>
                  <a:pt x="23492" y="33114"/>
                </a:cubicBezTo>
                <a:cubicBezTo>
                  <a:pt x="31921" y="30343"/>
                  <a:pt x="36372" y="20867"/>
                  <a:pt x="33454" y="11922"/>
                </a:cubicBezTo>
                <a:cubicBezTo>
                  <a:pt x="31070" y="4661"/>
                  <a:pt x="24536" y="1"/>
                  <a:pt x="176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3"/>
          <p:cNvSpPr/>
          <p:nvPr/>
        </p:nvSpPr>
        <p:spPr>
          <a:xfrm flipH="1" rot="10445056">
            <a:off x="6406785" y="-1509102"/>
            <a:ext cx="2227843" cy="2283822"/>
          </a:xfrm>
          <a:custGeom>
            <a:rect b="b" l="l" r="r" t="t"/>
            <a:pathLst>
              <a:path extrusionOk="0" h="39084" w="38126">
                <a:moveTo>
                  <a:pt x="27382" y="6868"/>
                </a:moveTo>
                <a:lnTo>
                  <a:pt x="33277" y="33764"/>
                </a:lnTo>
                <a:lnTo>
                  <a:pt x="7030" y="25408"/>
                </a:lnTo>
                <a:lnTo>
                  <a:pt x="27382" y="6868"/>
                </a:lnTo>
                <a:close/>
                <a:moveTo>
                  <a:pt x="29578" y="0"/>
                </a:moveTo>
                <a:lnTo>
                  <a:pt x="0" y="26955"/>
                </a:lnTo>
                <a:lnTo>
                  <a:pt x="38126" y="39084"/>
                </a:lnTo>
                <a:lnTo>
                  <a:pt x="38126" y="39084"/>
                </a:lnTo>
                <a:lnTo>
                  <a:pt x="295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98" name="Google Shape;1098;p13"/>
          <p:cNvSpPr txBox="1"/>
          <p:nvPr>
            <p:ph type="title"/>
          </p:nvPr>
        </p:nvSpPr>
        <p:spPr>
          <a:xfrm>
            <a:off x="1628775" y="640073"/>
            <a:ext cx="5886600" cy="10434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sz="3000"/>
            </a:lvl1pPr>
            <a:lvl2pPr lvl="1">
              <a:spcBef>
                <a:spcPts val="0"/>
              </a:spcBef>
              <a:spcAft>
                <a:spcPts val="0"/>
              </a:spcAft>
              <a:buSzPts val="3600"/>
              <a:buFont typeface="Roboto Slab SemiBold"/>
              <a:buNone/>
              <a:defRPr sz="3600">
                <a:latin typeface="Roboto Slab SemiBold"/>
                <a:ea typeface="Roboto Slab SemiBold"/>
                <a:cs typeface="Roboto Slab SemiBold"/>
                <a:sym typeface="Roboto Slab SemiBold"/>
              </a:defRPr>
            </a:lvl2pPr>
            <a:lvl3pPr lvl="2">
              <a:spcBef>
                <a:spcPts val="0"/>
              </a:spcBef>
              <a:spcAft>
                <a:spcPts val="0"/>
              </a:spcAft>
              <a:buSzPts val="3600"/>
              <a:buFont typeface="Roboto Slab SemiBold"/>
              <a:buNone/>
              <a:defRPr sz="3600">
                <a:latin typeface="Roboto Slab SemiBold"/>
                <a:ea typeface="Roboto Slab SemiBold"/>
                <a:cs typeface="Roboto Slab SemiBold"/>
                <a:sym typeface="Roboto Slab SemiBold"/>
              </a:defRPr>
            </a:lvl3pPr>
            <a:lvl4pPr lvl="3">
              <a:spcBef>
                <a:spcPts val="0"/>
              </a:spcBef>
              <a:spcAft>
                <a:spcPts val="0"/>
              </a:spcAft>
              <a:buSzPts val="3600"/>
              <a:buFont typeface="Roboto Slab SemiBold"/>
              <a:buNone/>
              <a:defRPr sz="3600">
                <a:latin typeface="Roboto Slab SemiBold"/>
                <a:ea typeface="Roboto Slab SemiBold"/>
                <a:cs typeface="Roboto Slab SemiBold"/>
                <a:sym typeface="Roboto Slab SemiBold"/>
              </a:defRPr>
            </a:lvl4pPr>
            <a:lvl5pPr lvl="4">
              <a:spcBef>
                <a:spcPts val="0"/>
              </a:spcBef>
              <a:spcAft>
                <a:spcPts val="0"/>
              </a:spcAft>
              <a:buSzPts val="3600"/>
              <a:buFont typeface="Roboto Slab SemiBold"/>
              <a:buNone/>
              <a:defRPr sz="3600">
                <a:latin typeface="Roboto Slab SemiBold"/>
                <a:ea typeface="Roboto Slab SemiBold"/>
                <a:cs typeface="Roboto Slab SemiBold"/>
                <a:sym typeface="Roboto Slab SemiBold"/>
              </a:defRPr>
            </a:lvl5pPr>
            <a:lvl6pPr lvl="5">
              <a:spcBef>
                <a:spcPts val="0"/>
              </a:spcBef>
              <a:spcAft>
                <a:spcPts val="0"/>
              </a:spcAft>
              <a:buSzPts val="3600"/>
              <a:buFont typeface="Roboto Slab SemiBold"/>
              <a:buNone/>
              <a:defRPr sz="3600">
                <a:latin typeface="Roboto Slab SemiBold"/>
                <a:ea typeface="Roboto Slab SemiBold"/>
                <a:cs typeface="Roboto Slab SemiBold"/>
                <a:sym typeface="Roboto Slab SemiBold"/>
              </a:defRPr>
            </a:lvl6pPr>
            <a:lvl7pPr lvl="6">
              <a:spcBef>
                <a:spcPts val="0"/>
              </a:spcBef>
              <a:spcAft>
                <a:spcPts val="0"/>
              </a:spcAft>
              <a:buSzPts val="3600"/>
              <a:buFont typeface="Roboto Slab SemiBold"/>
              <a:buNone/>
              <a:defRPr sz="3600">
                <a:latin typeface="Roboto Slab SemiBold"/>
                <a:ea typeface="Roboto Slab SemiBold"/>
                <a:cs typeface="Roboto Slab SemiBold"/>
                <a:sym typeface="Roboto Slab SemiBold"/>
              </a:defRPr>
            </a:lvl7pPr>
            <a:lvl8pPr lvl="7">
              <a:spcBef>
                <a:spcPts val="0"/>
              </a:spcBef>
              <a:spcAft>
                <a:spcPts val="0"/>
              </a:spcAft>
              <a:buSzPts val="3600"/>
              <a:buFont typeface="Roboto Slab SemiBold"/>
              <a:buNone/>
              <a:defRPr sz="3600">
                <a:latin typeface="Roboto Slab SemiBold"/>
                <a:ea typeface="Roboto Slab SemiBold"/>
                <a:cs typeface="Roboto Slab SemiBold"/>
                <a:sym typeface="Roboto Slab SemiBold"/>
              </a:defRPr>
            </a:lvl8pPr>
            <a:lvl9pPr lvl="8">
              <a:spcBef>
                <a:spcPts val="0"/>
              </a:spcBef>
              <a:spcAft>
                <a:spcPts val="0"/>
              </a:spcAft>
              <a:buSzPts val="3600"/>
              <a:buFont typeface="Roboto Slab SemiBold"/>
              <a:buNone/>
              <a:defRPr sz="3600">
                <a:latin typeface="Roboto Slab SemiBold"/>
                <a:ea typeface="Roboto Slab SemiBold"/>
                <a:cs typeface="Roboto Slab SemiBold"/>
                <a:sym typeface="Roboto Slab SemiBold"/>
              </a:defRPr>
            </a:lvl9pPr>
          </a:lstStyle>
          <a:p/>
        </p:txBody>
      </p:sp>
      <p:sp>
        <p:nvSpPr>
          <p:cNvPr id="1099" name="Google Shape;1099;p13"/>
          <p:cNvSpPr txBox="1"/>
          <p:nvPr>
            <p:ph idx="1" type="subTitle"/>
          </p:nvPr>
        </p:nvSpPr>
        <p:spPr>
          <a:xfrm>
            <a:off x="3662946" y="2892640"/>
            <a:ext cx="1828800" cy="1280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100" name="Google Shape;1100;p13"/>
          <p:cNvSpPr txBox="1"/>
          <p:nvPr>
            <p:ph idx="2" type="subTitle"/>
          </p:nvPr>
        </p:nvSpPr>
        <p:spPr>
          <a:xfrm>
            <a:off x="3662946" y="2468875"/>
            <a:ext cx="1828800" cy="4068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1800"/>
              <a:buFont typeface="Roboto Slab Medium"/>
              <a:buNone/>
              <a:defRPr sz="1800">
                <a:solidFill>
                  <a:schemeClr val="lt1"/>
                </a:solidFill>
                <a:latin typeface="Roboto Slab Medium"/>
                <a:ea typeface="Roboto Slab Medium"/>
                <a:cs typeface="Roboto Slab Medium"/>
                <a:sym typeface="Roboto Slab Medium"/>
              </a:defRPr>
            </a:lvl1pPr>
            <a:lvl2pPr lvl="1" rtl="0">
              <a:spcBef>
                <a:spcPts val="0"/>
              </a:spcBef>
              <a:spcAft>
                <a:spcPts val="0"/>
              </a:spcAft>
              <a:buClr>
                <a:schemeClr val="lt1"/>
              </a:buClr>
              <a:buSzPts val="1800"/>
              <a:buNone/>
              <a:defRPr sz="1800">
                <a:solidFill>
                  <a:schemeClr val="lt1"/>
                </a:solidFill>
              </a:defRPr>
            </a:lvl2pPr>
            <a:lvl3pPr lvl="2" rtl="0">
              <a:spcBef>
                <a:spcPts val="1600"/>
              </a:spcBef>
              <a:spcAft>
                <a:spcPts val="0"/>
              </a:spcAft>
              <a:buClr>
                <a:schemeClr val="lt1"/>
              </a:buClr>
              <a:buSzPts val="1800"/>
              <a:buNone/>
              <a:defRPr sz="1800">
                <a:solidFill>
                  <a:schemeClr val="lt1"/>
                </a:solidFill>
              </a:defRPr>
            </a:lvl3pPr>
            <a:lvl4pPr lvl="3" rtl="0">
              <a:spcBef>
                <a:spcPts val="1600"/>
              </a:spcBef>
              <a:spcAft>
                <a:spcPts val="0"/>
              </a:spcAft>
              <a:buClr>
                <a:schemeClr val="lt1"/>
              </a:buClr>
              <a:buSzPts val="1800"/>
              <a:buNone/>
              <a:defRPr sz="1800">
                <a:solidFill>
                  <a:schemeClr val="lt1"/>
                </a:solidFill>
              </a:defRPr>
            </a:lvl4pPr>
            <a:lvl5pPr lvl="4" rtl="0">
              <a:spcBef>
                <a:spcPts val="1600"/>
              </a:spcBef>
              <a:spcAft>
                <a:spcPts val="0"/>
              </a:spcAft>
              <a:buClr>
                <a:schemeClr val="lt1"/>
              </a:buClr>
              <a:buSzPts val="1800"/>
              <a:buNone/>
              <a:defRPr sz="1800">
                <a:solidFill>
                  <a:schemeClr val="lt1"/>
                </a:solidFill>
              </a:defRPr>
            </a:lvl5pPr>
            <a:lvl6pPr lvl="5" rtl="0">
              <a:spcBef>
                <a:spcPts val="1600"/>
              </a:spcBef>
              <a:spcAft>
                <a:spcPts val="0"/>
              </a:spcAft>
              <a:buClr>
                <a:schemeClr val="lt1"/>
              </a:buClr>
              <a:buSzPts val="1800"/>
              <a:buNone/>
              <a:defRPr sz="1800">
                <a:solidFill>
                  <a:schemeClr val="lt1"/>
                </a:solidFill>
              </a:defRPr>
            </a:lvl6pPr>
            <a:lvl7pPr lvl="6" rtl="0">
              <a:spcBef>
                <a:spcPts val="1600"/>
              </a:spcBef>
              <a:spcAft>
                <a:spcPts val="0"/>
              </a:spcAft>
              <a:buClr>
                <a:schemeClr val="lt1"/>
              </a:buClr>
              <a:buSzPts val="1800"/>
              <a:buNone/>
              <a:defRPr sz="1800">
                <a:solidFill>
                  <a:schemeClr val="lt1"/>
                </a:solidFill>
              </a:defRPr>
            </a:lvl7pPr>
            <a:lvl8pPr lvl="7" rtl="0">
              <a:spcBef>
                <a:spcPts val="1600"/>
              </a:spcBef>
              <a:spcAft>
                <a:spcPts val="0"/>
              </a:spcAft>
              <a:buClr>
                <a:schemeClr val="lt1"/>
              </a:buClr>
              <a:buSzPts val="1800"/>
              <a:buNone/>
              <a:defRPr sz="1800">
                <a:solidFill>
                  <a:schemeClr val="lt1"/>
                </a:solidFill>
              </a:defRPr>
            </a:lvl8pPr>
            <a:lvl9pPr lvl="8" rtl="0">
              <a:spcBef>
                <a:spcPts val="1600"/>
              </a:spcBef>
              <a:spcAft>
                <a:spcPts val="1600"/>
              </a:spcAft>
              <a:buClr>
                <a:schemeClr val="lt1"/>
              </a:buClr>
              <a:buSzPts val="1800"/>
              <a:buNone/>
              <a:defRPr sz="1800">
                <a:solidFill>
                  <a:schemeClr val="lt1"/>
                </a:solidFill>
              </a:defRPr>
            </a:lvl9pPr>
          </a:lstStyle>
          <a:p/>
        </p:txBody>
      </p:sp>
      <p:sp>
        <p:nvSpPr>
          <p:cNvPr id="1101" name="Google Shape;1101;p13"/>
          <p:cNvSpPr txBox="1"/>
          <p:nvPr>
            <p:ph idx="3" type="subTitle"/>
          </p:nvPr>
        </p:nvSpPr>
        <p:spPr>
          <a:xfrm>
            <a:off x="6088694" y="2892640"/>
            <a:ext cx="1828800" cy="1280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102" name="Google Shape;1102;p13"/>
          <p:cNvSpPr txBox="1"/>
          <p:nvPr>
            <p:ph idx="4" type="subTitle"/>
          </p:nvPr>
        </p:nvSpPr>
        <p:spPr>
          <a:xfrm>
            <a:off x="6088694" y="2468875"/>
            <a:ext cx="1828800" cy="4068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1800"/>
              <a:buFont typeface="Roboto Slab Medium"/>
              <a:buNone/>
              <a:defRPr sz="1800">
                <a:solidFill>
                  <a:schemeClr val="lt1"/>
                </a:solidFill>
                <a:latin typeface="Roboto Slab Medium"/>
                <a:ea typeface="Roboto Slab Medium"/>
                <a:cs typeface="Roboto Slab Medium"/>
                <a:sym typeface="Roboto Slab Medium"/>
              </a:defRPr>
            </a:lvl1pPr>
            <a:lvl2pPr lvl="1" rtl="0">
              <a:spcBef>
                <a:spcPts val="0"/>
              </a:spcBef>
              <a:spcAft>
                <a:spcPts val="0"/>
              </a:spcAft>
              <a:buClr>
                <a:schemeClr val="lt1"/>
              </a:buClr>
              <a:buSzPts val="1800"/>
              <a:buNone/>
              <a:defRPr sz="1800">
                <a:solidFill>
                  <a:schemeClr val="lt1"/>
                </a:solidFill>
              </a:defRPr>
            </a:lvl2pPr>
            <a:lvl3pPr lvl="2" rtl="0">
              <a:spcBef>
                <a:spcPts val="1600"/>
              </a:spcBef>
              <a:spcAft>
                <a:spcPts val="0"/>
              </a:spcAft>
              <a:buClr>
                <a:schemeClr val="lt1"/>
              </a:buClr>
              <a:buSzPts val="1800"/>
              <a:buNone/>
              <a:defRPr sz="1800">
                <a:solidFill>
                  <a:schemeClr val="lt1"/>
                </a:solidFill>
              </a:defRPr>
            </a:lvl3pPr>
            <a:lvl4pPr lvl="3" rtl="0">
              <a:spcBef>
                <a:spcPts val="1600"/>
              </a:spcBef>
              <a:spcAft>
                <a:spcPts val="0"/>
              </a:spcAft>
              <a:buClr>
                <a:schemeClr val="lt1"/>
              </a:buClr>
              <a:buSzPts val="1800"/>
              <a:buNone/>
              <a:defRPr sz="1800">
                <a:solidFill>
                  <a:schemeClr val="lt1"/>
                </a:solidFill>
              </a:defRPr>
            </a:lvl4pPr>
            <a:lvl5pPr lvl="4" rtl="0">
              <a:spcBef>
                <a:spcPts val="1600"/>
              </a:spcBef>
              <a:spcAft>
                <a:spcPts val="0"/>
              </a:spcAft>
              <a:buClr>
                <a:schemeClr val="lt1"/>
              </a:buClr>
              <a:buSzPts val="1800"/>
              <a:buNone/>
              <a:defRPr sz="1800">
                <a:solidFill>
                  <a:schemeClr val="lt1"/>
                </a:solidFill>
              </a:defRPr>
            </a:lvl5pPr>
            <a:lvl6pPr lvl="5" rtl="0">
              <a:spcBef>
                <a:spcPts val="1600"/>
              </a:spcBef>
              <a:spcAft>
                <a:spcPts val="0"/>
              </a:spcAft>
              <a:buClr>
                <a:schemeClr val="lt1"/>
              </a:buClr>
              <a:buSzPts val="1800"/>
              <a:buNone/>
              <a:defRPr sz="1800">
                <a:solidFill>
                  <a:schemeClr val="lt1"/>
                </a:solidFill>
              </a:defRPr>
            </a:lvl6pPr>
            <a:lvl7pPr lvl="6" rtl="0">
              <a:spcBef>
                <a:spcPts val="1600"/>
              </a:spcBef>
              <a:spcAft>
                <a:spcPts val="0"/>
              </a:spcAft>
              <a:buClr>
                <a:schemeClr val="lt1"/>
              </a:buClr>
              <a:buSzPts val="1800"/>
              <a:buNone/>
              <a:defRPr sz="1800">
                <a:solidFill>
                  <a:schemeClr val="lt1"/>
                </a:solidFill>
              </a:defRPr>
            </a:lvl7pPr>
            <a:lvl8pPr lvl="7" rtl="0">
              <a:spcBef>
                <a:spcPts val="1600"/>
              </a:spcBef>
              <a:spcAft>
                <a:spcPts val="0"/>
              </a:spcAft>
              <a:buClr>
                <a:schemeClr val="lt1"/>
              </a:buClr>
              <a:buSzPts val="1800"/>
              <a:buNone/>
              <a:defRPr sz="1800">
                <a:solidFill>
                  <a:schemeClr val="lt1"/>
                </a:solidFill>
              </a:defRPr>
            </a:lvl8pPr>
            <a:lvl9pPr lvl="8" rtl="0">
              <a:spcBef>
                <a:spcPts val="1600"/>
              </a:spcBef>
              <a:spcAft>
                <a:spcPts val="1600"/>
              </a:spcAft>
              <a:buClr>
                <a:schemeClr val="lt1"/>
              </a:buClr>
              <a:buSzPts val="1800"/>
              <a:buNone/>
              <a:defRPr sz="1800">
                <a:solidFill>
                  <a:schemeClr val="lt1"/>
                </a:solidFill>
              </a:defRPr>
            </a:lvl9pPr>
          </a:lstStyle>
          <a:p/>
        </p:txBody>
      </p:sp>
      <p:sp>
        <p:nvSpPr>
          <p:cNvPr id="1103" name="Google Shape;1103;p13"/>
          <p:cNvSpPr txBox="1"/>
          <p:nvPr>
            <p:ph idx="5" type="subTitle"/>
          </p:nvPr>
        </p:nvSpPr>
        <p:spPr>
          <a:xfrm>
            <a:off x="1237197" y="2892640"/>
            <a:ext cx="1828800" cy="1280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04" name="Google Shape;1104;p13"/>
          <p:cNvSpPr txBox="1"/>
          <p:nvPr>
            <p:ph idx="6" type="subTitle"/>
          </p:nvPr>
        </p:nvSpPr>
        <p:spPr>
          <a:xfrm>
            <a:off x="1237197" y="2468875"/>
            <a:ext cx="1828800" cy="4068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1800"/>
              <a:buFont typeface="Roboto Slab Medium"/>
              <a:buNone/>
              <a:defRPr sz="1800">
                <a:solidFill>
                  <a:schemeClr val="lt1"/>
                </a:solidFill>
                <a:latin typeface="Roboto Slab Medium"/>
                <a:ea typeface="Roboto Slab Medium"/>
                <a:cs typeface="Roboto Slab Medium"/>
                <a:sym typeface="Roboto Slab Medium"/>
              </a:defRPr>
            </a:lvl1pPr>
            <a:lvl2pPr lvl="1" rtl="0">
              <a:spcBef>
                <a:spcPts val="0"/>
              </a:spcBef>
              <a:spcAft>
                <a:spcPts val="0"/>
              </a:spcAft>
              <a:buClr>
                <a:schemeClr val="lt1"/>
              </a:buClr>
              <a:buSzPts val="1800"/>
              <a:buNone/>
              <a:defRPr sz="1800">
                <a:solidFill>
                  <a:schemeClr val="lt1"/>
                </a:solidFill>
              </a:defRPr>
            </a:lvl2pPr>
            <a:lvl3pPr lvl="2" rtl="0">
              <a:spcBef>
                <a:spcPts val="1600"/>
              </a:spcBef>
              <a:spcAft>
                <a:spcPts val="0"/>
              </a:spcAft>
              <a:buClr>
                <a:schemeClr val="lt1"/>
              </a:buClr>
              <a:buSzPts val="1800"/>
              <a:buNone/>
              <a:defRPr sz="1800">
                <a:solidFill>
                  <a:schemeClr val="lt1"/>
                </a:solidFill>
              </a:defRPr>
            </a:lvl3pPr>
            <a:lvl4pPr lvl="3" rtl="0">
              <a:spcBef>
                <a:spcPts val="1600"/>
              </a:spcBef>
              <a:spcAft>
                <a:spcPts val="0"/>
              </a:spcAft>
              <a:buClr>
                <a:schemeClr val="lt1"/>
              </a:buClr>
              <a:buSzPts val="1800"/>
              <a:buNone/>
              <a:defRPr sz="1800">
                <a:solidFill>
                  <a:schemeClr val="lt1"/>
                </a:solidFill>
              </a:defRPr>
            </a:lvl4pPr>
            <a:lvl5pPr lvl="4" rtl="0">
              <a:spcBef>
                <a:spcPts val="1600"/>
              </a:spcBef>
              <a:spcAft>
                <a:spcPts val="0"/>
              </a:spcAft>
              <a:buClr>
                <a:schemeClr val="lt1"/>
              </a:buClr>
              <a:buSzPts val="1800"/>
              <a:buNone/>
              <a:defRPr sz="1800">
                <a:solidFill>
                  <a:schemeClr val="lt1"/>
                </a:solidFill>
              </a:defRPr>
            </a:lvl5pPr>
            <a:lvl6pPr lvl="5" rtl="0">
              <a:spcBef>
                <a:spcPts val="1600"/>
              </a:spcBef>
              <a:spcAft>
                <a:spcPts val="0"/>
              </a:spcAft>
              <a:buClr>
                <a:schemeClr val="lt1"/>
              </a:buClr>
              <a:buSzPts val="1800"/>
              <a:buNone/>
              <a:defRPr sz="1800">
                <a:solidFill>
                  <a:schemeClr val="lt1"/>
                </a:solidFill>
              </a:defRPr>
            </a:lvl6pPr>
            <a:lvl7pPr lvl="6" rtl="0">
              <a:spcBef>
                <a:spcPts val="1600"/>
              </a:spcBef>
              <a:spcAft>
                <a:spcPts val="0"/>
              </a:spcAft>
              <a:buClr>
                <a:schemeClr val="lt1"/>
              </a:buClr>
              <a:buSzPts val="1800"/>
              <a:buNone/>
              <a:defRPr sz="1800">
                <a:solidFill>
                  <a:schemeClr val="lt1"/>
                </a:solidFill>
              </a:defRPr>
            </a:lvl7pPr>
            <a:lvl8pPr lvl="7" rtl="0">
              <a:spcBef>
                <a:spcPts val="1600"/>
              </a:spcBef>
              <a:spcAft>
                <a:spcPts val="0"/>
              </a:spcAft>
              <a:buClr>
                <a:schemeClr val="lt1"/>
              </a:buClr>
              <a:buSzPts val="1800"/>
              <a:buNone/>
              <a:defRPr sz="1800">
                <a:solidFill>
                  <a:schemeClr val="lt1"/>
                </a:solidFill>
              </a:defRPr>
            </a:lvl8pPr>
            <a:lvl9pPr lvl="8" rtl="0">
              <a:spcBef>
                <a:spcPts val="1600"/>
              </a:spcBef>
              <a:spcAft>
                <a:spcPts val="1600"/>
              </a:spcAft>
              <a:buClr>
                <a:schemeClr val="lt1"/>
              </a:buClr>
              <a:buSzPts val="1800"/>
              <a:buNone/>
              <a:defRPr sz="1800">
                <a:solidFill>
                  <a:schemeClr val="lt1"/>
                </a:solidFill>
              </a:defRPr>
            </a:lvl9pPr>
          </a:lstStyle>
          <a:p/>
        </p:txBody>
      </p:sp>
    </p:spTree>
  </p:cSld>
  <p:clrMapOvr>
    <a:masterClrMapping/>
  </p:clrMapOvr>
  <p:extLst>
    <p:ext uri="{DCECCB84-F9BA-43D5-87BE-67443E8EF086}">
      <p15:sldGuideLst>
        <p15:guide id="1" orient="horz" pos="518">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 point list">
  <p:cSld name="CUSTOM_2">
    <p:bg>
      <p:bgPr>
        <a:solidFill>
          <a:schemeClr val="accent3"/>
        </a:solidFill>
      </p:bgPr>
    </p:bg>
    <p:spTree>
      <p:nvGrpSpPr>
        <p:cNvPr id="1105" name="Shape 1105"/>
        <p:cNvGrpSpPr/>
        <p:nvPr/>
      </p:nvGrpSpPr>
      <p:grpSpPr>
        <a:xfrm>
          <a:off x="0" y="0"/>
          <a:ext cx="0" cy="0"/>
          <a:chOff x="0" y="0"/>
          <a:chExt cx="0" cy="0"/>
        </a:xfrm>
      </p:grpSpPr>
      <p:sp>
        <p:nvSpPr>
          <p:cNvPr id="1106" name="Google Shape;1106;p14"/>
          <p:cNvSpPr txBox="1"/>
          <p:nvPr>
            <p:ph type="title"/>
          </p:nvPr>
        </p:nvSpPr>
        <p:spPr>
          <a:xfrm>
            <a:off x="1070100" y="640070"/>
            <a:ext cx="6982500" cy="112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3000"/>
              <a:buNone/>
              <a:defRPr sz="3000">
                <a:solidFill>
                  <a:schemeClr val="lt1"/>
                </a:solidFill>
              </a:defRPr>
            </a:lvl1pPr>
            <a:lvl2pPr lvl="1" algn="ctr">
              <a:spcBef>
                <a:spcPts val="0"/>
              </a:spcBef>
              <a:spcAft>
                <a:spcPts val="0"/>
              </a:spcAft>
              <a:buSzPts val="3500"/>
              <a:buFont typeface="Roboto Slab SemiBold"/>
              <a:buNone/>
              <a:defRPr sz="3500">
                <a:latin typeface="Roboto Slab SemiBold"/>
                <a:ea typeface="Roboto Slab SemiBold"/>
                <a:cs typeface="Roboto Slab SemiBold"/>
                <a:sym typeface="Roboto Slab SemiBold"/>
              </a:defRPr>
            </a:lvl2pPr>
            <a:lvl3pPr lvl="2" algn="ctr">
              <a:spcBef>
                <a:spcPts val="0"/>
              </a:spcBef>
              <a:spcAft>
                <a:spcPts val="0"/>
              </a:spcAft>
              <a:buSzPts val="3500"/>
              <a:buFont typeface="Roboto Slab SemiBold"/>
              <a:buNone/>
              <a:defRPr sz="3500">
                <a:latin typeface="Roboto Slab SemiBold"/>
                <a:ea typeface="Roboto Slab SemiBold"/>
                <a:cs typeface="Roboto Slab SemiBold"/>
                <a:sym typeface="Roboto Slab SemiBold"/>
              </a:defRPr>
            </a:lvl3pPr>
            <a:lvl4pPr lvl="3" algn="ctr">
              <a:spcBef>
                <a:spcPts val="0"/>
              </a:spcBef>
              <a:spcAft>
                <a:spcPts val="0"/>
              </a:spcAft>
              <a:buSzPts val="3500"/>
              <a:buFont typeface="Roboto Slab SemiBold"/>
              <a:buNone/>
              <a:defRPr sz="3500">
                <a:latin typeface="Roboto Slab SemiBold"/>
                <a:ea typeface="Roboto Slab SemiBold"/>
                <a:cs typeface="Roboto Slab SemiBold"/>
                <a:sym typeface="Roboto Slab SemiBold"/>
              </a:defRPr>
            </a:lvl4pPr>
            <a:lvl5pPr lvl="4" algn="ctr">
              <a:spcBef>
                <a:spcPts val="0"/>
              </a:spcBef>
              <a:spcAft>
                <a:spcPts val="0"/>
              </a:spcAft>
              <a:buSzPts val="3500"/>
              <a:buFont typeface="Roboto Slab SemiBold"/>
              <a:buNone/>
              <a:defRPr sz="3500">
                <a:latin typeface="Roboto Slab SemiBold"/>
                <a:ea typeface="Roboto Slab SemiBold"/>
                <a:cs typeface="Roboto Slab SemiBold"/>
                <a:sym typeface="Roboto Slab SemiBold"/>
              </a:defRPr>
            </a:lvl5pPr>
            <a:lvl6pPr lvl="5" algn="ctr">
              <a:spcBef>
                <a:spcPts val="0"/>
              </a:spcBef>
              <a:spcAft>
                <a:spcPts val="0"/>
              </a:spcAft>
              <a:buSzPts val="3500"/>
              <a:buFont typeface="Roboto Slab SemiBold"/>
              <a:buNone/>
              <a:defRPr sz="3500">
                <a:latin typeface="Roboto Slab SemiBold"/>
                <a:ea typeface="Roboto Slab SemiBold"/>
                <a:cs typeface="Roboto Slab SemiBold"/>
                <a:sym typeface="Roboto Slab SemiBold"/>
              </a:defRPr>
            </a:lvl6pPr>
            <a:lvl7pPr lvl="6" algn="ctr">
              <a:spcBef>
                <a:spcPts val="0"/>
              </a:spcBef>
              <a:spcAft>
                <a:spcPts val="0"/>
              </a:spcAft>
              <a:buSzPts val="3500"/>
              <a:buFont typeface="Roboto Slab SemiBold"/>
              <a:buNone/>
              <a:defRPr sz="3500">
                <a:latin typeface="Roboto Slab SemiBold"/>
                <a:ea typeface="Roboto Slab SemiBold"/>
                <a:cs typeface="Roboto Slab SemiBold"/>
                <a:sym typeface="Roboto Slab SemiBold"/>
              </a:defRPr>
            </a:lvl7pPr>
            <a:lvl8pPr lvl="7" algn="ctr">
              <a:spcBef>
                <a:spcPts val="0"/>
              </a:spcBef>
              <a:spcAft>
                <a:spcPts val="0"/>
              </a:spcAft>
              <a:buSzPts val="3500"/>
              <a:buFont typeface="Roboto Slab SemiBold"/>
              <a:buNone/>
              <a:defRPr sz="3500">
                <a:latin typeface="Roboto Slab SemiBold"/>
                <a:ea typeface="Roboto Slab SemiBold"/>
                <a:cs typeface="Roboto Slab SemiBold"/>
                <a:sym typeface="Roboto Slab SemiBold"/>
              </a:defRPr>
            </a:lvl8pPr>
            <a:lvl9pPr lvl="8" algn="ctr">
              <a:spcBef>
                <a:spcPts val="0"/>
              </a:spcBef>
              <a:spcAft>
                <a:spcPts val="0"/>
              </a:spcAft>
              <a:buSzPts val="3500"/>
              <a:buFont typeface="Roboto Slab SemiBold"/>
              <a:buNone/>
              <a:defRPr sz="3500">
                <a:latin typeface="Roboto Slab SemiBold"/>
                <a:ea typeface="Roboto Slab SemiBold"/>
                <a:cs typeface="Roboto Slab SemiBold"/>
                <a:sym typeface="Roboto Slab SemiBold"/>
              </a:defRPr>
            </a:lvl9pPr>
          </a:lstStyle>
          <a:p/>
        </p:txBody>
      </p:sp>
      <p:sp>
        <p:nvSpPr>
          <p:cNvPr id="1107" name="Google Shape;1107;p14"/>
          <p:cNvSpPr txBox="1"/>
          <p:nvPr>
            <p:ph idx="1" type="subTitle"/>
          </p:nvPr>
        </p:nvSpPr>
        <p:spPr>
          <a:xfrm>
            <a:off x="1080750" y="2288400"/>
            <a:ext cx="4776600" cy="2130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None/>
              <a:defRPr>
                <a:solidFill>
                  <a:schemeClr val="lt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108" name="Google Shape;1108;p14"/>
          <p:cNvSpPr/>
          <p:nvPr/>
        </p:nvSpPr>
        <p:spPr>
          <a:xfrm>
            <a:off x="8267864" y="3788037"/>
            <a:ext cx="1527039" cy="1466055"/>
          </a:xfrm>
          <a:custGeom>
            <a:rect b="b" l="l" r="r" t="t"/>
            <a:pathLst>
              <a:path extrusionOk="0" h="25242" w="26292">
                <a:moveTo>
                  <a:pt x="9346" y="0"/>
                </a:moveTo>
                <a:cubicBezTo>
                  <a:pt x="7456" y="0"/>
                  <a:pt x="5703" y="543"/>
                  <a:pt x="4289" y="1686"/>
                </a:cubicBezTo>
                <a:cubicBezTo>
                  <a:pt x="0" y="5164"/>
                  <a:pt x="472" y="12872"/>
                  <a:pt x="5365" y="18914"/>
                </a:cubicBezTo>
                <a:cubicBezTo>
                  <a:pt x="8650" y="22972"/>
                  <a:pt x="13086" y="25242"/>
                  <a:pt x="16948" y="25242"/>
                </a:cubicBezTo>
                <a:cubicBezTo>
                  <a:pt x="18838" y="25242"/>
                  <a:pt x="20590" y="24699"/>
                  <a:pt x="22003" y="23556"/>
                </a:cubicBezTo>
                <a:cubicBezTo>
                  <a:pt x="26292" y="20078"/>
                  <a:pt x="25820" y="12356"/>
                  <a:pt x="20927" y="6314"/>
                </a:cubicBezTo>
                <a:cubicBezTo>
                  <a:pt x="17642" y="2267"/>
                  <a:pt x="13208" y="0"/>
                  <a:pt x="93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4"/>
          <p:cNvSpPr/>
          <p:nvPr/>
        </p:nvSpPr>
        <p:spPr>
          <a:xfrm>
            <a:off x="6411650" y="-1274370"/>
            <a:ext cx="2112544" cy="1967286"/>
          </a:xfrm>
          <a:custGeom>
            <a:rect b="b" l="l" r="r" t="t"/>
            <a:pathLst>
              <a:path extrusionOk="0" h="33872" w="36373">
                <a:moveTo>
                  <a:pt x="17646" y="1"/>
                </a:moveTo>
                <a:cubicBezTo>
                  <a:pt x="16061" y="1"/>
                  <a:pt x="14457" y="247"/>
                  <a:pt x="12881" y="765"/>
                </a:cubicBezTo>
                <a:cubicBezTo>
                  <a:pt x="4451" y="3521"/>
                  <a:pt x="1" y="13012"/>
                  <a:pt x="2919" y="21943"/>
                </a:cubicBezTo>
                <a:cubicBezTo>
                  <a:pt x="5305" y="29210"/>
                  <a:pt x="11848" y="33872"/>
                  <a:pt x="18745" y="33872"/>
                </a:cubicBezTo>
                <a:cubicBezTo>
                  <a:pt x="20324" y="33872"/>
                  <a:pt x="21921" y="33627"/>
                  <a:pt x="23492" y="33114"/>
                </a:cubicBezTo>
                <a:cubicBezTo>
                  <a:pt x="31921" y="30343"/>
                  <a:pt x="36372" y="20867"/>
                  <a:pt x="33454" y="11922"/>
                </a:cubicBezTo>
                <a:cubicBezTo>
                  <a:pt x="31070" y="4661"/>
                  <a:pt x="24536" y="1"/>
                  <a:pt x="176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0" name="Google Shape;1110;p14"/>
          <p:cNvGrpSpPr/>
          <p:nvPr/>
        </p:nvGrpSpPr>
        <p:grpSpPr>
          <a:xfrm>
            <a:off x="7975588" y="3667113"/>
            <a:ext cx="1819313" cy="1707875"/>
            <a:chOff x="1285113" y="617100"/>
            <a:chExt cx="1819313" cy="1707875"/>
          </a:xfrm>
        </p:grpSpPr>
        <p:sp>
          <p:nvSpPr>
            <p:cNvPr id="1111" name="Google Shape;1111;p14"/>
            <p:cNvSpPr/>
            <p:nvPr/>
          </p:nvSpPr>
          <p:spPr>
            <a:xfrm>
              <a:off x="1428025" y="9352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4"/>
            <p:cNvSpPr/>
            <p:nvPr/>
          </p:nvSpPr>
          <p:spPr>
            <a:xfrm>
              <a:off x="1636875" y="10698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4"/>
            <p:cNvSpPr/>
            <p:nvPr/>
          </p:nvSpPr>
          <p:spPr>
            <a:xfrm>
              <a:off x="1845725" y="12045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4"/>
            <p:cNvSpPr/>
            <p:nvPr/>
          </p:nvSpPr>
          <p:spPr>
            <a:xfrm>
              <a:off x="2054575" y="13391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4"/>
            <p:cNvSpPr/>
            <p:nvPr/>
          </p:nvSpPr>
          <p:spPr>
            <a:xfrm>
              <a:off x="2263425" y="14738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4"/>
            <p:cNvSpPr/>
            <p:nvPr/>
          </p:nvSpPr>
          <p:spPr>
            <a:xfrm>
              <a:off x="2472275" y="16084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4"/>
            <p:cNvSpPr/>
            <p:nvPr/>
          </p:nvSpPr>
          <p:spPr>
            <a:xfrm>
              <a:off x="2681125" y="17431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4"/>
            <p:cNvSpPr/>
            <p:nvPr/>
          </p:nvSpPr>
          <p:spPr>
            <a:xfrm>
              <a:off x="1771525" y="8530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4"/>
            <p:cNvSpPr/>
            <p:nvPr/>
          </p:nvSpPr>
          <p:spPr>
            <a:xfrm>
              <a:off x="1980375" y="9876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4"/>
            <p:cNvSpPr/>
            <p:nvPr/>
          </p:nvSpPr>
          <p:spPr>
            <a:xfrm>
              <a:off x="2189225" y="11223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4"/>
            <p:cNvSpPr/>
            <p:nvPr/>
          </p:nvSpPr>
          <p:spPr>
            <a:xfrm>
              <a:off x="2398075" y="12569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4"/>
            <p:cNvSpPr/>
            <p:nvPr/>
          </p:nvSpPr>
          <p:spPr>
            <a:xfrm>
              <a:off x="2606925" y="13916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4"/>
            <p:cNvSpPr/>
            <p:nvPr/>
          </p:nvSpPr>
          <p:spPr>
            <a:xfrm>
              <a:off x="2815775" y="15262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4"/>
            <p:cNvSpPr/>
            <p:nvPr/>
          </p:nvSpPr>
          <p:spPr>
            <a:xfrm>
              <a:off x="3024625" y="16609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4"/>
            <p:cNvSpPr/>
            <p:nvPr/>
          </p:nvSpPr>
          <p:spPr>
            <a:xfrm>
              <a:off x="1507813" y="12867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4"/>
            <p:cNvSpPr/>
            <p:nvPr/>
          </p:nvSpPr>
          <p:spPr>
            <a:xfrm>
              <a:off x="1716663" y="14213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4"/>
            <p:cNvSpPr/>
            <p:nvPr/>
          </p:nvSpPr>
          <p:spPr>
            <a:xfrm>
              <a:off x="1925513" y="15560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4"/>
            <p:cNvSpPr/>
            <p:nvPr/>
          </p:nvSpPr>
          <p:spPr>
            <a:xfrm>
              <a:off x="2134363" y="16906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4"/>
            <p:cNvSpPr/>
            <p:nvPr/>
          </p:nvSpPr>
          <p:spPr>
            <a:xfrm>
              <a:off x="2343213" y="18253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4"/>
            <p:cNvSpPr/>
            <p:nvPr/>
          </p:nvSpPr>
          <p:spPr>
            <a:xfrm>
              <a:off x="2552063" y="19599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4"/>
            <p:cNvSpPr/>
            <p:nvPr/>
          </p:nvSpPr>
          <p:spPr>
            <a:xfrm>
              <a:off x="2760913" y="20946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4"/>
            <p:cNvSpPr/>
            <p:nvPr/>
          </p:nvSpPr>
          <p:spPr>
            <a:xfrm>
              <a:off x="1364913" y="14873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4"/>
            <p:cNvSpPr/>
            <p:nvPr/>
          </p:nvSpPr>
          <p:spPr>
            <a:xfrm>
              <a:off x="1573763" y="16219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4"/>
            <p:cNvSpPr/>
            <p:nvPr/>
          </p:nvSpPr>
          <p:spPr>
            <a:xfrm>
              <a:off x="1782613" y="17566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4"/>
            <p:cNvSpPr/>
            <p:nvPr/>
          </p:nvSpPr>
          <p:spPr>
            <a:xfrm>
              <a:off x="1991463" y="18912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4"/>
            <p:cNvSpPr/>
            <p:nvPr/>
          </p:nvSpPr>
          <p:spPr>
            <a:xfrm>
              <a:off x="2200313" y="20259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4"/>
            <p:cNvSpPr/>
            <p:nvPr/>
          </p:nvSpPr>
          <p:spPr>
            <a:xfrm>
              <a:off x="2409163" y="21605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4"/>
            <p:cNvSpPr/>
            <p:nvPr/>
          </p:nvSpPr>
          <p:spPr>
            <a:xfrm>
              <a:off x="2895563" y="18777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4"/>
            <p:cNvSpPr/>
            <p:nvPr/>
          </p:nvSpPr>
          <p:spPr>
            <a:xfrm>
              <a:off x="2115025" y="7760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4"/>
            <p:cNvSpPr/>
            <p:nvPr/>
          </p:nvSpPr>
          <p:spPr>
            <a:xfrm>
              <a:off x="2323875" y="9107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4"/>
            <p:cNvSpPr/>
            <p:nvPr/>
          </p:nvSpPr>
          <p:spPr>
            <a:xfrm>
              <a:off x="2532725" y="10453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4"/>
            <p:cNvSpPr/>
            <p:nvPr/>
          </p:nvSpPr>
          <p:spPr>
            <a:xfrm>
              <a:off x="1653575" y="19734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4"/>
            <p:cNvSpPr/>
            <p:nvPr/>
          </p:nvSpPr>
          <p:spPr>
            <a:xfrm>
              <a:off x="1862425" y="21081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4"/>
            <p:cNvSpPr/>
            <p:nvPr/>
          </p:nvSpPr>
          <p:spPr>
            <a:xfrm>
              <a:off x="2071275" y="22427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4"/>
            <p:cNvSpPr/>
            <p:nvPr/>
          </p:nvSpPr>
          <p:spPr>
            <a:xfrm>
              <a:off x="2730875" y="1186200"/>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4"/>
            <p:cNvSpPr/>
            <p:nvPr/>
          </p:nvSpPr>
          <p:spPr>
            <a:xfrm>
              <a:off x="2922950" y="13391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4"/>
            <p:cNvSpPr/>
            <p:nvPr/>
          </p:nvSpPr>
          <p:spPr>
            <a:xfrm>
              <a:off x="2452913" y="7243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4"/>
            <p:cNvSpPr/>
            <p:nvPr/>
          </p:nvSpPr>
          <p:spPr>
            <a:xfrm>
              <a:off x="2651063" y="8530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4"/>
            <p:cNvSpPr/>
            <p:nvPr/>
          </p:nvSpPr>
          <p:spPr>
            <a:xfrm>
              <a:off x="2840713" y="9876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4"/>
            <p:cNvSpPr/>
            <p:nvPr/>
          </p:nvSpPr>
          <p:spPr>
            <a:xfrm>
              <a:off x="1444713" y="18388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4"/>
            <p:cNvSpPr/>
            <p:nvPr/>
          </p:nvSpPr>
          <p:spPr>
            <a:xfrm>
              <a:off x="1285113" y="11520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4"/>
            <p:cNvSpPr/>
            <p:nvPr/>
          </p:nvSpPr>
          <p:spPr>
            <a:xfrm>
              <a:off x="1573775" y="7243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4"/>
            <p:cNvSpPr/>
            <p:nvPr/>
          </p:nvSpPr>
          <p:spPr>
            <a:xfrm>
              <a:off x="1925525" y="675250"/>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4"/>
            <p:cNvSpPr/>
            <p:nvPr/>
          </p:nvSpPr>
          <p:spPr>
            <a:xfrm>
              <a:off x="2214163" y="617100"/>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5" name="Google Shape;1155;p14"/>
          <p:cNvSpPr/>
          <p:nvPr/>
        </p:nvSpPr>
        <p:spPr>
          <a:xfrm>
            <a:off x="-976525" y="-338950"/>
            <a:ext cx="2814842" cy="1839569"/>
          </a:xfrm>
          <a:custGeom>
            <a:rect b="b" l="l" r="r" t="t"/>
            <a:pathLst>
              <a:path extrusionOk="0" h="31586" w="47691">
                <a:moveTo>
                  <a:pt x="40504" y="1"/>
                </a:moveTo>
                <a:cubicBezTo>
                  <a:pt x="29143" y="1"/>
                  <a:pt x="0" y="12347"/>
                  <a:pt x="0" y="12347"/>
                </a:cubicBezTo>
                <a:cubicBezTo>
                  <a:pt x="0" y="12347"/>
                  <a:pt x="4203" y="31585"/>
                  <a:pt x="12943" y="31585"/>
                </a:cubicBezTo>
                <a:cubicBezTo>
                  <a:pt x="13107" y="31585"/>
                  <a:pt x="13273" y="31579"/>
                  <a:pt x="13441" y="31565"/>
                </a:cubicBezTo>
                <a:cubicBezTo>
                  <a:pt x="18216" y="31167"/>
                  <a:pt x="17007" y="21484"/>
                  <a:pt x="20957" y="20232"/>
                </a:cubicBezTo>
                <a:cubicBezTo>
                  <a:pt x="25024" y="18935"/>
                  <a:pt x="26704" y="20099"/>
                  <a:pt x="30300" y="18051"/>
                </a:cubicBezTo>
                <a:cubicBezTo>
                  <a:pt x="32879" y="16592"/>
                  <a:pt x="33469" y="15663"/>
                  <a:pt x="34397" y="13585"/>
                </a:cubicBezTo>
                <a:cubicBezTo>
                  <a:pt x="35856" y="10387"/>
                  <a:pt x="47690" y="6865"/>
                  <a:pt x="44713" y="1471"/>
                </a:cubicBezTo>
                <a:cubicBezTo>
                  <a:pt x="44145" y="436"/>
                  <a:pt x="42638" y="1"/>
                  <a:pt x="405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4"/>
          <p:cNvSpPr/>
          <p:nvPr/>
        </p:nvSpPr>
        <p:spPr>
          <a:xfrm>
            <a:off x="62873" y="102525"/>
            <a:ext cx="574127" cy="491971"/>
          </a:xfrm>
          <a:custGeom>
            <a:rect b="b" l="l" r="r" t="t"/>
            <a:pathLst>
              <a:path extrusionOk="0" h="8689" w="10140">
                <a:moveTo>
                  <a:pt x="5779" y="1364"/>
                </a:moveTo>
                <a:cubicBezTo>
                  <a:pt x="7306" y="1364"/>
                  <a:pt x="8769" y="2548"/>
                  <a:pt x="8769" y="4333"/>
                </a:cubicBezTo>
                <a:cubicBezTo>
                  <a:pt x="8769" y="5983"/>
                  <a:pt x="7443" y="7310"/>
                  <a:pt x="5792" y="7310"/>
                </a:cubicBezTo>
                <a:cubicBezTo>
                  <a:pt x="3154" y="7310"/>
                  <a:pt x="1828" y="4112"/>
                  <a:pt x="3700" y="2240"/>
                </a:cubicBezTo>
                <a:cubicBezTo>
                  <a:pt x="4305" y="1635"/>
                  <a:pt x="5049" y="1364"/>
                  <a:pt x="5779" y="1364"/>
                </a:cubicBezTo>
                <a:close/>
                <a:moveTo>
                  <a:pt x="5792" y="0"/>
                </a:moveTo>
                <a:cubicBezTo>
                  <a:pt x="1931" y="0"/>
                  <a:pt x="1" y="4672"/>
                  <a:pt x="2727" y="7413"/>
                </a:cubicBezTo>
                <a:cubicBezTo>
                  <a:pt x="3613" y="8294"/>
                  <a:pt x="4700" y="8689"/>
                  <a:pt x="5766" y="8689"/>
                </a:cubicBezTo>
                <a:cubicBezTo>
                  <a:pt x="7999" y="8689"/>
                  <a:pt x="10140" y="6956"/>
                  <a:pt x="10140" y="4333"/>
                </a:cubicBezTo>
                <a:cubicBezTo>
                  <a:pt x="10140" y="1945"/>
                  <a:pt x="8194" y="0"/>
                  <a:pt x="57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mp; photo">
  <p:cSld name="CUSTOM_3">
    <p:bg>
      <p:bgPr>
        <a:solidFill>
          <a:schemeClr val="accent4"/>
        </a:solidFill>
      </p:bgPr>
    </p:bg>
    <p:spTree>
      <p:nvGrpSpPr>
        <p:cNvPr id="1157" name="Shape 1157"/>
        <p:cNvGrpSpPr/>
        <p:nvPr/>
      </p:nvGrpSpPr>
      <p:grpSpPr>
        <a:xfrm>
          <a:off x="0" y="0"/>
          <a:ext cx="0" cy="0"/>
          <a:chOff x="0" y="0"/>
          <a:chExt cx="0" cy="0"/>
        </a:xfrm>
      </p:grpSpPr>
      <p:sp>
        <p:nvSpPr>
          <p:cNvPr id="1158" name="Google Shape;1158;p15"/>
          <p:cNvSpPr txBox="1"/>
          <p:nvPr>
            <p:ph type="title"/>
          </p:nvPr>
        </p:nvSpPr>
        <p:spPr>
          <a:xfrm>
            <a:off x="1080750" y="1231900"/>
            <a:ext cx="3108900" cy="1853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600"/>
              <a:buFont typeface="Roboto Slab SemiBold"/>
              <a:buNone/>
              <a:defRPr sz="3600">
                <a:latin typeface="Roboto Slab SemiBold"/>
                <a:ea typeface="Roboto Slab SemiBold"/>
                <a:cs typeface="Roboto Slab SemiBold"/>
                <a:sym typeface="Roboto Slab SemiBold"/>
              </a:defRPr>
            </a:lvl2pPr>
            <a:lvl3pPr lvl="2">
              <a:spcBef>
                <a:spcPts val="0"/>
              </a:spcBef>
              <a:spcAft>
                <a:spcPts val="0"/>
              </a:spcAft>
              <a:buSzPts val="3600"/>
              <a:buFont typeface="Roboto Slab SemiBold"/>
              <a:buNone/>
              <a:defRPr sz="3600">
                <a:latin typeface="Roboto Slab SemiBold"/>
                <a:ea typeface="Roboto Slab SemiBold"/>
                <a:cs typeface="Roboto Slab SemiBold"/>
                <a:sym typeface="Roboto Slab SemiBold"/>
              </a:defRPr>
            </a:lvl3pPr>
            <a:lvl4pPr lvl="3">
              <a:spcBef>
                <a:spcPts val="0"/>
              </a:spcBef>
              <a:spcAft>
                <a:spcPts val="0"/>
              </a:spcAft>
              <a:buSzPts val="3600"/>
              <a:buFont typeface="Roboto Slab SemiBold"/>
              <a:buNone/>
              <a:defRPr sz="3600">
                <a:latin typeface="Roboto Slab SemiBold"/>
                <a:ea typeface="Roboto Slab SemiBold"/>
                <a:cs typeface="Roboto Slab SemiBold"/>
                <a:sym typeface="Roboto Slab SemiBold"/>
              </a:defRPr>
            </a:lvl4pPr>
            <a:lvl5pPr lvl="4">
              <a:spcBef>
                <a:spcPts val="0"/>
              </a:spcBef>
              <a:spcAft>
                <a:spcPts val="0"/>
              </a:spcAft>
              <a:buSzPts val="3600"/>
              <a:buFont typeface="Roboto Slab SemiBold"/>
              <a:buNone/>
              <a:defRPr sz="3600">
                <a:latin typeface="Roboto Slab SemiBold"/>
                <a:ea typeface="Roboto Slab SemiBold"/>
                <a:cs typeface="Roboto Slab SemiBold"/>
                <a:sym typeface="Roboto Slab SemiBold"/>
              </a:defRPr>
            </a:lvl5pPr>
            <a:lvl6pPr lvl="5">
              <a:spcBef>
                <a:spcPts val="0"/>
              </a:spcBef>
              <a:spcAft>
                <a:spcPts val="0"/>
              </a:spcAft>
              <a:buSzPts val="3600"/>
              <a:buFont typeface="Roboto Slab SemiBold"/>
              <a:buNone/>
              <a:defRPr sz="3600">
                <a:latin typeface="Roboto Slab SemiBold"/>
                <a:ea typeface="Roboto Slab SemiBold"/>
                <a:cs typeface="Roboto Slab SemiBold"/>
                <a:sym typeface="Roboto Slab SemiBold"/>
              </a:defRPr>
            </a:lvl6pPr>
            <a:lvl7pPr lvl="6">
              <a:spcBef>
                <a:spcPts val="0"/>
              </a:spcBef>
              <a:spcAft>
                <a:spcPts val="0"/>
              </a:spcAft>
              <a:buSzPts val="3600"/>
              <a:buFont typeface="Roboto Slab SemiBold"/>
              <a:buNone/>
              <a:defRPr sz="3600">
                <a:latin typeface="Roboto Slab SemiBold"/>
                <a:ea typeface="Roboto Slab SemiBold"/>
                <a:cs typeface="Roboto Slab SemiBold"/>
                <a:sym typeface="Roboto Slab SemiBold"/>
              </a:defRPr>
            </a:lvl7pPr>
            <a:lvl8pPr lvl="7">
              <a:spcBef>
                <a:spcPts val="0"/>
              </a:spcBef>
              <a:spcAft>
                <a:spcPts val="0"/>
              </a:spcAft>
              <a:buSzPts val="3600"/>
              <a:buFont typeface="Roboto Slab SemiBold"/>
              <a:buNone/>
              <a:defRPr sz="3600">
                <a:latin typeface="Roboto Slab SemiBold"/>
                <a:ea typeface="Roboto Slab SemiBold"/>
                <a:cs typeface="Roboto Slab SemiBold"/>
                <a:sym typeface="Roboto Slab SemiBold"/>
              </a:defRPr>
            </a:lvl8pPr>
            <a:lvl9pPr lvl="8">
              <a:spcBef>
                <a:spcPts val="0"/>
              </a:spcBef>
              <a:spcAft>
                <a:spcPts val="0"/>
              </a:spcAft>
              <a:buSzPts val="3600"/>
              <a:buFont typeface="Roboto Slab SemiBold"/>
              <a:buNone/>
              <a:defRPr sz="3600">
                <a:latin typeface="Roboto Slab SemiBold"/>
                <a:ea typeface="Roboto Slab SemiBold"/>
                <a:cs typeface="Roboto Slab SemiBold"/>
                <a:sym typeface="Roboto Slab SemiBold"/>
              </a:defRPr>
            </a:lvl9pPr>
          </a:lstStyle>
          <a:p/>
        </p:txBody>
      </p:sp>
      <p:sp>
        <p:nvSpPr>
          <p:cNvPr id="1159" name="Google Shape;1159;p15"/>
          <p:cNvSpPr txBox="1"/>
          <p:nvPr>
            <p:ph idx="1" type="subTitle"/>
          </p:nvPr>
        </p:nvSpPr>
        <p:spPr>
          <a:xfrm>
            <a:off x="1067925" y="3190350"/>
            <a:ext cx="3108900" cy="8139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160" name="Google Shape;1160;p15"/>
          <p:cNvSpPr/>
          <p:nvPr/>
        </p:nvSpPr>
        <p:spPr>
          <a:xfrm flipH="1">
            <a:off x="-459107" y="4212625"/>
            <a:ext cx="1527039" cy="1466055"/>
          </a:xfrm>
          <a:custGeom>
            <a:rect b="b" l="l" r="r" t="t"/>
            <a:pathLst>
              <a:path extrusionOk="0" h="25242" w="26292">
                <a:moveTo>
                  <a:pt x="9346" y="0"/>
                </a:moveTo>
                <a:cubicBezTo>
                  <a:pt x="7456" y="0"/>
                  <a:pt x="5703" y="543"/>
                  <a:pt x="4289" y="1686"/>
                </a:cubicBezTo>
                <a:cubicBezTo>
                  <a:pt x="0" y="5164"/>
                  <a:pt x="472" y="12872"/>
                  <a:pt x="5365" y="18914"/>
                </a:cubicBezTo>
                <a:cubicBezTo>
                  <a:pt x="8650" y="22972"/>
                  <a:pt x="13086" y="25242"/>
                  <a:pt x="16948" y="25242"/>
                </a:cubicBezTo>
                <a:cubicBezTo>
                  <a:pt x="18838" y="25242"/>
                  <a:pt x="20590" y="24699"/>
                  <a:pt x="22003" y="23556"/>
                </a:cubicBezTo>
                <a:cubicBezTo>
                  <a:pt x="26292" y="20078"/>
                  <a:pt x="25820" y="12356"/>
                  <a:pt x="20927" y="6314"/>
                </a:cubicBezTo>
                <a:cubicBezTo>
                  <a:pt x="17642" y="2267"/>
                  <a:pt x="13208" y="0"/>
                  <a:pt x="93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5"/>
          <p:cNvSpPr/>
          <p:nvPr/>
        </p:nvSpPr>
        <p:spPr>
          <a:xfrm flipH="1">
            <a:off x="-554997" y="-1502970"/>
            <a:ext cx="2112544" cy="1967286"/>
          </a:xfrm>
          <a:custGeom>
            <a:rect b="b" l="l" r="r" t="t"/>
            <a:pathLst>
              <a:path extrusionOk="0" h="33872" w="36373">
                <a:moveTo>
                  <a:pt x="17646" y="1"/>
                </a:moveTo>
                <a:cubicBezTo>
                  <a:pt x="16061" y="1"/>
                  <a:pt x="14457" y="247"/>
                  <a:pt x="12881" y="765"/>
                </a:cubicBezTo>
                <a:cubicBezTo>
                  <a:pt x="4451" y="3521"/>
                  <a:pt x="1" y="13012"/>
                  <a:pt x="2919" y="21943"/>
                </a:cubicBezTo>
                <a:cubicBezTo>
                  <a:pt x="5305" y="29210"/>
                  <a:pt x="11848" y="33872"/>
                  <a:pt x="18745" y="33872"/>
                </a:cubicBezTo>
                <a:cubicBezTo>
                  <a:pt x="20324" y="33872"/>
                  <a:pt x="21921" y="33627"/>
                  <a:pt x="23492" y="33114"/>
                </a:cubicBezTo>
                <a:cubicBezTo>
                  <a:pt x="31921" y="30343"/>
                  <a:pt x="36372" y="20867"/>
                  <a:pt x="33454" y="11922"/>
                </a:cubicBezTo>
                <a:cubicBezTo>
                  <a:pt x="31070" y="4661"/>
                  <a:pt x="24536" y="1"/>
                  <a:pt x="176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2" name="Google Shape;1162;p15"/>
          <p:cNvGrpSpPr/>
          <p:nvPr/>
        </p:nvGrpSpPr>
        <p:grpSpPr>
          <a:xfrm flipH="1">
            <a:off x="-273128" y="4391013"/>
            <a:ext cx="1819313" cy="1707875"/>
            <a:chOff x="1285113" y="617100"/>
            <a:chExt cx="1819313" cy="1707875"/>
          </a:xfrm>
        </p:grpSpPr>
        <p:sp>
          <p:nvSpPr>
            <p:cNvPr id="1163" name="Google Shape;1163;p15"/>
            <p:cNvSpPr/>
            <p:nvPr/>
          </p:nvSpPr>
          <p:spPr>
            <a:xfrm>
              <a:off x="1428025" y="9352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5"/>
            <p:cNvSpPr/>
            <p:nvPr/>
          </p:nvSpPr>
          <p:spPr>
            <a:xfrm>
              <a:off x="1636875" y="10698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5"/>
            <p:cNvSpPr/>
            <p:nvPr/>
          </p:nvSpPr>
          <p:spPr>
            <a:xfrm>
              <a:off x="1845725" y="12045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5"/>
            <p:cNvSpPr/>
            <p:nvPr/>
          </p:nvSpPr>
          <p:spPr>
            <a:xfrm>
              <a:off x="2054575" y="13391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5"/>
            <p:cNvSpPr/>
            <p:nvPr/>
          </p:nvSpPr>
          <p:spPr>
            <a:xfrm>
              <a:off x="2263425" y="14738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5"/>
            <p:cNvSpPr/>
            <p:nvPr/>
          </p:nvSpPr>
          <p:spPr>
            <a:xfrm>
              <a:off x="2472275" y="16084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5"/>
            <p:cNvSpPr/>
            <p:nvPr/>
          </p:nvSpPr>
          <p:spPr>
            <a:xfrm>
              <a:off x="2681125" y="17431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5"/>
            <p:cNvSpPr/>
            <p:nvPr/>
          </p:nvSpPr>
          <p:spPr>
            <a:xfrm>
              <a:off x="1771525" y="8530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5"/>
            <p:cNvSpPr/>
            <p:nvPr/>
          </p:nvSpPr>
          <p:spPr>
            <a:xfrm>
              <a:off x="1980375" y="9876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5"/>
            <p:cNvSpPr/>
            <p:nvPr/>
          </p:nvSpPr>
          <p:spPr>
            <a:xfrm>
              <a:off x="2189225" y="11223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5"/>
            <p:cNvSpPr/>
            <p:nvPr/>
          </p:nvSpPr>
          <p:spPr>
            <a:xfrm>
              <a:off x="2398075" y="12569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5"/>
            <p:cNvSpPr/>
            <p:nvPr/>
          </p:nvSpPr>
          <p:spPr>
            <a:xfrm>
              <a:off x="2606925" y="13916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5"/>
            <p:cNvSpPr/>
            <p:nvPr/>
          </p:nvSpPr>
          <p:spPr>
            <a:xfrm>
              <a:off x="2815775" y="15262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5"/>
            <p:cNvSpPr/>
            <p:nvPr/>
          </p:nvSpPr>
          <p:spPr>
            <a:xfrm>
              <a:off x="3024625" y="16609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5"/>
            <p:cNvSpPr/>
            <p:nvPr/>
          </p:nvSpPr>
          <p:spPr>
            <a:xfrm>
              <a:off x="1507813" y="12867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5"/>
            <p:cNvSpPr/>
            <p:nvPr/>
          </p:nvSpPr>
          <p:spPr>
            <a:xfrm>
              <a:off x="1716663" y="14213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5"/>
            <p:cNvSpPr/>
            <p:nvPr/>
          </p:nvSpPr>
          <p:spPr>
            <a:xfrm>
              <a:off x="1925513" y="15560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5"/>
            <p:cNvSpPr/>
            <p:nvPr/>
          </p:nvSpPr>
          <p:spPr>
            <a:xfrm>
              <a:off x="2134363" y="16906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5"/>
            <p:cNvSpPr/>
            <p:nvPr/>
          </p:nvSpPr>
          <p:spPr>
            <a:xfrm>
              <a:off x="2343213" y="18253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5"/>
            <p:cNvSpPr/>
            <p:nvPr/>
          </p:nvSpPr>
          <p:spPr>
            <a:xfrm>
              <a:off x="2552063" y="19599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5"/>
            <p:cNvSpPr/>
            <p:nvPr/>
          </p:nvSpPr>
          <p:spPr>
            <a:xfrm>
              <a:off x="2760913" y="20946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5"/>
            <p:cNvSpPr/>
            <p:nvPr/>
          </p:nvSpPr>
          <p:spPr>
            <a:xfrm>
              <a:off x="1364913" y="14873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5"/>
            <p:cNvSpPr/>
            <p:nvPr/>
          </p:nvSpPr>
          <p:spPr>
            <a:xfrm>
              <a:off x="1573763" y="16219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5"/>
            <p:cNvSpPr/>
            <p:nvPr/>
          </p:nvSpPr>
          <p:spPr>
            <a:xfrm>
              <a:off x="1782613" y="17566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5"/>
            <p:cNvSpPr/>
            <p:nvPr/>
          </p:nvSpPr>
          <p:spPr>
            <a:xfrm>
              <a:off x="1991463" y="18912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5"/>
            <p:cNvSpPr/>
            <p:nvPr/>
          </p:nvSpPr>
          <p:spPr>
            <a:xfrm>
              <a:off x="2200313" y="20259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5"/>
            <p:cNvSpPr/>
            <p:nvPr/>
          </p:nvSpPr>
          <p:spPr>
            <a:xfrm>
              <a:off x="2409163" y="21605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5"/>
            <p:cNvSpPr/>
            <p:nvPr/>
          </p:nvSpPr>
          <p:spPr>
            <a:xfrm>
              <a:off x="2895563" y="18777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5"/>
            <p:cNvSpPr/>
            <p:nvPr/>
          </p:nvSpPr>
          <p:spPr>
            <a:xfrm>
              <a:off x="2115025" y="7760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5"/>
            <p:cNvSpPr/>
            <p:nvPr/>
          </p:nvSpPr>
          <p:spPr>
            <a:xfrm>
              <a:off x="2323875" y="9107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5"/>
            <p:cNvSpPr/>
            <p:nvPr/>
          </p:nvSpPr>
          <p:spPr>
            <a:xfrm>
              <a:off x="2532725" y="10453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5"/>
            <p:cNvSpPr/>
            <p:nvPr/>
          </p:nvSpPr>
          <p:spPr>
            <a:xfrm>
              <a:off x="1653575" y="19734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5"/>
            <p:cNvSpPr/>
            <p:nvPr/>
          </p:nvSpPr>
          <p:spPr>
            <a:xfrm>
              <a:off x="1862425" y="21081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5"/>
            <p:cNvSpPr/>
            <p:nvPr/>
          </p:nvSpPr>
          <p:spPr>
            <a:xfrm>
              <a:off x="2071275" y="22427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5"/>
            <p:cNvSpPr/>
            <p:nvPr/>
          </p:nvSpPr>
          <p:spPr>
            <a:xfrm>
              <a:off x="2730875" y="1186200"/>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5"/>
            <p:cNvSpPr/>
            <p:nvPr/>
          </p:nvSpPr>
          <p:spPr>
            <a:xfrm>
              <a:off x="2922950" y="13391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5"/>
            <p:cNvSpPr/>
            <p:nvPr/>
          </p:nvSpPr>
          <p:spPr>
            <a:xfrm>
              <a:off x="2452913" y="7243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5"/>
            <p:cNvSpPr/>
            <p:nvPr/>
          </p:nvSpPr>
          <p:spPr>
            <a:xfrm>
              <a:off x="2651063" y="8530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5"/>
            <p:cNvSpPr/>
            <p:nvPr/>
          </p:nvSpPr>
          <p:spPr>
            <a:xfrm>
              <a:off x="2840713" y="9876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5"/>
            <p:cNvSpPr/>
            <p:nvPr/>
          </p:nvSpPr>
          <p:spPr>
            <a:xfrm>
              <a:off x="1444713" y="18388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5"/>
            <p:cNvSpPr/>
            <p:nvPr/>
          </p:nvSpPr>
          <p:spPr>
            <a:xfrm>
              <a:off x="1285113" y="11520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5"/>
            <p:cNvSpPr/>
            <p:nvPr/>
          </p:nvSpPr>
          <p:spPr>
            <a:xfrm>
              <a:off x="1573775" y="7243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5"/>
            <p:cNvSpPr/>
            <p:nvPr/>
          </p:nvSpPr>
          <p:spPr>
            <a:xfrm>
              <a:off x="1925525" y="675250"/>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5"/>
            <p:cNvSpPr/>
            <p:nvPr/>
          </p:nvSpPr>
          <p:spPr>
            <a:xfrm>
              <a:off x="2214163" y="617100"/>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ix columns">
  <p:cSld name="CUSTOM_4">
    <p:bg>
      <p:bgPr>
        <a:solidFill>
          <a:schemeClr val="accent3"/>
        </a:solidFill>
      </p:bgPr>
    </p:bg>
    <p:spTree>
      <p:nvGrpSpPr>
        <p:cNvPr id="1207" name="Shape 1207"/>
        <p:cNvGrpSpPr/>
        <p:nvPr/>
      </p:nvGrpSpPr>
      <p:grpSpPr>
        <a:xfrm>
          <a:off x="0" y="0"/>
          <a:ext cx="0" cy="0"/>
          <a:chOff x="0" y="0"/>
          <a:chExt cx="0" cy="0"/>
        </a:xfrm>
      </p:grpSpPr>
      <p:grpSp>
        <p:nvGrpSpPr>
          <p:cNvPr id="1208" name="Google Shape;1208;p16"/>
          <p:cNvGrpSpPr/>
          <p:nvPr/>
        </p:nvGrpSpPr>
        <p:grpSpPr>
          <a:xfrm rot="-1258788">
            <a:off x="-718710" y="4210950"/>
            <a:ext cx="3364640" cy="3091496"/>
            <a:chOff x="4193913" y="1200413"/>
            <a:chExt cx="4034400" cy="3449250"/>
          </a:xfrm>
        </p:grpSpPr>
        <p:sp>
          <p:nvSpPr>
            <p:cNvPr id="1209" name="Google Shape;1209;p16"/>
            <p:cNvSpPr/>
            <p:nvPr/>
          </p:nvSpPr>
          <p:spPr>
            <a:xfrm>
              <a:off x="41939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6"/>
            <p:cNvSpPr/>
            <p:nvPr/>
          </p:nvSpPr>
          <p:spPr>
            <a:xfrm>
              <a:off x="45217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6"/>
            <p:cNvSpPr/>
            <p:nvPr/>
          </p:nvSpPr>
          <p:spPr>
            <a:xfrm>
              <a:off x="48495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6"/>
            <p:cNvSpPr/>
            <p:nvPr/>
          </p:nvSpPr>
          <p:spPr>
            <a:xfrm>
              <a:off x="51773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6"/>
            <p:cNvSpPr/>
            <p:nvPr/>
          </p:nvSpPr>
          <p:spPr>
            <a:xfrm>
              <a:off x="55052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6"/>
            <p:cNvSpPr/>
            <p:nvPr/>
          </p:nvSpPr>
          <p:spPr>
            <a:xfrm>
              <a:off x="58330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6"/>
            <p:cNvSpPr/>
            <p:nvPr/>
          </p:nvSpPr>
          <p:spPr>
            <a:xfrm>
              <a:off x="61608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6"/>
            <p:cNvSpPr/>
            <p:nvPr/>
          </p:nvSpPr>
          <p:spPr>
            <a:xfrm>
              <a:off x="64886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6"/>
            <p:cNvSpPr/>
            <p:nvPr/>
          </p:nvSpPr>
          <p:spPr>
            <a:xfrm>
              <a:off x="68165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6"/>
            <p:cNvSpPr/>
            <p:nvPr/>
          </p:nvSpPr>
          <p:spPr>
            <a:xfrm>
              <a:off x="71443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6"/>
            <p:cNvSpPr/>
            <p:nvPr/>
          </p:nvSpPr>
          <p:spPr>
            <a:xfrm>
              <a:off x="74721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6"/>
            <p:cNvSpPr/>
            <p:nvPr/>
          </p:nvSpPr>
          <p:spPr>
            <a:xfrm>
              <a:off x="77999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6"/>
            <p:cNvSpPr/>
            <p:nvPr/>
          </p:nvSpPr>
          <p:spPr>
            <a:xfrm>
              <a:off x="81278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6"/>
            <p:cNvSpPr/>
            <p:nvPr/>
          </p:nvSpPr>
          <p:spPr>
            <a:xfrm>
              <a:off x="43459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6"/>
            <p:cNvSpPr/>
            <p:nvPr/>
          </p:nvSpPr>
          <p:spPr>
            <a:xfrm>
              <a:off x="46737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6"/>
            <p:cNvSpPr/>
            <p:nvPr/>
          </p:nvSpPr>
          <p:spPr>
            <a:xfrm>
              <a:off x="50016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6"/>
            <p:cNvSpPr/>
            <p:nvPr/>
          </p:nvSpPr>
          <p:spPr>
            <a:xfrm>
              <a:off x="53294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6"/>
            <p:cNvSpPr/>
            <p:nvPr/>
          </p:nvSpPr>
          <p:spPr>
            <a:xfrm>
              <a:off x="56572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6"/>
            <p:cNvSpPr/>
            <p:nvPr/>
          </p:nvSpPr>
          <p:spPr>
            <a:xfrm>
              <a:off x="59850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6"/>
            <p:cNvSpPr/>
            <p:nvPr/>
          </p:nvSpPr>
          <p:spPr>
            <a:xfrm>
              <a:off x="63129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6"/>
            <p:cNvSpPr/>
            <p:nvPr/>
          </p:nvSpPr>
          <p:spPr>
            <a:xfrm>
              <a:off x="66407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6"/>
            <p:cNvSpPr/>
            <p:nvPr/>
          </p:nvSpPr>
          <p:spPr>
            <a:xfrm>
              <a:off x="69685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6"/>
            <p:cNvSpPr/>
            <p:nvPr/>
          </p:nvSpPr>
          <p:spPr>
            <a:xfrm>
              <a:off x="72963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6"/>
            <p:cNvSpPr/>
            <p:nvPr/>
          </p:nvSpPr>
          <p:spPr>
            <a:xfrm>
              <a:off x="76242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6"/>
            <p:cNvSpPr/>
            <p:nvPr/>
          </p:nvSpPr>
          <p:spPr>
            <a:xfrm>
              <a:off x="79520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6"/>
            <p:cNvSpPr/>
            <p:nvPr/>
          </p:nvSpPr>
          <p:spPr>
            <a:xfrm>
              <a:off x="44722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6"/>
            <p:cNvSpPr/>
            <p:nvPr/>
          </p:nvSpPr>
          <p:spPr>
            <a:xfrm>
              <a:off x="48000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6"/>
            <p:cNvSpPr/>
            <p:nvPr/>
          </p:nvSpPr>
          <p:spPr>
            <a:xfrm>
              <a:off x="51278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6"/>
            <p:cNvSpPr/>
            <p:nvPr/>
          </p:nvSpPr>
          <p:spPr>
            <a:xfrm>
              <a:off x="545571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6"/>
            <p:cNvSpPr/>
            <p:nvPr/>
          </p:nvSpPr>
          <p:spPr>
            <a:xfrm>
              <a:off x="57835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6"/>
            <p:cNvSpPr/>
            <p:nvPr/>
          </p:nvSpPr>
          <p:spPr>
            <a:xfrm>
              <a:off x="61113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6"/>
            <p:cNvSpPr/>
            <p:nvPr/>
          </p:nvSpPr>
          <p:spPr>
            <a:xfrm>
              <a:off x="64391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6"/>
            <p:cNvSpPr/>
            <p:nvPr/>
          </p:nvSpPr>
          <p:spPr>
            <a:xfrm>
              <a:off x="676701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6"/>
            <p:cNvSpPr/>
            <p:nvPr/>
          </p:nvSpPr>
          <p:spPr>
            <a:xfrm>
              <a:off x="70948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6"/>
            <p:cNvSpPr/>
            <p:nvPr/>
          </p:nvSpPr>
          <p:spPr>
            <a:xfrm>
              <a:off x="74226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6"/>
            <p:cNvSpPr/>
            <p:nvPr/>
          </p:nvSpPr>
          <p:spPr>
            <a:xfrm>
              <a:off x="77504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6"/>
            <p:cNvSpPr/>
            <p:nvPr/>
          </p:nvSpPr>
          <p:spPr>
            <a:xfrm>
              <a:off x="46242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6"/>
            <p:cNvSpPr/>
            <p:nvPr/>
          </p:nvSpPr>
          <p:spPr>
            <a:xfrm>
              <a:off x="49521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6"/>
            <p:cNvSpPr/>
            <p:nvPr/>
          </p:nvSpPr>
          <p:spPr>
            <a:xfrm>
              <a:off x="527993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6"/>
            <p:cNvSpPr/>
            <p:nvPr/>
          </p:nvSpPr>
          <p:spPr>
            <a:xfrm>
              <a:off x="560776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6"/>
            <p:cNvSpPr/>
            <p:nvPr/>
          </p:nvSpPr>
          <p:spPr>
            <a:xfrm>
              <a:off x="59355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6"/>
            <p:cNvSpPr/>
            <p:nvPr/>
          </p:nvSpPr>
          <p:spPr>
            <a:xfrm>
              <a:off x="62634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6"/>
            <p:cNvSpPr/>
            <p:nvPr/>
          </p:nvSpPr>
          <p:spPr>
            <a:xfrm>
              <a:off x="659123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6"/>
            <p:cNvSpPr/>
            <p:nvPr/>
          </p:nvSpPr>
          <p:spPr>
            <a:xfrm>
              <a:off x="691906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6"/>
            <p:cNvSpPr/>
            <p:nvPr/>
          </p:nvSpPr>
          <p:spPr>
            <a:xfrm>
              <a:off x="72468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6"/>
            <p:cNvSpPr/>
            <p:nvPr/>
          </p:nvSpPr>
          <p:spPr>
            <a:xfrm>
              <a:off x="75747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6"/>
            <p:cNvSpPr/>
            <p:nvPr/>
          </p:nvSpPr>
          <p:spPr>
            <a:xfrm>
              <a:off x="48268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6"/>
            <p:cNvSpPr/>
            <p:nvPr/>
          </p:nvSpPr>
          <p:spPr>
            <a:xfrm>
              <a:off x="515468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6"/>
            <p:cNvSpPr/>
            <p:nvPr/>
          </p:nvSpPr>
          <p:spPr>
            <a:xfrm>
              <a:off x="548251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6"/>
            <p:cNvSpPr/>
            <p:nvPr/>
          </p:nvSpPr>
          <p:spPr>
            <a:xfrm>
              <a:off x="581033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6"/>
            <p:cNvSpPr/>
            <p:nvPr/>
          </p:nvSpPr>
          <p:spPr>
            <a:xfrm>
              <a:off x="61381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6"/>
            <p:cNvSpPr/>
            <p:nvPr/>
          </p:nvSpPr>
          <p:spPr>
            <a:xfrm>
              <a:off x="646598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6"/>
            <p:cNvSpPr/>
            <p:nvPr/>
          </p:nvSpPr>
          <p:spPr>
            <a:xfrm>
              <a:off x="679381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6"/>
            <p:cNvSpPr/>
            <p:nvPr/>
          </p:nvSpPr>
          <p:spPr>
            <a:xfrm>
              <a:off x="712163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6"/>
            <p:cNvSpPr/>
            <p:nvPr/>
          </p:nvSpPr>
          <p:spPr>
            <a:xfrm>
              <a:off x="74494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6"/>
            <p:cNvSpPr/>
            <p:nvPr/>
          </p:nvSpPr>
          <p:spPr>
            <a:xfrm>
              <a:off x="497891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6"/>
            <p:cNvSpPr/>
            <p:nvPr/>
          </p:nvSpPr>
          <p:spPr>
            <a:xfrm>
              <a:off x="530673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6"/>
            <p:cNvSpPr/>
            <p:nvPr/>
          </p:nvSpPr>
          <p:spPr>
            <a:xfrm>
              <a:off x="563456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6"/>
            <p:cNvSpPr/>
            <p:nvPr/>
          </p:nvSpPr>
          <p:spPr>
            <a:xfrm>
              <a:off x="596238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6"/>
            <p:cNvSpPr/>
            <p:nvPr/>
          </p:nvSpPr>
          <p:spPr>
            <a:xfrm>
              <a:off x="629021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6"/>
            <p:cNvSpPr/>
            <p:nvPr/>
          </p:nvSpPr>
          <p:spPr>
            <a:xfrm>
              <a:off x="661803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6"/>
            <p:cNvSpPr/>
            <p:nvPr/>
          </p:nvSpPr>
          <p:spPr>
            <a:xfrm>
              <a:off x="694586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6"/>
            <p:cNvSpPr/>
            <p:nvPr/>
          </p:nvSpPr>
          <p:spPr>
            <a:xfrm>
              <a:off x="727368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6"/>
            <p:cNvSpPr/>
            <p:nvPr/>
          </p:nvSpPr>
          <p:spPr>
            <a:xfrm>
              <a:off x="510518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6"/>
            <p:cNvSpPr/>
            <p:nvPr/>
          </p:nvSpPr>
          <p:spPr>
            <a:xfrm>
              <a:off x="543301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6"/>
            <p:cNvSpPr/>
            <p:nvPr/>
          </p:nvSpPr>
          <p:spPr>
            <a:xfrm>
              <a:off x="576083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6"/>
            <p:cNvSpPr/>
            <p:nvPr/>
          </p:nvSpPr>
          <p:spPr>
            <a:xfrm>
              <a:off x="608866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6"/>
            <p:cNvSpPr/>
            <p:nvPr/>
          </p:nvSpPr>
          <p:spPr>
            <a:xfrm>
              <a:off x="641648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6"/>
            <p:cNvSpPr/>
            <p:nvPr/>
          </p:nvSpPr>
          <p:spPr>
            <a:xfrm>
              <a:off x="674431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6"/>
            <p:cNvSpPr/>
            <p:nvPr/>
          </p:nvSpPr>
          <p:spPr>
            <a:xfrm>
              <a:off x="707213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6"/>
            <p:cNvSpPr/>
            <p:nvPr/>
          </p:nvSpPr>
          <p:spPr>
            <a:xfrm>
              <a:off x="525723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6"/>
            <p:cNvSpPr/>
            <p:nvPr/>
          </p:nvSpPr>
          <p:spPr>
            <a:xfrm>
              <a:off x="558506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6"/>
            <p:cNvSpPr/>
            <p:nvPr/>
          </p:nvSpPr>
          <p:spPr>
            <a:xfrm>
              <a:off x="591288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6"/>
            <p:cNvSpPr/>
            <p:nvPr/>
          </p:nvSpPr>
          <p:spPr>
            <a:xfrm>
              <a:off x="624071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6"/>
            <p:cNvSpPr/>
            <p:nvPr/>
          </p:nvSpPr>
          <p:spPr>
            <a:xfrm>
              <a:off x="656853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6"/>
            <p:cNvSpPr/>
            <p:nvPr/>
          </p:nvSpPr>
          <p:spPr>
            <a:xfrm>
              <a:off x="689636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6"/>
            <p:cNvSpPr/>
            <p:nvPr/>
          </p:nvSpPr>
          <p:spPr>
            <a:xfrm>
              <a:off x="543021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6"/>
            <p:cNvSpPr/>
            <p:nvPr/>
          </p:nvSpPr>
          <p:spPr>
            <a:xfrm>
              <a:off x="5758038"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6"/>
            <p:cNvSpPr/>
            <p:nvPr/>
          </p:nvSpPr>
          <p:spPr>
            <a:xfrm>
              <a:off x="608586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6"/>
            <p:cNvSpPr/>
            <p:nvPr/>
          </p:nvSpPr>
          <p:spPr>
            <a:xfrm>
              <a:off x="6413688"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6"/>
            <p:cNvSpPr/>
            <p:nvPr/>
          </p:nvSpPr>
          <p:spPr>
            <a:xfrm>
              <a:off x="674151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6"/>
            <p:cNvSpPr/>
            <p:nvPr/>
          </p:nvSpPr>
          <p:spPr>
            <a:xfrm>
              <a:off x="5556488"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6"/>
            <p:cNvSpPr/>
            <p:nvPr/>
          </p:nvSpPr>
          <p:spPr>
            <a:xfrm>
              <a:off x="5884313"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6"/>
            <p:cNvSpPr/>
            <p:nvPr/>
          </p:nvSpPr>
          <p:spPr>
            <a:xfrm>
              <a:off x="6212138"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6"/>
            <p:cNvSpPr/>
            <p:nvPr/>
          </p:nvSpPr>
          <p:spPr>
            <a:xfrm>
              <a:off x="6539963"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6"/>
            <p:cNvSpPr/>
            <p:nvPr/>
          </p:nvSpPr>
          <p:spPr>
            <a:xfrm>
              <a:off x="5708538"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6"/>
            <p:cNvSpPr/>
            <p:nvPr/>
          </p:nvSpPr>
          <p:spPr>
            <a:xfrm>
              <a:off x="6036363"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6"/>
            <p:cNvSpPr/>
            <p:nvPr/>
          </p:nvSpPr>
          <p:spPr>
            <a:xfrm>
              <a:off x="6364188"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6"/>
            <p:cNvSpPr/>
            <p:nvPr/>
          </p:nvSpPr>
          <p:spPr>
            <a:xfrm>
              <a:off x="5911113" y="14683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6"/>
            <p:cNvSpPr/>
            <p:nvPr/>
          </p:nvSpPr>
          <p:spPr>
            <a:xfrm>
              <a:off x="6238938" y="14683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6"/>
            <p:cNvSpPr/>
            <p:nvPr/>
          </p:nvSpPr>
          <p:spPr>
            <a:xfrm>
              <a:off x="6063163" y="12004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0" name="Google Shape;1300;p16"/>
          <p:cNvSpPr/>
          <p:nvPr/>
        </p:nvSpPr>
        <p:spPr>
          <a:xfrm flipH="1">
            <a:off x="7444696" y="-587150"/>
            <a:ext cx="2652931" cy="1756892"/>
          </a:xfrm>
          <a:custGeom>
            <a:rect b="b" l="l" r="r" t="t"/>
            <a:pathLst>
              <a:path extrusionOk="0" h="31586" w="47691">
                <a:moveTo>
                  <a:pt x="40504" y="1"/>
                </a:moveTo>
                <a:cubicBezTo>
                  <a:pt x="29143" y="1"/>
                  <a:pt x="0" y="12347"/>
                  <a:pt x="0" y="12347"/>
                </a:cubicBezTo>
                <a:cubicBezTo>
                  <a:pt x="0" y="12347"/>
                  <a:pt x="4203" y="31585"/>
                  <a:pt x="12943" y="31585"/>
                </a:cubicBezTo>
                <a:cubicBezTo>
                  <a:pt x="13107" y="31585"/>
                  <a:pt x="13273" y="31579"/>
                  <a:pt x="13441" y="31565"/>
                </a:cubicBezTo>
                <a:cubicBezTo>
                  <a:pt x="18216" y="31167"/>
                  <a:pt x="17007" y="21484"/>
                  <a:pt x="20957" y="20232"/>
                </a:cubicBezTo>
                <a:cubicBezTo>
                  <a:pt x="25024" y="18935"/>
                  <a:pt x="26704" y="20099"/>
                  <a:pt x="30300" y="18051"/>
                </a:cubicBezTo>
                <a:cubicBezTo>
                  <a:pt x="32879" y="16592"/>
                  <a:pt x="33469" y="15663"/>
                  <a:pt x="34397" y="13585"/>
                </a:cubicBezTo>
                <a:cubicBezTo>
                  <a:pt x="35856" y="10387"/>
                  <a:pt x="47690" y="6865"/>
                  <a:pt x="44713" y="1471"/>
                </a:cubicBezTo>
                <a:cubicBezTo>
                  <a:pt x="44145" y="436"/>
                  <a:pt x="42638" y="1"/>
                  <a:pt x="40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6"/>
          <p:cNvSpPr/>
          <p:nvPr/>
        </p:nvSpPr>
        <p:spPr>
          <a:xfrm flipH="1">
            <a:off x="-723793" y="-1198170"/>
            <a:ext cx="2112544" cy="1967286"/>
          </a:xfrm>
          <a:custGeom>
            <a:rect b="b" l="l" r="r" t="t"/>
            <a:pathLst>
              <a:path extrusionOk="0" h="33872" w="36373">
                <a:moveTo>
                  <a:pt x="17646" y="1"/>
                </a:moveTo>
                <a:cubicBezTo>
                  <a:pt x="16061" y="1"/>
                  <a:pt x="14457" y="247"/>
                  <a:pt x="12881" y="765"/>
                </a:cubicBezTo>
                <a:cubicBezTo>
                  <a:pt x="4451" y="3521"/>
                  <a:pt x="1" y="13012"/>
                  <a:pt x="2919" y="21943"/>
                </a:cubicBezTo>
                <a:cubicBezTo>
                  <a:pt x="5305" y="29210"/>
                  <a:pt x="11848" y="33872"/>
                  <a:pt x="18745" y="33872"/>
                </a:cubicBezTo>
                <a:cubicBezTo>
                  <a:pt x="20324" y="33872"/>
                  <a:pt x="21921" y="33627"/>
                  <a:pt x="23492" y="33114"/>
                </a:cubicBezTo>
                <a:cubicBezTo>
                  <a:pt x="31921" y="30343"/>
                  <a:pt x="36372" y="20867"/>
                  <a:pt x="33454" y="11922"/>
                </a:cubicBezTo>
                <a:cubicBezTo>
                  <a:pt x="31070" y="4661"/>
                  <a:pt x="24536" y="1"/>
                  <a:pt x="176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6"/>
          <p:cNvSpPr/>
          <p:nvPr/>
        </p:nvSpPr>
        <p:spPr>
          <a:xfrm flipH="1">
            <a:off x="-37044" y="4781659"/>
            <a:ext cx="2227797" cy="2283776"/>
          </a:xfrm>
          <a:custGeom>
            <a:rect b="b" l="l" r="r" t="t"/>
            <a:pathLst>
              <a:path extrusionOk="0" h="39084" w="38126">
                <a:moveTo>
                  <a:pt x="27382" y="6868"/>
                </a:moveTo>
                <a:lnTo>
                  <a:pt x="33277" y="33764"/>
                </a:lnTo>
                <a:lnTo>
                  <a:pt x="7030" y="25408"/>
                </a:lnTo>
                <a:lnTo>
                  <a:pt x="27382" y="6868"/>
                </a:lnTo>
                <a:close/>
                <a:moveTo>
                  <a:pt x="29578" y="0"/>
                </a:moveTo>
                <a:lnTo>
                  <a:pt x="0" y="26955"/>
                </a:lnTo>
                <a:lnTo>
                  <a:pt x="38126" y="39084"/>
                </a:lnTo>
                <a:lnTo>
                  <a:pt x="38126" y="39084"/>
                </a:lnTo>
                <a:lnTo>
                  <a:pt x="295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303" name="Google Shape;1303;p16"/>
          <p:cNvSpPr txBox="1"/>
          <p:nvPr>
            <p:ph type="title"/>
          </p:nvPr>
        </p:nvSpPr>
        <p:spPr>
          <a:xfrm>
            <a:off x="1080750" y="640069"/>
            <a:ext cx="6982500" cy="1082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3000"/>
              <a:buNone/>
              <a:defRPr sz="3000">
                <a:solidFill>
                  <a:schemeClr val="lt1"/>
                </a:solidFill>
              </a:defRPr>
            </a:lvl1pPr>
            <a:lvl2pPr lvl="1">
              <a:spcBef>
                <a:spcPts val="0"/>
              </a:spcBef>
              <a:spcAft>
                <a:spcPts val="0"/>
              </a:spcAft>
              <a:buSzPts val="5000"/>
              <a:buFont typeface="Roboto Slab SemiBold"/>
              <a:buNone/>
              <a:defRPr sz="5000">
                <a:latin typeface="Roboto Slab SemiBold"/>
                <a:ea typeface="Roboto Slab SemiBold"/>
                <a:cs typeface="Roboto Slab SemiBold"/>
                <a:sym typeface="Roboto Slab SemiBold"/>
              </a:defRPr>
            </a:lvl2pPr>
            <a:lvl3pPr lvl="2">
              <a:spcBef>
                <a:spcPts val="0"/>
              </a:spcBef>
              <a:spcAft>
                <a:spcPts val="0"/>
              </a:spcAft>
              <a:buSzPts val="5000"/>
              <a:buFont typeface="Roboto Slab SemiBold"/>
              <a:buNone/>
              <a:defRPr sz="5000">
                <a:latin typeface="Roboto Slab SemiBold"/>
                <a:ea typeface="Roboto Slab SemiBold"/>
                <a:cs typeface="Roboto Slab SemiBold"/>
                <a:sym typeface="Roboto Slab SemiBold"/>
              </a:defRPr>
            </a:lvl3pPr>
            <a:lvl4pPr lvl="3">
              <a:spcBef>
                <a:spcPts val="0"/>
              </a:spcBef>
              <a:spcAft>
                <a:spcPts val="0"/>
              </a:spcAft>
              <a:buSzPts val="5000"/>
              <a:buFont typeface="Roboto Slab SemiBold"/>
              <a:buNone/>
              <a:defRPr sz="5000">
                <a:latin typeface="Roboto Slab SemiBold"/>
                <a:ea typeface="Roboto Slab SemiBold"/>
                <a:cs typeface="Roboto Slab SemiBold"/>
                <a:sym typeface="Roboto Slab SemiBold"/>
              </a:defRPr>
            </a:lvl4pPr>
            <a:lvl5pPr lvl="4">
              <a:spcBef>
                <a:spcPts val="0"/>
              </a:spcBef>
              <a:spcAft>
                <a:spcPts val="0"/>
              </a:spcAft>
              <a:buSzPts val="5000"/>
              <a:buFont typeface="Roboto Slab SemiBold"/>
              <a:buNone/>
              <a:defRPr sz="5000">
                <a:latin typeface="Roboto Slab SemiBold"/>
                <a:ea typeface="Roboto Slab SemiBold"/>
                <a:cs typeface="Roboto Slab SemiBold"/>
                <a:sym typeface="Roboto Slab SemiBold"/>
              </a:defRPr>
            </a:lvl5pPr>
            <a:lvl6pPr lvl="5">
              <a:spcBef>
                <a:spcPts val="0"/>
              </a:spcBef>
              <a:spcAft>
                <a:spcPts val="0"/>
              </a:spcAft>
              <a:buSzPts val="5000"/>
              <a:buFont typeface="Roboto Slab SemiBold"/>
              <a:buNone/>
              <a:defRPr sz="5000">
                <a:latin typeface="Roboto Slab SemiBold"/>
                <a:ea typeface="Roboto Slab SemiBold"/>
                <a:cs typeface="Roboto Slab SemiBold"/>
                <a:sym typeface="Roboto Slab SemiBold"/>
              </a:defRPr>
            </a:lvl6pPr>
            <a:lvl7pPr lvl="6">
              <a:spcBef>
                <a:spcPts val="0"/>
              </a:spcBef>
              <a:spcAft>
                <a:spcPts val="0"/>
              </a:spcAft>
              <a:buSzPts val="5000"/>
              <a:buFont typeface="Roboto Slab SemiBold"/>
              <a:buNone/>
              <a:defRPr sz="5000">
                <a:latin typeface="Roboto Slab SemiBold"/>
                <a:ea typeface="Roboto Slab SemiBold"/>
                <a:cs typeface="Roboto Slab SemiBold"/>
                <a:sym typeface="Roboto Slab SemiBold"/>
              </a:defRPr>
            </a:lvl7pPr>
            <a:lvl8pPr lvl="7">
              <a:spcBef>
                <a:spcPts val="0"/>
              </a:spcBef>
              <a:spcAft>
                <a:spcPts val="0"/>
              </a:spcAft>
              <a:buSzPts val="5000"/>
              <a:buFont typeface="Roboto Slab SemiBold"/>
              <a:buNone/>
              <a:defRPr sz="5000">
                <a:latin typeface="Roboto Slab SemiBold"/>
                <a:ea typeface="Roboto Slab SemiBold"/>
                <a:cs typeface="Roboto Slab SemiBold"/>
                <a:sym typeface="Roboto Slab SemiBold"/>
              </a:defRPr>
            </a:lvl8pPr>
            <a:lvl9pPr lvl="8">
              <a:spcBef>
                <a:spcPts val="0"/>
              </a:spcBef>
              <a:spcAft>
                <a:spcPts val="0"/>
              </a:spcAft>
              <a:buSzPts val="5000"/>
              <a:buFont typeface="Roboto Slab SemiBold"/>
              <a:buNone/>
              <a:defRPr sz="5000">
                <a:latin typeface="Roboto Slab SemiBold"/>
                <a:ea typeface="Roboto Slab SemiBold"/>
                <a:cs typeface="Roboto Slab SemiBold"/>
                <a:sym typeface="Roboto Slab SemiBold"/>
              </a:defRPr>
            </a:lvl9pPr>
          </a:lstStyle>
          <a:p/>
        </p:txBody>
      </p:sp>
      <p:sp>
        <p:nvSpPr>
          <p:cNvPr id="1304" name="Google Shape;1304;p16"/>
          <p:cNvSpPr txBox="1"/>
          <p:nvPr>
            <p:ph idx="1" type="subTitle"/>
          </p:nvPr>
        </p:nvSpPr>
        <p:spPr>
          <a:xfrm>
            <a:off x="1352597" y="2051975"/>
            <a:ext cx="1674600" cy="402300"/>
          </a:xfrm>
          <a:prstGeom prst="rect">
            <a:avLst/>
          </a:prstGeom>
          <a:solidFill>
            <a:schemeClr val="accent1"/>
          </a:solidFill>
        </p:spPr>
        <p:txBody>
          <a:bodyPr anchorCtr="0" anchor="ctr" bIns="91425" lIns="91425" spcFirstLastPara="1" rIns="91425" wrap="square" tIns="91425">
            <a:noAutofit/>
          </a:bodyPr>
          <a:lstStyle>
            <a:lvl1pPr lvl="0" algn="ctr">
              <a:spcBef>
                <a:spcPts val="0"/>
              </a:spcBef>
              <a:spcAft>
                <a:spcPts val="0"/>
              </a:spcAft>
              <a:buSzPts val="1800"/>
              <a:buFont typeface="Roboto Slab Medium"/>
              <a:buNone/>
              <a:defRPr sz="1800">
                <a:latin typeface="Roboto Slab Medium"/>
                <a:ea typeface="Roboto Slab Medium"/>
                <a:cs typeface="Roboto Slab Medium"/>
                <a:sym typeface="Roboto Slab Medium"/>
              </a:defRPr>
            </a:lvl1pPr>
            <a:lvl2pPr lvl="1" algn="ctr">
              <a:spcBef>
                <a:spcPts val="0"/>
              </a:spcBef>
              <a:spcAft>
                <a:spcPts val="0"/>
              </a:spcAft>
              <a:buSzPts val="1800"/>
              <a:buFont typeface="Roboto Slab"/>
              <a:buNone/>
              <a:defRPr sz="1800">
                <a:latin typeface="Roboto Slab"/>
                <a:ea typeface="Roboto Slab"/>
                <a:cs typeface="Roboto Slab"/>
                <a:sym typeface="Roboto Slab"/>
              </a:defRPr>
            </a:lvl2pPr>
            <a:lvl3pPr lvl="2" algn="ctr">
              <a:spcBef>
                <a:spcPts val="1600"/>
              </a:spcBef>
              <a:spcAft>
                <a:spcPts val="0"/>
              </a:spcAft>
              <a:buSzPts val="1800"/>
              <a:buFont typeface="Roboto Slab"/>
              <a:buNone/>
              <a:defRPr sz="1800">
                <a:latin typeface="Roboto Slab"/>
                <a:ea typeface="Roboto Slab"/>
                <a:cs typeface="Roboto Slab"/>
                <a:sym typeface="Roboto Slab"/>
              </a:defRPr>
            </a:lvl3pPr>
            <a:lvl4pPr lvl="3" algn="ctr">
              <a:spcBef>
                <a:spcPts val="1600"/>
              </a:spcBef>
              <a:spcAft>
                <a:spcPts val="0"/>
              </a:spcAft>
              <a:buSzPts val="1800"/>
              <a:buFont typeface="Roboto Slab"/>
              <a:buNone/>
              <a:defRPr sz="1800">
                <a:latin typeface="Roboto Slab"/>
                <a:ea typeface="Roboto Slab"/>
                <a:cs typeface="Roboto Slab"/>
                <a:sym typeface="Roboto Slab"/>
              </a:defRPr>
            </a:lvl4pPr>
            <a:lvl5pPr lvl="4" algn="ctr">
              <a:spcBef>
                <a:spcPts val="1600"/>
              </a:spcBef>
              <a:spcAft>
                <a:spcPts val="0"/>
              </a:spcAft>
              <a:buSzPts val="1800"/>
              <a:buFont typeface="Roboto Slab"/>
              <a:buNone/>
              <a:defRPr sz="1800">
                <a:latin typeface="Roboto Slab"/>
                <a:ea typeface="Roboto Slab"/>
                <a:cs typeface="Roboto Slab"/>
                <a:sym typeface="Roboto Slab"/>
              </a:defRPr>
            </a:lvl5pPr>
            <a:lvl6pPr lvl="5" algn="ctr">
              <a:spcBef>
                <a:spcPts val="1600"/>
              </a:spcBef>
              <a:spcAft>
                <a:spcPts val="0"/>
              </a:spcAft>
              <a:buSzPts val="1800"/>
              <a:buFont typeface="Roboto Slab"/>
              <a:buNone/>
              <a:defRPr sz="1800">
                <a:latin typeface="Roboto Slab"/>
                <a:ea typeface="Roboto Slab"/>
                <a:cs typeface="Roboto Slab"/>
                <a:sym typeface="Roboto Slab"/>
              </a:defRPr>
            </a:lvl6pPr>
            <a:lvl7pPr lvl="6" algn="ctr">
              <a:spcBef>
                <a:spcPts val="1600"/>
              </a:spcBef>
              <a:spcAft>
                <a:spcPts val="0"/>
              </a:spcAft>
              <a:buSzPts val="1800"/>
              <a:buFont typeface="Roboto Slab"/>
              <a:buNone/>
              <a:defRPr sz="1800">
                <a:latin typeface="Roboto Slab"/>
                <a:ea typeface="Roboto Slab"/>
                <a:cs typeface="Roboto Slab"/>
                <a:sym typeface="Roboto Slab"/>
              </a:defRPr>
            </a:lvl7pPr>
            <a:lvl8pPr lvl="7" algn="ctr">
              <a:spcBef>
                <a:spcPts val="1600"/>
              </a:spcBef>
              <a:spcAft>
                <a:spcPts val="0"/>
              </a:spcAft>
              <a:buSzPts val="1800"/>
              <a:buFont typeface="Roboto Slab"/>
              <a:buNone/>
              <a:defRPr sz="1800">
                <a:latin typeface="Roboto Slab"/>
                <a:ea typeface="Roboto Slab"/>
                <a:cs typeface="Roboto Slab"/>
                <a:sym typeface="Roboto Slab"/>
              </a:defRPr>
            </a:lvl8pPr>
            <a:lvl9pPr lvl="8" algn="ctr">
              <a:spcBef>
                <a:spcPts val="1600"/>
              </a:spcBef>
              <a:spcAft>
                <a:spcPts val="1600"/>
              </a:spcAft>
              <a:buSzPts val="1800"/>
              <a:buFont typeface="Roboto Slab"/>
              <a:buNone/>
              <a:defRPr sz="1800">
                <a:latin typeface="Roboto Slab"/>
                <a:ea typeface="Roboto Slab"/>
                <a:cs typeface="Roboto Slab"/>
                <a:sym typeface="Roboto Slab"/>
              </a:defRPr>
            </a:lvl9pPr>
          </a:lstStyle>
          <a:p/>
        </p:txBody>
      </p:sp>
      <p:sp>
        <p:nvSpPr>
          <p:cNvPr id="1305" name="Google Shape;1305;p16"/>
          <p:cNvSpPr txBox="1"/>
          <p:nvPr>
            <p:ph idx="2" type="subTitle"/>
          </p:nvPr>
        </p:nvSpPr>
        <p:spPr>
          <a:xfrm>
            <a:off x="1428797" y="2468880"/>
            <a:ext cx="1554600" cy="65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a:solidFill>
                  <a:schemeClr val="lt1"/>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306" name="Google Shape;1306;p16"/>
          <p:cNvSpPr txBox="1"/>
          <p:nvPr>
            <p:ph idx="3" type="subTitle"/>
          </p:nvPr>
        </p:nvSpPr>
        <p:spPr>
          <a:xfrm>
            <a:off x="3734700" y="2051975"/>
            <a:ext cx="1674600" cy="4023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SzPts val="1800"/>
              <a:buFont typeface="Roboto Slab Medium"/>
              <a:buNone/>
              <a:defRPr sz="1800">
                <a:latin typeface="Roboto Slab Medium"/>
                <a:ea typeface="Roboto Slab Medium"/>
                <a:cs typeface="Roboto Slab Medium"/>
                <a:sym typeface="Roboto Slab Medium"/>
              </a:defRPr>
            </a:lvl1pPr>
            <a:lvl2pPr lvl="1" rtl="0" algn="ctr">
              <a:spcBef>
                <a:spcPts val="0"/>
              </a:spcBef>
              <a:spcAft>
                <a:spcPts val="0"/>
              </a:spcAft>
              <a:buSzPts val="1800"/>
              <a:buFont typeface="Roboto Slab"/>
              <a:buNone/>
              <a:defRPr sz="1800">
                <a:latin typeface="Roboto Slab"/>
                <a:ea typeface="Roboto Slab"/>
                <a:cs typeface="Roboto Slab"/>
                <a:sym typeface="Roboto Slab"/>
              </a:defRPr>
            </a:lvl2pPr>
            <a:lvl3pPr lvl="2" rtl="0" algn="ctr">
              <a:spcBef>
                <a:spcPts val="1600"/>
              </a:spcBef>
              <a:spcAft>
                <a:spcPts val="0"/>
              </a:spcAft>
              <a:buSzPts val="1800"/>
              <a:buFont typeface="Roboto Slab"/>
              <a:buNone/>
              <a:defRPr sz="1800">
                <a:latin typeface="Roboto Slab"/>
                <a:ea typeface="Roboto Slab"/>
                <a:cs typeface="Roboto Slab"/>
                <a:sym typeface="Roboto Slab"/>
              </a:defRPr>
            </a:lvl3pPr>
            <a:lvl4pPr lvl="3" rtl="0" algn="ctr">
              <a:spcBef>
                <a:spcPts val="1600"/>
              </a:spcBef>
              <a:spcAft>
                <a:spcPts val="0"/>
              </a:spcAft>
              <a:buSzPts val="1800"/>
              <a:buFont typeface="Roboto Slab"/>
              <a:buNone/>
              <a:defRPr sz="1800">
                <a:latin typeface="Roboto Slab"/>
                <a:ea typeface="Roboto Slab"/>
                <a:cs typeface="Roboto Slab"/>
                <a:sym typeface="Roboto Slab"/>
              </a:defRPr>
            </a:lvl4pPr>
            <a:lvl5pPr lvl="4" rtl="0" algn="ctr">
              <a:spcBef>
                <a:spcPts val="1600"/>
              </a:spcBef>
              <a:spcAft>
                <a:spcPts val="0"/>
              </a:spcAft>
              <a:buSzPts val="1800"/>
              <a:buFont typeface="Roboto Slab"/>
              <a:buNone/>
              <a:defRPr sz="1800">
                <a:latin typeface="Roboto Slab"/>
                <a:ea typeface="Roboto Slab"/>
                <a:cs typeface="Roboto Slab"/>
                <a:sym typeface="Roboto Slab"/>
              </a:defRPr>
            </a:lvl5pPr>
            <a:lvl6pPr lvl="5" rtl="0" algn="ctr">
              <a:spcBef>
                <a:spcPts val="1600"/>
              </a:spcBef>
              <a:spcAft>
                <a:spcPts val="0"/>
              </a:spcAft>
              <a:buSzPts val="1800"/>
              <a:buFont typeface="Roboto Slab"/>
              <a:buNone/>
              <a:defRPr sz="1800">
                <a:latin typeface="Roboto Slab"/>
                <a:ea typeface="Roboto Slab"/>
                <a:cs typeface="Roboto Slab"/>
                <a:sym typeface="Roboto Slab"/>
              </a:defRPr>
            </a:lvl6pPr>
            <a:lvl7pPr lvl="6" rtl="0" algn="ctr">
              <a:spcBef>
                <a:spcPts val="1600"/>
              </a:spcBef>
              <a:spcAft>
                <a:spcPts val="0"/>
              </a:spcAft>
              <a:buSzPts val="1800"/>
              <a:buFont typeface="Roboto Slab"/>
              <a:buNone/>
              <a:defRPr sz="1800">
                <a:latin typeface="Roboto Slab"/>
                <a:ea typeface="Roboto Slab"/>
                <a:cs typeface="Roboto Slab"/>
                <a:sym typeface="Roboto Slab"/>
              </a:defRPr>
            </a:lvl7pPr>
            <a:lvl8pPr lvl="7" rtl="0" algn="ctr">
              <a:spcBef>
                <a:spcPts val="1600"/>
              </a:spcBef>
              <a:spcAft>
                <a:spcPts val="0"/>
              </a:spcAft>
              <a:buSzPts val="1800"/>
              <a:buFont typeface="Roboto Slab"/>
              <a:buNone/>
              <a:defRPr sz="1800">
                <a:latin typeface="Roboto Slab"/>
                <a:ea typeface="Roboto Slab"/>
                <a:cs typeface="Roboto Slab"/>
                <a:sym typeface="Roboto Slab"/>
              </a:defRPr>
            </a:lvl8pPr>
            <a:lvl9pPr lvl="8" rtl="0" algn="ctr">
              <a:spcBef>
                <a:spcPts val="1600"/>
              </a:spcBef>
              <a:spcAft>
                <a:spcPts val="1600"/>
              </a:spcAft>
              <a:buSzPts val="1800"/>
              <a:buFont typeface="Roboto Slab"/>
              <a:buNone/>
              <a:defRPr sz="1800">
                <a:latin typeface="Roboto Slab"/>
                <a:ea typeface="Roboto Slab"/>
                <a:cs typeface="Roboto Slab"/>
                <a:sym typeface="Roboto Slab"/>
              </a:defRPr>
            </a:lvl9pPr>
          </a:lstStyle>
          <a:p/>
        </p:txBody>
      </p:sp>
      <p:sp>
        <p:nvSpPr>
          <p:cNvPr id="1307" name="Google Shape;1307;p16"/>
          <p:cNvSpPr txBox="1"/>
          <p:nvPr>
            <p:ph idx="4" type="subTitle"/>
          </p:nvPr>
        </p:nvSpPr>
        <p:spPr>
          <a:xfrm>
            <a:off x="3810900" y="2468880"/>
            <a:ext cx="1554600" cy="65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a:solidFill>
                  <a:schemeClr val="lt1"/>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308" name="Google Shape;1308;p16"/>
          <p:cNvSpPr txBox="1"/>
          <p:nvPr>
            <p:ph idx="5" type="subTitle"/>
          </p:nvPr>
        </p:nvSpPr>
        <p:spPr>
          <a:xfrm>
            <a:off x="6116803" y="2051975"/>
            <a:ext cx="1674600" cy="4023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SzPts val="1800"/>
              <a:buFont typeface="Roboto Slab Medium"/>
              <a:buNone/>
              <a:defRPr sz="1800">
                <a:latin typeface="Roboto Slab Medium"/>
                <a:ea typeface="Roboto Slab Medium"/>
                <a:cs typeface="Roboto Slab Medium"/>
                <a:sym typeface="Roboto Slab Medium"/>
              </a:defRPr>
            </a:lvl1pPr>
            <a:lvl2pPr lvl="1" rtl="0" algn="ctr">
              <a:spcBef>
                <a:spcPts val="0"/>
              </a:spcBef>
              <a:spcAft>
                <a:spcPts val="0"/>
              </a:spcAft>
              <a:buSzPts val="1800"/>
              <a:buFont typeface="Roboto Slab"/>
              <a:buNone/>
              <a:defRPr sz="1800">
                <a:latin typeface="Roboto Slab"/>
                <a:ea typeface="Roboto Slab"/>
                <a:cs typeface="Roboto Slab"/>
                <a:sym typeface="Roboto Slab"/>
              </a:defRPr>
            </a:lvl2pPr>
            <a:lvl3pPr lvl="2" rtl="0" algn="ctr">
              <a:spcBef>
                <a:spcPts val="1600"/>
              </a:spcBef>
              <a:spcAft>
                <a:spcPts val="0"/>
              </a:spcAft>
              <a:buSzPts val="1800"/>
              <a:buFont typeface="Roboto Slab"/>
              <a:buNone/>
              <a:defRPr sz="1800">
                <a:latin typeface="Roboto Slab"/>
                <a:ea typeface="Roboto Slab"/>
                <a:cs typeface="Roboto Slab"/>
                <a:sym typeface="Roboto Slab"/>
              </a:defRPr>
            </a:lvl3pPr>
            <a:lvl4pPr lvl="3" rtl="0" algn="ctr">
              <a:spcBef>
                <a:spcPts val="1600"/>
              </a:spcBef>
              <a:spcAft>
                <a:spcPts val="0"/>
              </a:spcAft>
              <a:buSzPts val="1800"/>
              <a:buFont typeface="Roboto Slab"/>
              <a:buNone/>
              <a:defRPr sz="1800">
                <a:latin typeface="Roboto Slab"/>
                <a:ea typeface="Roboto Slab"/>
                <a:cs typeface="Roboto Slab"/>
                <a:sym typeface="Roboto Slab"/>
              </a:defRPr>
            </a:lvl4pPr>
            <a:lvl5pPr lvl="4" rtl="0" algn="ctr">
              <a:spcBef>
                <a:spcPts val="1600"/>
              </a:spcBef>
              <a:spcAft>
                <a:spcPts val="0"/>
              </a:spcAft>
              <a:buSzPts val="1800"/>
              <a:buFont typeface="Roboto Slab"/>
              <a:buNone/>
              <a:defRPr sz="1800">
                <a:latin typeface="Roboto Slab"/>
                <a:ea typeface="Roboto Slab"/>
                <a:cs typeface="Roboto Slab"/>
                <a:sym typeface="Roboto Slab"/>
              </a:defRPr>
            </a:lvl5pPr>
            <a:lvl6pPr lvl="5" rtl="0" algn="ctr">
              <a:spcBef>
                <a:spcPts val="1600"/>
              </a:spcBef>
              <a:spcAft>
                <a:spcPts val="0"/>
              </a:spcAft>
              <a:buSzPts val="1800"/>
              <a:buFont typeface="Roboto Slab"/>
              <a:buNone/>
              <a:defRPr sz="1800">
                <a:latin typeface="Roboto Slab"/>
                <a:ea typeface="Roboto Slab"/>
                <a:cs typeface="Roboto Slab"/>
                <a:sym typeface="Roboto Slab"/>
              </a:defRPr>
            </a:lvl6pPr>
            <a:lvl7pPr lvl="6" rtl="0" algn="ctr">
              <a:spcBef>
                <a:spcPts val="1600"/>
              </a:spcBef>
              <a:spcAft>
                <a:spcPts val="0"/>
              </a:spcAft>
              <a:buSzPts val="1800"/>
              <a:buFont typeface="Roboto Slab"/>
              <a:buNone/>
              <a:defRPr sz="1800">
                <a:latin typeface="Roboto Slab"/>
                <a:ea typeface="Roboto Slab"/>
                <a:cs typeface="Roboto Slab"/>
                <a:sym typeface="Roboto Slab"/>
              </a:defRPr>
            </a:lvl7pPr>
            <a:lvl8pPr lvl="7" rtl="0" algn="ctr">
              <a:spcBef>
                <a:spcPts val="1600"/>
              </a:spcBef>
              <a:spcAft>
                <a:spcPts val="0"/>
              </a:spcAft>
              <a:buSzPts val="1800"/>
              <a:buFont typeface="Roboto Slab"/>
              <a:buNone/>
              <a:defRPr sz="1800">
                <a:latin typeface="Roboto Slab"/>
                <a:ea typeface="Roboto Slab"/>
                <a:cs typeface="Roboto Slab"/>
                <a:sym typeface="Roboto Slab"/>
              </a:defRPr>
            </a:lvl8pPr>
            <a:lvl9pPr lvl="8" rtl="0" algn="ctr">
              <a:spcBef>
                <a:spcPts val="1600"/>
              </a:spcBef>
              <a:spcAft>
                <a:spcPts val="1600"/>
              </a:spcAft>
              <a:buSzPts val="1800"/>
              <a:buFont typeface="Roboto Slab"/>
              <a:buNone/>
              <a:defRPr sz="1800">
                <a:latin typeface="Roboto Slab"/>
                <a:ea typeface="Roboto Slab"/>
                <a:cs typeface="Roboto Slab"/>
                <a:sym typeface="Roboto Slab"/>
              </a:defRPr>
            </a:lvl9pPr>
          </a:lstStyle>
          <a:p/>
        </p:txBody>
      </p:sp>
      <p:sp>
        <p:nvSpPr>
          <p:cNvPr id="1309" name="Google Shape;1309;p16"/>
          <p:cNvSpPr txBox="1"/>
          <p:nvPr>
            <p:ph idx="6" type="subTitle"/>
          </p:nvPr>
        </p:nvSpPr>
        <p:spPr>
          <a:xfrm>
            <a:off x="6193003" y="2468880"/>
            <a:ext cx="1554600" cy="65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a:solidFill>
                  <a:schemeClr val="lt1"/>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310" name="Google Shape;1310;p16"/>
          <p:cNvSpPr txBox="1"/>
          <p:nvPr>
            <p:ph idx="7" type="subTitle"/>
          </p:nvPr>
        </p:nvSpPr>
        <p:spPr>
          <a:xfrm>
            <a:off x="1352597" y="3375950"/>
            <a:ext cx="1674600" cy="4023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SzPts val="1800"/>
              <a:buFont typeface="Roboto Slab Medium"/>
              <a:buNone/>
              <a:defRPr sz="1800">
                <a:latin typeface="Roboto Slab Medium"/>
                <a:ea typeface="Roboto Slab Medium"/>
                <a:cs typeface="Roboto Slab Medium"/>
                <a:sym typeface="Roboto Slab Medium"/>
              </a:defRPr>
            </a:lvl1pPr>
            <a:lvl2pPr lvl="1" rtl="0" algn="ctr">
              <a:spcBef>
                <a:spcPts val="0"/>
              </a:spcBef>
              <a:spcAft>
                <a:spcPts val="0"/>
              </a:spcAft>
              <a:buSzPts val="1800"/>
              <a:buFont typeface="Roboto Slab"/>
              <a:buNone/>
              <a:defRPr sz="1800">
                <a:latin typeface="Roboto Slab"/>
                <a:ea typeface="Roboto Slab"/>
                <a:cs typeface="Roboto Slab"/>
                <a:sym typeface="Roboto Slab"/>
              </a:defRPr>
            </a:lvl2pPr>
            <a:lvl3pPr lvl="2" rtl="0" algn="ctr">
              <a:spcBef>
                <a:spcPts val="1600"/>
              </a:spcBef>
              <a:spcAft>
                <a:spcPts val="0"/>
              </a:spcAft>
              <a:buSzPts val="1800"/>
              <a:buFont typeface="Roboto Slab"/>
              <a:buNone/>
              <a:defRPr sz="1800">
                <a:latin typeface="Roboto Slab"/>
                <a:ea typeface="Roboto Slab"/>
                <a:cs typeface="Roboto Slab"/>
                <a:sym typeface="Roboto Slab"/>
              </a:defRPr>
            </a:lvl3pPr>
            <a:lvl4pPr lvl="3" rtl="0" algn="ctr">
              <a:spcBef>
                <a:spcPts val="1600"/>
              </a:spcBef>
              <a:spcAft>
                <a:spcPts val="0"/>
              </a:spcAft>
              <a:buSzPts val="1800"/>
              <a:buFont typeface="Roboto Slab"/>
              <a:buNone/>
              <a:defRPr sz="1800">
                <a:latin typeface="Roboto Slab"/>
                <a:ea typeface="Roboto Slab"/>
                <a:cs typeface="Roboto Slab"/>
                <a:sym typeface="Roboto Slab"/>
              </a:defRPr>
            </a:lvl4pPr>
            <a:lvl5pPr lvl="4" rtl="0" algn="ctr">
              <a:spcBef>
                <a:spcPts val="1600"/>
              </a:spcBef>
              <a:spcAft>
                <a:spcPts val="0"/>
              </a:spcAft>
              <a:buSzPts val="1800"/>
              <a:buFont typeface="Roboto Slab"/>
              <a:buNone/>
              <a:defRPr sz="1800">
                <a:latin typeface="Roboto Slab"/>
                <a:ea typeface="Roboto Slab"/>
                <a:cs typeface="Roboto Slab"/>
                <a:sym typeface="Roboto Slab"/>
              </a:defRPr>
            </a:lvl5pPr>
            <a:lvl6pPr lvl="5" rtl="0" algn="ctr">
              <a:spcBef>
                <a:spcPts val="1600"/>
              </a:spcBef>
              <a:spcAft>
                <a:spcPts val="0"/>
              </a:spcAft>
              <a:buSzPts val="1800"/>
              <a:buFont typeface="Roboto Slab"/>
              <a:buNone/>
              <a:defRPr sz="1800">
                <a:latin typeface="Roboto Slab"/>
                <a:ea typeface="Roboto Slab"/>
                <a:cs typeface="Roboto Slab"/>
                <a:sym typeface="Roboto Slab"/>
              </a:defRPr>
            </a:lvl6pPr>
            <a:lvl7pPr lvl="6" rtl="0" algn="ctr">
              <a:spcBef>
                <a:spcPts val="1600"/>
              </a:spcBef>
              <a:spcAft>
                <a:spcPts val="0"/>
              </a:spcAft>
              <a:buSzPts val="1800"/>
              <a:buFont typeface="Roboto Slab"/>
              <a:buNone/>
              <a:defRPr sz="1800">
                <a:latin typeface="Roboto Slab"/>
                <a:ea typeface="Roboto Slab"/>
                <a:cs typeface="Roboto Slab"/>
                <a:sym typeface="Roboto Slab"/>
              </a:defRPr>
            </a:lvl7pPr>
            <a:lvl8pPr lvl="7" rtl="0" algn="ctr">
              <a:spcBef>
                <a:spcPts val="1600"/>
              </a:spcBef>
              <a:spcAft>
                <a:spcPts val="0"/>
              </a:spcAft>
              <a:buSzPts val="1800"/>
              <a:buFont typeface="Roboto Slab"/>
              <a:buNone/>
              <a:defRPr sz="1800">
                <a:latin typeface="Roboto Slab"/>
                <a:ea typeface="Roboto Slab"/>
                <a:cs typeface="Roboto Slab"/>
                <a:sym typeface="Roboto Slab"/>
              </a:defRPr>
            </a:lvl8pPr>
            <a:lvl9pPr lvl="8" rtl="0" algn="ctr">
              <a:spcBef>
                <a:spcPts val="1600"/>
              </a:spcBef>
              <a:spcAft>
                <a:spcPts val="1600"/>
              </a:spcAft>
              <a:buSzPts val="1800"/>
              <a:buFont typeface="Roboto Slab"/>
              <a:buNone/>
              <a:defRPr sz="1800">
                <a:latin typeface="Roboto Slab"/>
                <a:ea typeface="Roboto Slab"/>
                <a:cs typeface="Roboto Slab"/>
                <a:sym typeface="Roboto Slab"/>
              </a:defRPr>
            </a:lvl9pPr>
          </a:lstStyle>
          <a:p/>
        </p:txBody>
      </p:sp>
      <p:sp>
        <p:nvSpPr>
          <p:cNvPr id="1311" name="Google Shape;1311;p16"/>
          <p:cNvSpPr txBox="1"/>
          <p:nvPr>
            <p:ph idx="8" type="subTitle"/>
          </p:nvPr>
        </p:nvSpPr>
        <p:spPr>
          <a:xfrm>
            <a:off x="1352597" y="3801301"/>
            <a:ext cx="1674600" cy="65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a:solidFill>
                  <a:schemeClr val="lt1"/>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312" name="Google Shape;1312;p16"/>
          <p:cNvSpPr txBox="1"/>
          <p:nvPr>
            <p:ph idx="9" type="subTitle"/>
          </p:nvPr>
        </p:nvSpPr>
        <p:spPr>
          <a:xfrm>
            <a:off x="3734700" y="3375950"/>
            <a:ext cx="1674600" cy="4023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SzPts val="1800"/>
              <a:buFont typeface="Roboto Slab Medium"/>
              <a:buNone/>
              <a:defRPr sz="1800">
                <a:latin typeface="Roboto Slab Medium"/>
                <a:ea typeface="Roboto Slab Medium"/>
                <a:cs typeface="Roboto Slab Medium"/>
                <a:sym typeface="Roboto Slab Medium"/>
              </a:defRPr>
            </a:lvl1pPr>
            <a:lvl2pPr lvl="1" rtl="0" algn="ctr">
              <a:spcBef>
                <a:spcPts val="0"/>
              </a:spcBef>
              <a:spcAft>
                <a:spcPts val="0"/>
              </a:spcAft>
              <a:buSzPts val="1800"/>
              <a:buFont typeface="Roboto Slab"/>
              <a:buNone/>
              <a:defRPr sz="1800">
                <a:latin typeface="Roboto Slab"/>
                <a:ea typeface="Roboto Slab"/>
                <a:cs typeface="Roboto Slab"/>
                <a:sym typeface="Roboto Slab"/>
              </a:defRPr>
            </a:lvl2pPr>
            <a:lvl3pPr lvl="2" rtl="0" algn="ctr">
              <a:spcBef>
                <a:spcPts val="1600"/>
              </a:spcBef>
              <a:spcAft>
                <a:spcPts val="0"/>
              </a:spcAft>
              <a:buSzPts val="1800"/>
              <a:buFont typeface="Roboto Slab"/>
              <a:buNone/>
              <a:defRPr sz="1800">
                <a:latin typeface="Roboto Slab"/>
                <a:ea typeface="Roboto Slab"/>
                <a:cs typeface="Roboto Slab"/>
                <a:sym typeface="Roboto Slab"/>
              </a:defRPr>
            </a:lvl3pPr>
            <a:lvl4pPr lvl="3" rtl="0" algn="ctr">
              <a:spcBef>
                <a:spcPts val="1600"/>
              </a:spcBef>
              <a:spcAft>
                <a:spcPts val="0"/>
              </a:spcAft>
              <a:buSzPts val="1800"/>
              <a:buFont typeface="Roboto Slab"/>
              <a:buNone/>
              <a:defRPr sz="1800">
                <a:latin typeface="Roboto Slab"/>
                <a:ea typeface="Roboto Slab"/>
                <a:cs typeface="Roboto Slab"/>
                <a:sym typeface="Roboto Slab"/>
              </a:defRPr>
            </a:lvl4pPr>
            <a:lvl5pPr lvl="4" rtl="0" algn="ctr">
              <a:spcBef>
                <a:spcPts val="1600"/>
              </a:spcBef>
              <a:spcAft>
                <a:spcPts val="0"/>
              </a:spcAft>
              <a:buSzPts val="1800"/>
              <a:buFont typeface="Roboto Slab"/>
              <a:buNone/>
              <a:defRPr sz="1800">
                <a:latin typeface="Roboto Slab"/>
                <a:ea typeface="Roboto Slab"/>
                <a:cs typeface="Roboto Slab"/>
                <a:sym typeface="Roboto Slab"/>
              </a:defRPr>
            </a:lvl5pPr>
            <a:lvl6pPr lvl="5" rtl="0" algn="ctr">
              <a:spcBef>
                <a:spcPts val="1600"/>
              </a:spcBef>
              <a:spcAft>
                <a:spcPts val="0"/>
              </a:spcAft>
              <a:buSzPts val="1800"/>
              <a:buFont typeface="Roboto Slab"/>
              <a:buNone/>
              <a:defRPr sz="1800">
                <a:latin typeface="Roboto Slab"/>
                <a:ea typeface="Roboto Slab"/>
                <a:cs typeface="Roboto Slab"/>
                <a:sym typeface="Roboto Slab"/>
              </a:defRPr>
            </a:lvl6pPr>
            <a:lvl7pPr lvl="6" rtl="0" algn="ctr">
              <a:spcBef>
                <a:spcPts val="1600"/>
              </a:spcBef>
              <a:spcAft>
                <a:spcPts val="0"/>
              </a:spcAft>
              <a:buSzPts val="1800"/>
              <a:buFont typeface="Roboto Slab"/>
              <a:buNone/>
              <a:defRPr sz="1800">
                <a:latin typeface="Roboto Slab"/>
                <a:ea typeface="Roboto Slab"/>
                <a:cs typeface="Roboto Slab"/>
                <a:sym typeface="Roboto Slab"/>
              </a:defRPr>
            </a:lvl7pPr>
            <a:lvl8pPr lvl="7" rtl="0" algn="ctr">
              <a:spcBef>
                <a:spcPts val="1600"/>
              </a:spcBef>
              <a:spcAft>
                <a:spcPts val="0"/>
              </a:spcAft>
              <a:buSzPts val="1800"/>
              <a:buFont typeface="Roboto Slab"/>
              <a:buNone/>
              <a:defRPr sz="1800">
                <a:latin typeface="Roboto Slab"/>
                <a:ea typeface="Roboto Slab"/>
                <a:cs typeface="Roboto Slab"/>
                <a:sym typeface="Roboto Slab"/>
              </a:defRPr>
            </a:lvl8pPr>
            <a:lvl9pPr lvl="8" rtl="0" algn="ctr">
              <a:spcBef>
                <a:spcPts val="1600"/>
              </a:spcBef>
              <a:spcAft>
                <a:spcPts val="1600"/>
              </a:spcAft>
              <a:buSzPts val="1800"/>
              <a:buFont typeface="Roboto Slab"/>
              <a:buNone/>
              <a:defRPr sz="1800">
                <a:latin typeface="Roboto Slab"/>
                <a:ea typeface="Roboto Slab"/>
                <a:cs typeface="Roboto Slab"/>
                <a:sym typeface="Roboto Slab"/>
              </a:defRPr>
            </a:lvl9pPr>
          </a:lstStyle>
          <a:p/>
        </p:txBody>
      </p:sp>
      <p:sp>
        <p:nvSpPr>
          <p:cNvPr id="1313" name="Google Shape;1313;p16"/>
          <p:cNvSpPr txBox="1"/>
          <p:nvPr>
            <p:ph idx="13" type="subTitle"/>
          </p:nvPr>
        </p:nvSpPr>
        <p:spPr>
          <a:xfrm>
            <a:off x="3734700" y="3801301"/>
            <a:ext cx="1674600" cy="65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a:solidFill>
                  <a:schemeClr val="lt1"/>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314" name="Google Shape;1314;p16"/>
          <p:cNvSpPr txBox="1"/>
          <p:nvPr>
            <p:ph idx="14" type="subTitle"/>
          </p:nvPr>
        </p:nvSpPr>
        <p:spPr>
          <a:xfrm>
            <a:off x="6116803" y="3375950"/>
            <a:ext cx="1674600" cy="4023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SzPts val="1800"/>
              <a:buFont typeface="Roboto Slab Medium"/>
              <a:buNone/>
              <a:defRPr sz="1800">
                <a:latin typeface="Roboto Slab Medium"/>
                <a:ea typeface="Roboto Slab Medium"/>
                <a:cs typeface="Roboto Slab Medium"/>
                <a:sym typeface="Roboto Slab Medium"/>
              </a:defRPr>
            </a:lvl1pPr>
            <a:lvl2pPr lvl="1" rtl="0" algn="ctr">
              <a:spcBef>
                <a:spcPts val="0"/>
              </a:spcBef>
              <a:spcAft>
                <a:spcPts val="0"/>
              </a:spcAft>
              <a:buSzPts val="1800"/>
              <a:buFont typeface="Roboto Slab"/>
              <a:buNone/>
              <a:defRPr sz="1800">
                <a:latin typeface="Roboto Slab"/>
                <a:ea typeface="Roboto Slab"/>
                <a:cs typeface="Roboto Slab"/>
                <a:sym typeface="Roboto Slab"/>
              </a:defRPr>
            </a:lvl2pPr>
            <a:lvl3pPr lvl="2" rtl="0" algn="ctr">
              <a:spcBef>
                <a:spcPts val="1600"/>
              </a:spcBef>
              <a:spcAft>
                <a:spcPts val="0"/>
              </a:spcAft>
              <a:buSzPts val="1800"/>
              <a:buFont typeface="Roboto Slab"/>
              <a:buNone/>
              <a:defRPr sz="1800">
                <a:latin typeface="Roboto Slab"/>
                <a:ea typeface="Roboto Slab"/>
                <a:cs typeface="Roboto Slab"/>
                <a:sym typeface="Roboto Slab"/>
              </a:defRPr>
            </a:lvl3pPr>
            <a:lvl4pPr lvl="3" rtl="0" algn="ctr">
              <a:spcBef>
                <a:spcPts val="1600"/>
              </a:spcBef>
              <a:spcAft>
                <a:spcPts val="0"/>
              </a:spcAft>
              <a:buSzPts val="1800"/>
              <a:buFont typeface="Roboto Slab"/>
              <a:buNone/>
              <a:defRPr sz="1800">
                <a:latin typeface="Roboto Slab"/>
                <a:ea typeface="Roboto Slab"/>
                <a:cs typeface="Roboto Slab"/>
                <a:sym typeface="Roboto Slab"/>
              </a:defRPr>
            </a:lvl4pPr>
            <a:lvl5pPr lvl="4" rtl="0" algn="ctr">
              <a:spcBef>
                <a:spcPts val="1600"/>
              </a:spcBef>
              <a:spcAft>
                <a:spcPts val="0"/>
              </a:spcAft>
              <a:buSzPts val="1800"/>
              <a:buFont typeface="Roboto Slab"/>
              <a:buNone/>
              <a:defRPr sz="1800">
                <a:latin typeface="Roboto Slab"/>
                <a:ea typeface="Roboto Slab"/>
                <a:cs typeface="Roboto Slab"/>
                <a:sym typeface="Roboto Slab"/>
              </a:defRPr>
            </a:lvl5pPr>
            <a:lvl6pPr lvl="5" rtl="0" algn="ctr">
              <a:spcBef>
                <a:spcPts val="1600"/>
              </a:spcBef>
              <a:spcAft>
                <a:spcPts val="0"/>
              </a:spcAft>
              <a:buSzPts val="1800"/>
              <a:buFont typeface="Roboto Slab"/>
              <a:buNone/>
              <a:defRPr sz="1800">
                <a:latin typeface="Roboto Slab"/>
                <a:ea typeface="Roboto Slab"/>
                <a:cs typeface="Roboto Slab"/>
                <a:sym typeface="Roboto Slab"/>
              </a:defRPr>
            </a:lvl6pPr>
            <a:lvl7pPr lvl="6" rtl="0" algn="ctr">
              <a:spcBef>
                <a:spcPts val="1600"/>
              </a:spcBef>
              <a:spcAft>
                <a:spcPts val="0"/>
              </a:spcAft>
              <a:buSzPts val="1800"/>
              <a:buFont typeface="Roboto Slab"/>
              <a:buNone/>
              <a:defRPr sz="1800">
                <a:latin typeface="Roboto Slab"/>
                <a:ea typeface="Roboto Slab"/>
                <a:cs typeface="Roboto Slab"/>
                <a:sym typeface="Roboto Slab"/>
              </a:defRPr>
            </a:lvl7pPr>
            <a:lvl8pPr lvl="7" rtl="0" algn="ctr">
              <a:spcBef>
                <a:spcPts val="1600"/>
              </a:spcBef>
              <a:spcAft>
                <a:spcPts val="0"/>
              </a:spcAft>
              <a:buSzPts val="1800"/>
              <a:buFont typeface="Roboto Slab"/>
              <a:buNone/>
              <a:defRPr sz="1800">
                <a:latin typeface="Roboto Slab"/>
                <a:ea typeface="Roboto Slab"/>
                <a:cs typeface="Roboto Slab"/>
                <a:sym typeface="Roboto Slab"/>
              </a:defRPr>
            </a:lvl8pPr>
            <a:lvl9pPr lvl="8" rtl="0" algn="ctr">
              <a:spcBef>
                <a:spcPts val="1600"/>
              </a:spcBef>
              <a:spcAft>
                <a:spcPts val="1600"/>
              </a:spcAft>
              <a:buSzPts val="1800"/>
              <a:buFont typeface="Roboto Slab"/>
              <a:buNone/>
              <a:defRPr sz="1800">
                <a:latin typeface="Roboto Slab"/>
                <a:ea typeface="Roboto Slab"/>
                <a:cs typeface="Roboto Slab"/>
                <a:sym typeface="Roboto Slab"/>
              </a:defRPr>
            </a:lvl9pPr>
          </a:lstStyle>
          <a:p/>
        </p:txBody>
      </p:sp>
      <p:sp>
        <p:nvSpPr>
          <p:cNvPr id="1315" name="Google Shape;1315;p16"/>
          <p:cNvSpPr txBox="1"/>
          <p:nvPr>
            <p:ph idx="15" type="subTitle"/>
          </p:nvPr>
        </p:nvSpPr>
        <p:spPr>
          <a:xfrm>
            <a:off x="6116803" y="3801301"/>
            <a:ext cx="1674600" cy="65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a:solidFill>
                  <a:schemeClr val="lt1"/>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5">
    <p:bg>
      <p:bgPr>
        <a:solidFill>
          <a:schemeClr val="accent3"/>
        </a:solidFill>
      </p:bgPr>
    </p:bg>
    <p:spTree>
      <p:nvGrpSpPr>
        <p:cNvPr id="1316" name="Shape 1316"/>
        <p:cNvGrpSpPr/>
        <p:nvPr/>
      </p:nvGrpSpPr>
      <p:grpSpPr>
        <a:xfrm>
          <a:off x="0" y="0"/>
          <a:ext cx="0" cy="0"/>
          <a:chOff x="0" y="0"/>
          <a:chExt cx="0" cy="0"/>
        </a:xfrm>
      </p:grpSpPr>
      <p:sp>
        <p:nvSpPr>
          <p:cNvPr id="1317" name="Google Shape;1317;p17"/>
          <p:cNvSpPr/>
          <p:nvPr/>
        </p:nvSpPr>
        <p:spPr>
          <a:xfrm flipH="1" rot="4733505">
            <a:off x="7945231" y="4702966"/>
            <a:ext cx="1527056" cy="1466072"/>
          </a:xfrm>
          <a:custGeom>
            <a:rect b="b" l="l" r="r" t="t"/>
            <a:pathLst>
              <a:path extrusionOk="0" h="25242" w="26292">
                <a:moveTo>
                  <a:pt x="9346" y="0"/>
                </a:moveTo>
                <a:cubicBezTo>
                  <a:pt x="7456" y="0"/>
                  <a:pt x="5703" y="543"/>
                  <a:pt x="4289" y="1686"/>
                </a:cubicBezTo>
                <a:cubicBezTo>
                  <a:pt x="0" y="5164"/>
                  <a:pt x="472" y="12872"/>
                  <a:pt x="5365" y="18914"/>
                </a:cubicBezTo>
                <a:cubicBezTo>
                  <a:pt x="8650" y="22972"/>
                  <a:pt x="13086" y="25242"/>
                  <a:pt x="16948" y="25242"/>
                </a:cubicBezTo>
                <a:cubicBezTo>
                  <a:pt x="18838" y="25242"/>
                  <a:pt x="20590" y="24699"/>
                  <a:pt x="22003" y="23556"/>
                </a:cubicBezTo>
                <a:cubicBezTo>
                  <a:pt x="26292" y="20078"/>
                  <a:pt x="25820" y="12356"/>
                  <a:pt x="20927" y="6314"/>
                </a:cubicBezTo>
                <a:cubicBezTo>
                  <a:pt x="17642" y="2267"/>
                  <a:pt x="13208" y="0"/>
                  <a:pt x="93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8" name="Google Shape;1318;p17"/>
          <p:cNvGrpSpPr/>
          <p:nvPr/>
        </p:nvGrpSpPr>
        <p:grpSpPr>
          <a:xfrm>
            <a:off x="7617013" y="4582063"/>
            <a:ext cx="1819313" cy="1707875"/>
            <a:chOff x="1285113" y="617100"/>
            <a:chExt cx="1819313" cy="1707875"/>
          </a:xfrm>
        </p:grpSpPr>
        <p:sp>
          <p:nvSpPr>
            <p:cNvPr id="1319" name="Google Shape;1319;p17"/>
            <p:cNvSpPr/>
            <p:nvPr/>
          </p:nvSpPr>
          <p:spPr>
            <a:xfrm>
              <a:off x="1428025" y="9352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7"/>
            <p:cNvSpPr/>
            <p:nvPr/>
          </p:nvSpPr>
          <p:spPr>
            <a:xfrm>
              <a:off x="1636875" y="10698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7"/>
            <p:cNvSpPr/>
            <p:nvPr/>
          </p:nvSpPr>
          <p:spPr>
            <a:xfrm>
              <a:off x="1845725" y="12045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7"/>
            <p:cNvSpPr/>
            <p:nvPr/>
          </p:nvSpPr>
          <p:spPr>
            <a:xfrm>
              <a:off x="2054575" y="13391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7"/>
            <p:cNvSpPr/>
            <p:nvPr/>
          </p:nvSpPr>
          <p:spPr>
            <a:xfrm>
              <a:off x="2263425" y="14738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7"/>
            <p:cNvSpPr/>
            <p:nvPr/>
          </p:nvSpPr>
          <p:spPr>
            <a:xfrm>
              <a:off x="2472275" y="16084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7"/>
            <p:cNvSpPr/>
            <p:nvPr/>
          </p:nvSpPr>
          <p:spPr>
            <a:xfrm>
              <a:off x="2681125" y="17431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7"/>
            <p:cNvSpPr/>
            <p:nvPr/>
          </p:nvSpPr>
          <p:spPr>
            <a:xfrm>
              <a:off x="1771525" y="8530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7"/>
            <p:cNvSpPr/>
            <p:nvPr/>
          </p:nvSpPr>
          <p:spPr>
            <a:xfrm>
              <a:off x="1980375" y="9876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7"/>
            <p:cNvSpPr/>
            <p:nvPr/>
          </p:nvSpPr>
          <p:spPr>
            <a:xfrm>
              <a:off x="2189225" y="11223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7"/>
            <p:cNvSpPr/>
            <p:nvPr/>
          </p:nvSpPr>
          <p:spPr>
            <a:xfrm>
              <a:off x="2398075" y="12569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7"/>
            <p:cNvSpPr/>
            <p:nvPr/>
          </p:nvSpPr>
          <p:spPr>
            <a:xfrm>
              <a:off x="2606925" y="13916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7"/>
            <p:cNvSpPr/>
            <p:nvPr/>
          </p:nvSpPr>
          <p:spPr>
            <a:xfrm>
              <a:off x="2815775" y="15262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7"/>
            <p:cNvSpPr/>
            <p:nvPr/>
          </p:nvSpPr>
          <p:spPr>
            <a:xfrm>
              <a:off x="3024625" y="16609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7"/>
            <p:cNvSpPr/>
            <p:nvPr/>
          </p:nvSpPr>
          <p:spPr>
            <a:xfrm>
              <a:off x="1507813" y="12867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7"/>
            <p:cNvSpPr/>
            <p:nvPr/>
          </p:nvSpPr>
          <p:spPr>
            <a:xfrm>
              <a:off x="1716663" y="14213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7"/>
            <p:cNvSpPr/>
            <p:nvPr/>
          </p:nvSpPr>
          <p:spPr>
            <a:xfrm>
              <a:off x="1925513" y="15560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7"/>
            <p:cNvSpPr/>
            <p:nvPr/>
          </p:nvSpPr>
          <p:spPr>
            <a:xfrm>
              <a:off x="2134363" y="16906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7"/>
            <p:cNvSpPr/>
            <p:nvPr/>
          </p:nvSpPr>
          <p:spPr>
            <a:xfrm>
              <a:off x="2343213" y="18253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7"/>
            <p:cNvSpPr/>
            <p:nvPr/>
          </p:nvSpPr>
          <p:spPr>
            <a:xfrm>
              <a:off x="2552063" y="19599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7"/>
            <p:cNvSpPr/>
            <p:nvPr/>
          </p:nvSpPr>
          <p:spPr>
            <a:xfrm>
              <a:off x="2760913" y="20946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7"/>
            <p:cNvSpPr/>
            <p:nvPr/>
          </p:nvSpPr>
          <p:spPr>
            <a:xfrm>
              <a:off x="1364913" y="14873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7"/>
            <p:cNvSpPr/>
            <p:nvPr/>
          </p:nvSpPr>
          <p:spPr>
            <a:xfrm>
              <a:off x="1573763" y="16219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7"/>
            <p:cNvSpPr/>
            <p:nvPr/>
          </p:nvSpPr>
          <p:spPr>
            <a:xfrm>
              <a:off x="1782613" y="17566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7"/>
            <p:cNvSpPr/>
            <p:nvPr/>
          </p:nvSpPr>
          <p:spPr>
            <a:xfrm>
              <a:off x="1991463" y="18912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7"/>
            <p:cNvSpPr/>
            <p:nvPr/>
          </p:nvSpPr>
          <p:spPr>
            <a:xfrm>
              <a:off x="2200313" y="20259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7"/>
            <p:cNvSpPr/>
            <p:nvPr/>
          </p:nvSpPr>
          <p:spPr>
            <a:xfrm>
              <a:off x="2409163" y="21605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7"/>
            <p:cNvSpPr/>
            <p:nvPr/>
          </p:nvSpPr>
          <p:spPr>
            <a:xfrm>
              <a:off x="2895563" y="18777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7"/>
            <p:cNvSpPr/>
            <p:nvPr/>
          </p:nvSpPr>
          <p:spPr>
            <a:xfrm>
              <a:off x="2115025" y="7760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7"/>
            <p:cNvSpPr/>
            <p:nvPr/>
          </p:nvSpPr>
          <p:spPr>
            <a:xfrm>
              <a:off x="2323875" y="9107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7"/>
            <p:cNvSpPr/>
            <p:nvPr/>
          </p:nvSpPr>
          <p:spPr>
            <a:xfrm>
              <a:off x="2532725" y="10453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7"/>
            <p:cNvSpPr/>
            <p:nvPr/>
          </p:nvSpPr>
          <p:spPr>
            <a:xfrm>
              <a:off x="1653575" y="19734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7"/>
            <p:cNvSpPr/>
            <p:nvPr/>
          </p:nvSpPr>
          <p:spPr>
            <a:xfrm>
              <a:off x="1862425" y="21081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7"/>
            <p:cNvSpPr/>
            <p:nvPr/>
          </p:nvSpPr>
          <p:spPr>
            <a:xfrm>
              <a:off x="2071275" y="22427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7"/>
            <p:cNvSpPr/>
            <p:nvPr/>
          </p:nvSpPr>
          <p:spPr>
            <a:xfrm>
              <a:off x="2730875" y="1186200"/>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7"/>
            <p:cNvSpPr/>
            <p:nvPr/>
          </p:nvSpPr>
          <p:spPr>
            <a:xfrm>
              <a:off x="2922950" y="13391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7"/>
            <p:cNvSpPr/>
            <p:nvPr/>
          </p:nvSpPr>
          <p:spPr>
            <a:xfrm>
              <a:off x="2452913" y="7243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7"/>
            <p:cNvSpPr/>
            <p:nvPr/>
          </p:nvSpPr>
          <p:spPr>
            <a:xfrm>
              <a:off x="2651063" y="8530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7"/>
            <p:cNvSpPr/>
            <p:nvPr/>
          </p:nvSpPr>
          <p:spPr>
            <a:xfrm>
              <a:off x="2840713" y="9876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7"/>
            <p:cNvSpPr/>
            <p:nvPr/>
          </p:nvSpPr>
          <p:spPr>
            <a:xfrm>
              <a:off x="1444713" y="18388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7"/>
            <p:cNvSpPr/>
            <p:nvPr/>
          </p:nvSpPr>
          <p:spPr>
            <a:xfrm>
              <a:off x="1285113" y="11520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7"/>
            <p:cNvSpPr/>
            <p:nvPr/>
          </p:nvSpPr>
          <p:spPr>
            <a:xfrm>
              <a:off x="1573775" y="7243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7"/>
            <p:cNvSpPr/>
            <p:nvPr/>
          </p:nvSpPr>
          <p:spPr>
            <a:xfrm>
              <a:off x="1925525" y="675250"/>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7"/>
            <p:cNvSpPr/>
            <p:nvPr/>
          </p:nvSpPr>
          <p:spPr>
            <a:xfrm>
              <a:off x="2214163" y="617100"/>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3" name="Google Shape;1363;p17"/>
          <p:cNvSpPr/>
          <p:nvPr/>
        </p:nvSpPr>
        <p:spPr>
          <a:xfrm rot="922548">
            <a:off x="82196" y="4571789"/>
            <a:ext cx="1331541" cy="1109940"/>
          </a:xfrm>
          <a:custGeom>
            <a:rect b="b" l="l" r="r" t="t"/>
            <a:pathLst>
              <a:path extrusionOk="0" h="6851" w="8004">
                <a:moveTo>
                  <a:pt x="4559" y="1079"/>
                </a:moveTo>
                <a:cubicBezTo>
                  <a:pt x="5767" y="1079"/>
                  <a:pt x="6927" y="2013"/>
                  <a:pt x="6927" y="3419"/>
                </a:cubicBezTo>
                <a:cubicBezTo>
                  <a:pt x="6927" y="4716"/>
                  <a:pt x="5866" y="5762"/>
                  <a:pt x="4584" y="5762"/>
                </a:cubicBezTo>
                <a:cubicBezTo>
                  <a:pt x="2492" y="5762"/>
                  <a:pt x="1445" y="3242"/>
                  <a:pt x="2919" y="1768"/>
                </a:cubicBezTo>
                <a:cubicBezTo>
                  <a:pt x="3395" y="1292"/>
                  <a:pt x="3983" y="1079"/>
                  <a:pt x="4559" y="1079"/>
                </a:cubicBezTo>
                <a:close/>
                <a:moveTo>
                  <a:pt x="4584" y="0"/>
                </a:moveTo>
                <a:cubicBezTo>
                  <a:pt x="1534" y="0"/>
                  <a:pt x="1" y="3684"/>
                  <a:pt x="2153" y="5836"/>
                </a:cubicBezTo>
                <a:cubicBezTo>
                  <a:pt x="2854" y="6537"/>
                  <a:pt x="3714" y="6851"/>
                  <a:pt x="4557" y="6851"/>
                </a:cubicBezTo>
                <a:cubicBezTo>
                  <a:pt x="6318" y="6851"/>
                  <a:pt x="8003" y="5482"/>
                  <a:pt x="8003" y="3419"/>
                </a:cubicBezTo>
                <a:cubicBezTo>
                  <a:pt x="8003" y="1533"/>
                  <a:pt x="6471" y="0"/>
                  <a:pt x="45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7"/>
          <p:cNvSpPr txBox="1"/>
          <p:nvPr>
            <p:ph type="title"/>
          </p:nvPr>
        </p:nvSpPr>
        <p:spPr>
          <a:xfrm>
            <a:off x="1080750" y="640080"/>
            <a:ext cx="6982500" cy="478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3000"/>
              <a:buNone/>
              <a:defRPr sz="3000">
                <a:solidFill>
                  <a:schemeClr val="lt1"/>
                </a:solidFill>
              </a:defRPr>
            </a:lvl1pPr>
            <a:lvl2pPr lvl="1" algn="ctr">
              <a:spcBef>
                <a:spcPts val="0"/>
              </a:spcBef>
              <a:spcAft>
                <a:spcPts val="0"/>
              </a:spcAft>
              <a:buSzPts val="3000"/>
              <a:buFont typeface="Roboto Slab SemiBold"/>
              <a:buNone/>
              <a:defRPr sz="3000">
                <a:latin typeface="Roboto Slab SemiBold"/>
                <a:ea typeface="Roboto Slab SemiBold"/>
                <a:cs typeface="Roboto Slab SemiBold"/>
                <a:sym typeface="Roboto Slab SemiBold"/>
              </a:defRPr>
            </a:lvl2pPr>
            <a:lvl3pPr lvl="2" algn="ctr">
              <a:spcBef>
                <a:spcPts val="0"/>
              </a:spcBef>
              <a:spcAft>
                <a:spcPts val="0"/>
              </a:spcAft>
              <a:buSzPts val="3000"/>
              <a:buFont typeface="Roboto Slab SemiBold"/>
              <a:buNone/>
              <a:defRPr sz="3000">
                <a:latin typeface="Roboto Slab SemiBold"/>
                <a:ea typeface="Roboto Slab SemiBold"/>
                <a:cs typeface="Roboto Slab SemiBold"/>
                <a:sym typeface="Roboto Slab SemiBold"/>
              </a:defRPr>
            </a:lvl3pPr>
            <a:lvl4pPr lvl="3" algn="ctr">
              <a:spcBef>
                <a:spcPts val="0"/>
              </a:spcBef>
              <a:spcAft>
                <a:spcPts val="0"/>
              </a:spcAft>
              <a:buSzPts val="3000"/>
              <a:buFont typeface="Roboto Slab SemiBold"/>
              <a:buNone/>
              <a:defRPr sz="3000">
                <a:latin typeface="Roboto Slab SemiBold"/>
                <a:ea typeface="Roboto Slab SemiBold"/>
                <a:cs typeface="Roboto Slab SemiBold"/>
                <a:sym typeface="Roboto Slab SemiBold"/>
              </a:defRPr>
            </a:lvl4pPr>
            <a:lvl5pPr lvl="4" algn="ctr">
              <a:spcBef>
                <a:spcPts val="0"/>
              </a:spcBef>
              <a:spcAft>
                <a:spcPts val="0"/>
              </a:spcAft>
              <a:buSzPts val="3000"/>
              <a:buFont typeface="Roboto Slab SemiBold"/>
              <a:buNone/>
              <a:defRPr sz="3000">
                <a:latin typeface="Roboto Slab SemiBold"/>
                <a:ea typeface="Roboto Slab SemiBold"/>
                <a:cs typeface="Roboto Slab SemiBold"/>
                <a:sym typeface="Roboto Slab SemiBold"/>
              </a:defRPr>
            </a:lvl5pPr>
            <a:lvl6pPr lvl="5" algn="ctr">
              <a:spcBef>
                <a:spcPts val="0"/>
              </a:spcBef>
              <a:spcAft>
                <a:spcPts val="0"/>
              </a:spcAft>
              <a:buSzPts val="3000"/>
              <a:buFont typeface="Roboto Slab SemiBold"/>
              <a:buNone/>
              <a:defRPr sz="3000">
                <a:latin typeface="Roboto Slab SemiBold"/>
                <a:ea typeface="Roboto Slab SemiBold"/>
                <a:cs typeface="Roboto Slab SemiBold"/>
                <a:sym typeface="Roboto Slab SemiBold"/>
              </a:defRPr>
            </a:lvl6pPr>
            <a:lvl7pPr lvl="6" algn="ctr">
              <a:spcBef>
                <a:spcPts val="0"/>
              </a:spcBef>
              <a:spcAft>
                <a:spcPts val="0"/>
              </a:spcAft>
              <a:buSzPts val="3000"/>
              <a:buFont typeface="Roboto Slab SemiBold"/>
              <a:buNone/>
              <a:defRPr sz="3000">
                <a:latin typeface="Roboto Slab SemiBold"/>
                <a:ea typeface="Roboto Slab SemiBold"/>
                <a:cs typeface="Roboto Slab SemiBold"/>
                <a:sym typeface="Roboto Slab SemiBold"/>
              </a:defRPr>
            </a:lvl7pPr>
            <a:lvl8pPr lvl="7" algn="ctr">
              <a:spcBef>
                <a:spcPts val="0"/>
              </a:spcBef>
              <a:spcAft>
                <a:spcPts val="0"/>
              </a:spcAft>
              <a:buSzPts val="3000"/>
              <a:buFont typeface="Roboto Slab SemiBold"/>
              <a:buNone/>
              <a:defRPr sz="3000">
                <a:latin typeface="Roboto Slab SemiBold"/>
                <a:ea typeface="Roboto Slab SemiBold"/>
                <a:cs typeface="Roboto Slab SemiBold"/>
                <a:sym typeface="Roboto Slab SemiBold"/>
              </a:defRPr>
            </a:lvl8pPr>
            <a:lvl9pPr lvl="8" algn="ctr">
              <a:spcBef>
                <a:spcPts val="0"/>
              </a:spcBef>
              <a:spcAft>
                <a:spcPts val="0"/>
              </a:spcAft>
              <a:buSzPts val="3000"/>
              <a:buFont typeface="Roboto Slab SemiBold"/>
              <a:buNone/>
              <a:defRPr sz="3000">
                <a:latin typeface="Roboto Slab SemiBold"/>
                <a:ea typeface="Roboto Slab SemiBold"/>
                <a:cs typeface="Roboto Slab SemiBold"/>
                <a:sym typeface="Roboto Slab SemiBold"/>
              </a:defRPr>
            </a:lvl9pPr>
          </a:lstStyle>
          <a:p/>
        </p:txBody>
      </p:sp>
      <p:grpSp>
        <p:nvGrpSpPr>
          <p:cNvPr id="1365" name="Google Shape;1365;p17"/>
          <p:cNvGrpSpPr/>
          <p:nvPr/>
        </p:nvGrpSpPr>
        <p:grpSpPr>
          <a:xfrm rot="8410053">
            <a:off x="-1320937" y="-1811137"/>
            <a:ext cx="3743763" cy="2929663"/>
            <a:chOff x="4193913" y="1200413"/>
            <a:chExt cx="4034400" cy="3449250"/>
          </a:xfrm>
        </p:grpSpPr>
        <p:sp>
          <p:nvSpPr>
            <p:cNvPr id="1366" name="Google Shape;1366;p17"/>
            <p:cNvSpPr/>
            <p:nvPr/>
          </p:nvSpPr>
          <p:spPr>
            <a:xfrm>
              <a:off x="41939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7"/>
            <p:cNvSpPr/>
            <p:nvPr/>
          </p:nvSpPr>
          <p:spPr>
            <a:xfrm>
              <a:off x="45217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7"/>
            <p:cNvSpPr/>
            <p:nvPr/>
          </p:nvSpPr>
          <p:spPr>
            <a:xfrm>
              <a:off x="48495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7"/>
            <p:cNvSpPr/>
            <p:nvPr/>
          </p:nvSpPr>
          <p:spPr>
            <a:xfrm>
              <a:off x="51773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7"/>
            <p:cNvSpPr/>
            <p:nvPr/>
          </p:nvSpPr>
          <p:spPr>
            <a:xfrm>
              <a:off x="55052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7"/>
            <p:cNvSpPr/>
            <p:nvPr/>
          </p:nvSpPr>
          <p:spPr>
            <a:xfrm>
              <a:off x="58330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7"/>
            <p:cNvSpPr/>
            <p:nvPr/>
          </p:nvSpPr>
          <p:spPr>
            <a:xfrm>
              <a:off x="61608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7"/>
            <p:cNvSpPr/>
            <p:nvPr/>
          </p:nvSpPr>
          <p:spPr>
            <a:xfrm>
              <a:off x="64886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7"/>
            <p:cNvSpPr/>
            <p:nvPr/>
          </p:nvSpPr>
          <p:spPr>
            <a:xfrm>
              <a:off x="68165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7"/>
            <p:cNvSpPr/>
            <p:nvPr/>
          </p:nvSpPr>
          <p:spPr>
            <a:xfrm>
              <a:off x="71443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7"/>
            <p:cNvSpPr/>
            <p:nvPr/>
          </p:nvSpPr>
          <p:spPr>
            <a:xfrm>
              <a:off x="74721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7"/>
            <p:cNvSpPr/>
            <p:nvPr/>
          </p:nvSpPr>
          <p:spPr>
            <a:xfrm>
              <a:off x="77999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7"/>
            <p:cNvSpPr/>
            <p:nvPr/>
          </p:nvSpPr>
          <p:spPr>
            <a:xfrm>
              <a:off x="81278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7"/>
            <p:cNvSpPr/>
            <p:nvPr/>
          </p:nvSpPr>
          <p:spPr>
            <a:xfrm>
              <a:off x="43459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7"/>
            <p:cNvSpPr/>
            <p:nvPr/>
          </p:nvSpPr>
          <p:spPr>
            <a:xfrm>
              <a:off x="46737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7"/>
            <p:cNvSpPr/>
            <p:nvPr/>
          </p:nvSpPr>
          <p:spPr>
            <a:xfrm>
              <a:off x="50016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7"/>
            <p:cNvSpPr/>
            <p:nvPr/>
          </p:nvSpPr>
          <p:spPr>
            <a:xfrm>
              <a:off x="53294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7"/>
            <p:cNvSpPr/>
            <p:nvPr/>
          </p:nvSpPr>
          <p:spPr>
            <a:xfrm>
              <a:off x="56572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7"/>
            <p:cNvSpPr/>
            <p:nvPr/>
          </p:nvSpPr>
          <p:spPr>
            <a:xfrm>
              <a:off x="59850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7"/>
            <p:cNvSpPr/>
            <p:nvPr/>
          </p:nvSpPr>
          <p:spPr>
            <a:xfrm>
              <a:off x="63129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7"/>
            <p:cNvSpPr/>
            <p:nvPr/>
          </p:nvSpPr>
          <p:spPr>
            <a:xfrm>
              <a:off x="66407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7"/>
            <p:cNvSpPr/>
            <p:nvPr/>
          </p:nvSpPr>
          <p:spPr>
            <a:xfrm>
              <a:off x="69685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7"/>
            <p:cNvSpPr/>
            <p:nvPr/>
          </p:nvSpPr>
          <p:spPr>
            <a:xfrm>
              <a:off x="72963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7"/>
            <p:cNvSpPr/>
            <p:nvPr/>
          </p:nvSpPr>
          <p:spPr>
            <a:xfrm>
              <a:off x="76242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7"/>
            <p:cNvSpPr/>
            <p:nvPr/>
          </p:nvSpPr>
          <p:spPr>
            <a:xfrm>
              <a:off x="79520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7"/>
            <p:cNvSpPr/>
            <p:nvPr/>
          </p:nvSpPr>
          <p:spPr>
            <a:xfrm>
              <a:off x="44722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7"/>
            <p:cNvSpPr/>
            <p:nvPr/>
          </p:nvSpPr>
          <p:spPr>
            <a:xfrm>
              <a:off x="48000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7"/>
            <p:cNvSpPr/>
            <p:nvPr/>
          </p:nvSpPr>
          <p:spPr>
            <a:xfrm>
              <a:off x="51278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7"/>
            <p:cNvSpPr/>
            <p:nvPr/>
          </p:nvSpPr>
          <p:spPr>
            <a:xfrm>
              <a:off x="545571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7"/>
            <p:cNvSpPr/>
            <p:nvPr/>
          </p:nvSpPr>
          <p:spPr>
            <a:xfrm>
              <a:off x="57835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7"/>
            <p:cNvSpPr/>
            <p:nvPr/>
          </p:nvSpPr>
          <p:spPr>
            <a:xfrm>
              <a:off x="61113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7"/>
            <p:cNvSpPr/>
            <p:nvPr/>
          </p:nvSpPr>
          <p:spPr>
            <a:xfrm>
              <a:off x="64391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7"/>
            <p:cNvSpPr/>
            <p:nvPr/>
          </p:nvSpPr>
          <p:spPr>
            <a:xfrm>
              <a:off x="676701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7"/>
            <p:cNvSpPr/>
            <p:nvPr/>
          </p:nvSpPr>
          <p:spPr>
            <a:xfrm>
              <a:off x="70948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7"/>
            <p:cNvSpPr/>
            <p:nvPr/>
          </p:nvSpPr>
          <p:spPr>
            <a:xfrm>
              <a:off x="74226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7"/>
            <p:cNvSpPr/>
            <p:nvPr/>
          </p:nvSpPr>
          <p:spPr>
            <a:xfrm>
              <a:off x="77504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7"/>
            <p:cNvSpPr/>
            <p:nvPr/>
          </p:nvSpPr>
          <p:spPr>
            <a:xfrm>
              <a:off x="46242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7"/>
            <p:cNvSpPr/>
            <p:nvPr/>
          </p:nvSpPr>
          <p:spPr>
            <a:xfrm>
              <a:off x="49521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7"/>
            <p:cNvSpPr/>
            <p:nvPr/>
          </p:nvSpPr>
          <p:spPr>
            <a:xfrm>
              <a:off x="527993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7"/>
            <p:cNvSpPr/>
            <p:nvPr/>
          </p:nvSpPr>
          <p:spPr>
            <a:xfrm>
              <a:off x="560776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7"/>
            <p:cNvSpPr/>
            <p:nvPr/>
          </p:nvSpPr>
          <p:spPr>
            <a:xfrm>
              <a:off x="59355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7"/>
            <p:cNvSpPr/>
            <p:nvPr/>
          </p:nvSpPr>
          <p:spPr>
            <a:xfrm>
              <a:off x="62634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7"/>
            <p:cNvSpPr/>
            <p:nvPr/>
          </p:nvSpPr>
          <p:spPr>
            <a:xfrm>
              <a:off x="659123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7"/>
            <p:cNvSpPr/>
            <p:nvPr/>
          </p:nvSpPr>
          <p:spPr>
            <a:xfrm>
              <a:off x="691906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7"/>
            <p:cNvSpPr/>
            <p:nvPr/>
          </p:nvSpPr>
          <p:spPr>
            <a:xfrm>
              <a:off x="72468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7"/>
            <p:cNvSpPr/>
            <p:nvPr/>
          </p:nvSpPr>
          <p:spPr>
            <a:xfrm>
              <a:off x="75747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7"/>
            <p:cNvSpPr/>
            <p:nvPr/>
          </p:nvSpPr>
          <p:spPr>
            <a:xfrm>
              <a:off x="48268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7"/>
            <p:cNvSpPr/>
            <p:nvPr/>
          </p:nvSpPr>
          <p:spPr>
            <a:xfrm>
              <a:off x="515468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7"/>
            <p:cNvSpPr/>
            <p:nvPr/>
          </p:nvSpPr>
          <p:spPr>
            <a:xfrm>
              <a:off x="548251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7"/>
            <p:cNvSpPr/>
            <p:nvPr/>
          </p:nvSpPr>
          <p:spPr>
            <a:xfrm>
              <a:off x="581033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7"/>
            <p:cNvSpPr/>
            <p:nvPr/>
          </p:nvSpPr>
          <p:spPr>
            <a:xfrm>
              <a:off x="61381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7"/>
            <p:cNvSpPr/>
            <p:nvPr/>
          </p:nvSpPr>
          <p:spPr>
            <a:xfrm>
              <a:off x="646598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7"/>
            <p:cNvSpPr/>
            <p:nvPr/>
          </p:nvSpPr>
          <p:spPr>
            <a:xfrm>
              <a:off x="679381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7"/>
            <p:cNvSpPr/>
            <p:nvPr/>
          </p:nvSpPr>
          <p:spPr>
            <a:xfrm>
              <a:off x="712163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7"/>
            <p:cNvSpPr/>
            <p:nvPr/>
          </p:nvSpPr>
          <p:spPr>
            <a:xfrm>
              <a:off x="74494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7"/>
            <p:cNvSpPr/>
            <p:nvPr/>
          </p:nvSpPr>
          <p:spPr>
            <a:xfrm>
              <a:off x="497891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7"/>
            <p:cNvSpPr/>
            <p:nvPr/>
          </p:nvSpPr>
          <p:spPr>
            <a:xfrm>
              <a:off x="530673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7"/>
            <p:cNvSpPr/>
            <p:nvPr/>
          </p:nvSpPr>
          <p:spPr>
            <a:xfrm>
              <a:off x="563456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7"/>
            <p:cNvSpPr/>
            <p:nvPr/>
          </p:nvSpPr>
          <p:spPr>
            <a:xfrm>
              <a:off x="596238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7"/>
            <p:cNvSpPr/>
            <p:nvPr/>
          </p:nvSpPr>
          <p:spPr>
            <a:xfrm>
              <a:off x="629021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7"/>
            <p:cNvSpPr/>
            <p:nvPr/>
          </p:nvSpPr>
          <p:spPr>
            <a:xfrm>
              <a:off x="661803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7"/>
            <p:cNvSpPr/>
            <p:nvPr/>
          </p:nvSpPr>
          <p:spPr>
            <a:xfrm>
              <a:off x="694586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7"/>
            <p:cNvSpPr/>
            <p:nvPr/>
          </p:nvSpPr>
          <p:spPr>
            <a:xfrm>
              <a:off x="727368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7"/>
            <p:cNvSpPr/>
            <p:nvPr/>
          </p:nvSpPr>
          <p:spPr>
            <a:xfrm>
              <a:off x="510518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7"/>
            <p:cNvSpPr/>
            <p:nvPr/>
          </p:nvSpPr>
          <p:spPr>
            <a:xfrm>
              <a:off x="543301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7"/>
            <p:cNvSpPr/>
            <p:nvPr/>
          </p:nvSpPr>
          <p:spPr>
            <a:xfrm>
              <a:off x="576083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7"/>
            <p:cNvSpPr/>
            <p:nvPr/>
          </p:nvSpPr>
          <p:spPr>
            <a:xfrm>
              <a:off x="608866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7"/>
            <p:cNvSpPr/>
            <p:nvPr/>
          </p:nvSpPr>
          <p:spPr>
            <a:xfrm>
              <a:off x="641648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7"/>
            <p:cNvSpPr/>
            <p:nvPr/>
          </p:nvSpPr>
          <p:spPr>
            <a:xfrm>
              <a:off x="674431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7"/>
            <p:cNvSpPr/>
            <p:nvPr/>
          </p:nvSpPr>
          <p:spPr>
            <a:xfrm>
              <a:off x="707213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7"/>
            <p:cNvSpPr/>
            <p:nvPr/>
          </p:nvSpPr>
          <p:spPr>
            <a:xfrm>
              <a:off x="525723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7"/>
            <p:cNvSpPr/>
            <p:nvPr/>
          </p:nvSpPr>
          <p:spPr>
            <a:xfrm>
              <a:off x="558506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7"/>
            <p:cNvSpPr/>
            <p:nvPr/>
          </p:nvSpPr>
          <p:spPr>
            <a:xfrm>
              <a:off x="591288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7"/>
            <p:cNvSpPr/>
            <p:nvPr/>
          </p:nvSpPr>
          <p:spPr>
            <a:xfrm>
              <a:off x="624071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7"/>
            <p:cNvSpPr/>
            <p:nvPr/>
          </p:nvSpPr>
          <p:spPr>
            <a:xfrm>
              <a:off x="656853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7"/>
            <p:cNvSpPr/>
            <p:nvPr/>
          </p:nvSpPr>
          <p:spPr>
            <a:xfrm>
              <a:off x="689636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7"/>
            <p:cNvSpPr/>
            <p:nvPr/>
          </p:nvSpPr>
          <p:spPr>
            <a:xfrm>
              <a:off x="543021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7"/>
            <p:cNvSpPr/>
            <p:nvPr/>
          </p:nvSpPr>
          <p:spPr>
            <a:xfrm>
              <a:off x="5758038"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7"/>
            <p:cNvSpPr/>
            <p:nvPr/>
          </p:nvSpPr>
          <p:spPr>
            <a:xfrm>
              <a:off x="608586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7"/>
            <p:cNvSpPr/>
            <p:nvPr/>
          </p:nvSpPr>
          <p:spPr>
            <a:xfrm>
              <a:off x="6413688"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17"/>
            <p:cNvSpPr/>
            <p:nvPr/>
          </p:nvSpPr>
          <p:spPr>
            <a:xfrm>
              <a:off x="674151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7"/>
            <p:cNvSpPr/>
            <p:nvPr/>
          </p:nvSpPr>
          <p:spPr>
            <a:xfrm>
              <a:off x="5556488"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7"/>
            <p:cNvSpPr/>
            <p:nvPr/>
          </p:nvSpPr>
          <p:spPr>
            <a:xfrm>
              <a:off x="5884313"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7"/>
            <p:cNvSpPr/>
            <p:nvPr/>
          </p:nvSpPr>
          <p:spPr>
            <a:xfrm>
              <a:off x="6212138"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7"/>
            <p:cNvSpPr/>
            <p:nvPr/>
          </p:nvSpPr>
          <p:spPr>
            <a:xfrm>
              <a:off x="6539963"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7"/>
            <p:cNvSpPr/>
            <p:nvPr/>
          </p:nvSpPr>
          <p:spPr>
            <a:xfrm>
              <a:off x="5708538"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7"/>
            <p:cNvSpPr/>
            <p:nvPr/>
          </p:nvSpPr>
          <p:spPr>
            <a:xfrm>
              <a:off x="6036363"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7"/>
            <p:cNvSpPr/>
            <p:nvPr/>
          </p:nvSpPr>
          <p:spPr>
            <a:xfrm>
              <a:off x="6364188"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7"/>
            <p:cNvSpPr/>
            <p:nvPr/>
          </p:nvSpPr>
          <p:spPr>
            <a:xfrm>
              <a:off x="5911113" y="14683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7"/>
            <p:cNvSpPr/>
            <p:nvPr/>
          </p:nvSpPr>
          <p:spPr>
            <a:xfrm>
              <a:off x="6238938" y="14683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7"/>
            <p:cNvSpPr/>
            <p:nvPr/>
          </p:nvSpPr>
          <p:spPr>
            <a:xfrm>
              <a:off x="6063163" y="12004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7" name="Google Shape;1457;p17"/>
          <p:cNvSpPr/>
          <p:nvPr/>
        </p:nvSpPr>
        <p:spPr>
          <a:xfrm flipH="1" rot="2241758">
            <a:off x="-367796" y="-1712296"/>
            <a:ext cx="2227785" cy="2283763"/>
          </a:xfrm>
          <a:custGeom>
            <a:rect b="b" l="l" r="r" t="t"/>
            <a:pathLst>
              <a:path extrusionOk="0" h="39084" w="38126">
                <a:moveTo>
                  <a:pt x="27382" y="6868"/>
                </a:moveTo>
                <a:lnTo>
                  <a:pt x="33277" y="33764"/>
                </a:lnTo>
                <a:lnTo>
                  <a:pt x="7030" y="25408"/>
                </a:lnTo>
                <a:lnTo>
                  <a:pt x="27382" y="6868"/>
                </a:lnTo>
                <a:close/>
                <a:moveTo>
                  <a:pt x="29578" y="0"/>
                </a:moveTo>
                <a:lnTo>
                  <a:pt x="0" y="26955"/>
                </a:lnTo>
                <a:lnTo>
                  <a:pt x="38126" y="39084"/>
                </a:lnTo>
                <a:lnTo>
                  <a:pt x="38126" y="39084"/>
                </a:lnTo>
                <a:lnTo>
                  <a:pt x="295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s and subtitles">
  <p:cSld name="CUSTOM_6">
    <p:bg>
      <p:bgPr>
        <a:solidFill>
          <a:schemeClr val="accent3"/>
        </a:solidFill>
      </p:bgPr>
    </p:bg>
    <p:spTree>
      <p:nvGrpSpPr>
        <p:cNvPr id="1458" name="Shape 1458"/>
        <p:cNvGrpSpPr/>
        <p:nvPr/>
      </p:nvGrpSpPr>
      <p:grpSpPr>
        <a:xfrm>
          <a:off x="0" y="0"/>
          <a:ext cx="0" cy="0"/>
          <a:chOff x="0" y="0"/>
          <a:chExt cx="0" cy="0"/>
        </a:xfrm>
      </p:grpSpPr>
      <p:sp>
        <p:nvSpPr>
          <p:cNvPr id="1459" name="Google Shape;1459;p18"/>
          <p:cNvSpPr txBox="1"/>
          <p:nvPr>
            <p:ph hasCustomPrompt="1" type="title"/>
          </p:nvPr>
        </p:nvSpPr>
        <p:spPr>
          <a:xfrm>
            <a:off x="713225" y="822950"/>
            <a:ext cx="4251900" cy="812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5200"/>
              <a:buNone/>
              <a:defRPr sz="5200">
                <a:solidFill>
                  <a:schemeClr val="lt1"/>
                </a:solidFill>
              </a:defRPr>
            </a:lvl1pPr>
            <a:lvl2pPr lvl="1" rtl="0" algn="ctr">
              <a:spcBef>
                <a:spcPts val="0"/>
              </a:spcBef>
              <a:spcAft>
                <a:spcPts val="0"/>
              </a:spcAft>
              <a:buClr>
                <a:schemeClr val="lt1"/>
              </a:buClr>
              <a:buSzPts val="5200"/>
              <a:buFont typeface="Roboto Slab SemiBold"/>
              <a:buNone/>
              <a:defRPr sz="5200">
                <a:solidFill>
                  <a:schemeClr val="lt1"/>
                </a:solidFill>
                <a:latin typeface="Roboto Slab SemiBold"/>
                <a:ea typeface="Roboto Slab SemiBold"/>
                <a:cs typeface="Roboto Slab SemiBold"/>
                <a:sym typeface="Roboto Slab SemiBold"/>
              </a:defRPr>
            </a:lvl2pPr>
            <a:lvl3pPr lvl="2" rtl="0" algn="ctr">
              <a:spcBef>
                <a:spcPts val="0"/>
              </a:spcBef>
              <a:spcAft>
                <a:spcPts val="0"/>
              </a:spcAft>
              <a:buClr>
                <a:schemeClr val="lt1"/>
              </a:buClr>
              <a:buSzPts val="5200"/>
              <a:buFont typeface="Roboto Slab SemiBold"/>
              <a:buNone/>
              <a:defRPr sz="5200">
                <a:solidFill>
                  <a:schemeClr val="lt1"/>
                </a:solidFill>
                <a:latin typeface="Roboto Slab SemiBold"/>
                <a:ea typeface="Roboto Slab SemiBold"/>
                <a:cs typeface="Roboto Slab SemiBold"/>
                <a:sym typeface="Roboto Slab SemiBold"/>
              </a:defRPr>
            </a:lvl3pPr>
            <a:lvl4pPr lvl="3" rtl="0" algn="ctr">
              <a:spcBef>
                <a:spcPts val="0"/>
              </a:spcBef>
              <a:spcAft>
                <a:spcPts val="0"/>
              </a:spcAft>
              <a:buClr>
                <a:schemeClr val="lt1"/>
              </a:buClr>
              <a:buSzPts val="5200"/>
              <a:buFont typeface="Roboto Slab SemiBold"/>
              <a:buNone/>
              <a:defRPr sz="5200">
                <a:solidFill>
                  <a:schemeClr val="lt1"/>
                </a:solidFill>
                <a:latin typeface="Roboto Slab SemiBold"/>
                <a:ea typeface="Roboto Slab SemiBold"/>
                <a:cs typeface="Roboto Slab SemiBold"/>
                <a:sym typeface="Roboto Slab SemiBold"/>
              </a:defRPr>
            </a:lvl4pPr>
            <a:lvl5pPr lvl="4" rtl="0" algn="ctr">
              <a:spcBef>
                <a:spcPts val="0"/>
              </a:spcBef>
              <a:spcAft>
                <a:spcPts val="0"/>
              </a:spcAft>
              <a:buClr>
                <a:schemeClr val="lt1"/>
              </a:buClr>
              <a:buSzPts val="5200"/>
              <a:buFont typeface="Roboto Slab SemiBold"/>
              <a:buNone/>
              <a:defRPr sz="5200">
                <a:solidFill>
                  <a:schemeClr val="lt1"/>
                </a:solidFill>
                <a:latin typeface="Roboto Slab SemiBold"/>
                <a:ea typeface="Roboto Slab SemiBold"/>
                <a:cs typeface="Roboto Slab SemiBold"/>
                <a:sym typeface="Roboto Slab SemiBold"/>
              </a:defRPr>
            </a:lvl5pPr>
            <a:lvl6pPr lvl="5" rtl="0" algn="ctr">
              <a:spcBef>
                <a:spcPts val="0"/>
              </a:spcBef>
              <a:spcAft>
                <a:spcPts val="0"/>
              </a:spcAft>
              <a:buClr>
                <a:schemeClr val="lt1"/>
              </a:buClr>
              <a:buSzPts val="5200"/>
              <a:buFont typeface="Roboto Slab SemiBold"/>
              <a:buNone/>
              <a:defRPr sz="5200">
                <a:solidFill>
                  <a:schemeClr val="lt1"/>
                </a:solidFill>
                <a:latin typeface="Roboto Slab SemiBold"/>
                <a:ea typeface="Roboto Slab SemiBold"/>
                <a:cs typeface="Roboto Slab SemiBold"/>
                <a:sym typeface="Roboto Slab SemiBold"/>
              </a:defRPr>
            </a:lvl6pPr>
            <a:lvl7pPr lvl="6" rtl="0" algn="ctr">
              <a:spcBef>
                <a:spcPts val="0"/>
              </a:spcBef>
              <a:spcAft>
                <a:spcPts val="0"/>
              </a:spcAft>
              <a:buClr>
                <a:schemeClr val="lt1"/>
              </a:buClr>
              <a:buSzPts val="5200"/>
              <a:buFont typeface="Roboto Slab SemiBold"/>
              <a:buNone/>
              <a:defRPr sz="5200">
                <a:solidFill>
                  <a:schemeClr val="lt1"/>
                </a:solidFill>
                <a:latin typeface="Roboto Slab SemiBold"/>
                <a:ea typeface="Roboto Slab SemiBold"/>
                <a:cs typeface="Roboto Slab SemiBold"/>
                <a:sym typeface="Roboto Slab SemiBold"/>
              </a:defRPr>
            </a:lvl7pPr>
            <a:lvl8pPr lvl="7" rtl="0" algn="ctr">
              <a:spcBef>
                <a:spcPts val="0"/>
              </a:spcBef>
              <a:spcAft>
                <a:spcPts val="0"/>
              </a:spcAft>
              <a:buClr>
                <a:schemeClr val="lt1"/>
              </a:buClr>
              <a:buSzPts val="5200"/>
              <a:buFont typeface="Roboto Slab SemiBold"/>
              <a:buNone/>
              <a:defRPr sz="5200">
                <a:solidFill>
                  <a:schemeClr val="lt1"/>
                </a:solidFill>
                <a:latin typeface="Roboto Slab SemiBold"/>
                <a:ea typeface="Roboto Slab SemiBold"/>
                <a:cs typeface="Roboto Slab SemiBold"/>
                <a:sym typeface="Roboto Slab SemiBold"/>
              </a:defRPr>
            </a:lvl8pPr>
            <a:lvl9pPr lvl="8" rtl="0" algn="ctr">
              <a:spcBef>
                <a:spcPts val="0"/>
              </a:spcBef>
              <a:spcAft>
                <a:spcPts val="0"/>
              </a:spcAft>
              <a:buClr>
                <a:schemeClr val="lt1"/>
              </a:buClr>
              <a:buSzPts val="5200"/>
              <a:buFont typeface="Roboto Slab SemiBold"/>
              <a:buNone/>
              <a:defRPr sz="5200">
                <a:solidFill>
                  <a:schemeClr val="lt1"/>
                </a:solidFill>
                <a:latin typeface="Roboto Slab SemiBold"/>
                <a:ea typeface="Roboto Slab SemiBold"/>
                <a:cs typeface="Roboto Slab SemiBold"/>
                <a:sym typeface="Roboto Slab SemiBold"/>
              </a:defRPr>
            </a:lvl9pPr>
          </a:lstStyle>
          <a:p>
            <a:r>
              <a:t>xx%</a:t>
            </a:r>
          </a:p>
        </p:txBody>
      </p:sp>
      <p:sp>
        <p:nvSpPr>
          <p:cNvPr id="1460" name="Google Shape;1460;p18"/>
          <p:cNvSpPr txBox="1"/>
          <p:nvPr>
            <p:ph idx="1" type="subTitle"/>
          </p:nvPr>
        </p:nvSpPr>
        <p:spPr>
          <a:xfrm>
            <a:off x="713225" y="1398016"/>
            <a:ext cx="4251900" cy="4695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461" name="Google Shape;1461;p18"/>
          <p:cNvSpPr txBox="1"/>
          <p:nvPr>
            <p:ph hasCustomPrompt="1" idx="2" type="title"/>
          </p:nvPr>
        </p:nvSpPr>
        <p:spPr>
          <a:xfrm>
            <a:off x="2446050" y="2070238"/>
            <a:ext cx="4251900" cy="812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5200"/>
              <a:buNone/>
              <a:defRPr sz="5200">
                <a:solidFill>
                  <a:schemeClr val="lt1"/>
                </a:solidFill>
              </a:defRPr>
            </a:lvl1pPr>
            <a:lvl2pPr lvl="1" rtl="0" algn="ctr">
              <a:spcBef>
                <a:spcPts val="0"/>
              </a:spcBef>
              <a:spcAft>
                <a:spcPts val="0"/>
              </a:spcAft>
              <a:buClr>
                <a:schemeClr val="lt1"/>
              </a:buClr>
              <a:buSzPts val="5200"/>
              <a:buFont typeface="Roboto Slab SemiBold"/>
              <a:buNone/>
              <a:defRPr sz="5200">
                <a:solidFill>
                  <a:schemeClr val="lt1"/>
                </a:solidFill>
                <a:latin typeface="Roboto Slab SemiBold"/>
                <a:ea typeface="Roboto Slab SemiBold"/>
                <a:cs typeface="Roboto Slab SemiBold"/>
                <a:sym typeface="Roboto Slab SemiBold"/>
              </a:defRPr>
            </a:lvl2pPr>
            <a:lvl3pPr lvl="2" rtl="0" algn="ctr">
              <a:spcBef>
                <a:spcPts val="0"/>
              </a:spcBef>
              <a:spcAft>
                <a:spcPts val="0"/>
              </a:spcAft>
              <a:buClr>
                <a:schemeClr val="lt1"/>
              </a:buClr>
              <a:buSzPts val="5200"/>
              <a:buFont typeface="Roboto Slab SemiBold"/>
              <a:buNone/>
              <a:defRPr sz="5200">
                <a:solidFill>
                  <a:schemeClr val="lt1"/>
                </a:solidFill>
                <a:latin typeface="Roboto Slab SemiBold"/>
                <a:ea typeface="Roboto Slab SemiBold"/>
                <a:cs typeface="Roboto Slab SemiBold"/>
                <a:sym typeface="Roboto Slab SemiBold"/>
              </a:defRPr>
            </a:lvl3pPr>
            <a:lvl4pPr lvl="3" rtl="0" algn="ctr">
              <a:spcBef>
                <a:spcPts val="0"/>
              </a:spcBef>
              <a:spcAft>
                <a:spcPts val="0"/>
              </a:spcAft>
              <a:buClr>
                <a:schemeClr val="lt1"/>
              </a:buClr>
              <a:buSzPts val="5200"/>
              <a:buFont typeface="Roboto Slab SemiBold"/>
              <a:buNone/>
              <a:defRPr sz="5200">
                <a:solidFill>
                  <a:schemeClr val="lt1"/>
                </a:solidFill>
                <a:latin typeface="Roboto Slab SemiBold"/>
                <a:ea typeface="Roboto Slab SemiBold"/>
                <a:cs typeface="Roboto Slab SemiBold"/>
                <a:sym typeface="Roboto Slab SemiBold"/>
              </a:defRPr>
            </a:lvl4pPr>
            <a:lvl5pPr lvl="4" rtl="0" algn="ctr">
              <a:spcBef>
                <a:spcPts val="0"/>
              </a:spcBef>
              <a:spcAft>
                <a:spcPts val="0"/>
              </a:spcAft>
              <a:buClr>
                <a:schemeClr val="lt1"/>
              </a:buClr>
              <a:buSzPts val="5200"/>
              <a:buFont typeface="Roboto Slab SemiBold"/>
              <a:buNone/>
              <a:defRPr sz="5200">
                <a:solidFill>
                  <a:schemeClr val="lt1"/>
                </a:solidFill>
                <a:latin typeface="Roboto Slab SemiBold"/>
                <a:ea typeface="Roboto Slab SemiBold"/>
                <a:cs typeface="Roboto Slab SemiBold"/>
                <a:sym typeface="Roboto Slab SemiBold"/>
              </a:defRPr>
            </a:lvl5pPr>
            <a:lvl6pPr lvl="5" rtl="0" algn="ctr">
              <a:spcBef>
                <a:spcPts val="0"/>
              </a:spcBef>
              <a:spcAft>
                <a:spcPts val="0"/>
              </a:spcAft>
              <a:buClr>
                <a:schemeClr val="lt1"/>
              </a:buClr>
              <a:buSzPts val="5200"/>
              <a:buFont typeface="Roboto Slab SemiBold"/>
              <a:buNone/>
              <a:defRPr sz="5200">
                <a:solidFill>
                  <a:schemeClr val="lt1"/>
                </a:solidFill>
                <a:latin typeface="Roboto Slab SemiBold"/>
                <a:ea typeface="Roboto Slab SemiBold"/>
                <a:cs typeface="Roboto Slab SemiBold"/>
                <a:sym typeface="Roboto Slab SemiBold"/>
              </a:defRPr>
            </a:lvl6pPr>
            <a:lvl7pPr lvl="6" rtl="0" algn="ctr">
              <a:spcBef>
                <a:spcPts val="0"/>
              </a:spcBef>
              <a:spcAft>
                <a:spcPts val="0"/>
              </a:spcAft>
              <a:buClr>
                <a:schemeClr val="lt1"/>
              </a:buClr>
              <a:buSzPts val="5200"/>
              <a:buFont typeface="Roboto Slab SemiBold"/>
              <a:buNone/>
              <a:defRPr sz="5200">
                <a:solidFill>
                  <a:schemeClr val="lt1"/>
                </a:solidFill>
                <a:latin typeface="Roboto Slab SemiBold"/>
                <a:ea typeface="Roboto Slab SemiBold"/>
                <a:cs typeface="Roboto Slab SemiBold"/>
                <a:sym typeface="Roboto Slab SemiBold"/>
              </a:defRPr>
            </a:lvl7pPr>
            <a:lvl8pPr lvl="7" rtl="0" algn="ctr">
              <a:spcBef>
                <a:spcPts val="0"/>
              </a:spcBef>
              <a:spcAft>
                <a:spcPts val="0"/>
              </a:spcAft>
              <a:buClr>
                <a:schemeClr val="lt1"/>
              </a:buClr>
              <a:buSzPts val="5200"/>
              <a:buFont typeface="Roboto Slab SemiBold"/>
              <a:buNone/>
              <a:defRPr sz="5200">
                <a:solidFill>
                  <a:schemeClr val="lt1"/>
                </a:solidFill>
                <a:latin typeface="Roboto Slab SemiBold"/>
                <a:ea typeface="Roboto Slab SemiBold"/>
                <a:cs typeface="Roboto Slab SemiBold"/>
                <a:sym typeface="Roboto Slab SemiBold"/>
              </a:defRPr>
            </a:lvl8pPr>
            <a:lvl9pPr lvl="8" rtl="0" algn="ctr">
              <a:spcBef>
                <a:spcPts val="0"/>
              </a:spcBef>
              <a:spcAft>
                <a:spcPts val="0"/>
              </a:spcAft>
              <a:buClr>
                <a:schemeClr val="lt1"/>
              </a:buClr>
              <a:buSzPts val="5200"/>
              <a:buFont typeface="Roboto Slab SemiBold"/>
              <a:buNone/>
              <a:defRPr sz="5200">
                <a:solidFill>
                  <a:schemeClr val="lt1"/>
                </a:solidFill>
                <a:latin typeface="Roboto Slab SemiBold"/>
                <a:ea typeface="Roboto Slab SemiBold"/>
                <a:cs typeface="Roboto Slab SemiBold"/>
                <a:sym typeface="Roboto Slab SemiBold"/>
              </a:defRPr>
            </a:lvl9pPr>
          </a:lstStyle>
          <a:p>
            <a:r>
              <a:t>xx%</a:t>
            </a:r>
          </a:p>
        </p:txBody>
      </p:sp>
      <p:sp>
        <p:nvSpPr>
          <p:cNvPr id="1462" name="Google Shape;1462;p18"/>
          <p:cNvSpPr txBox="1"/>
          <p:nvPr>
            <p:ph idx="3" type="subTitle"/>
          </p:nvPr>
        </p:nvSpPr>
        <p:spPr>
          <a:xfrm>
            <a:off x="2446050" y="2645303"/>
            <a:ext cx="4251900" cy="469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463" name="Google Shape;1463;p18"/>
          <p:cNvSpPr txBox="1"/>
          <p:nvPr>
            <p:ph hasCustomPrompt="1" idx="4" type="title"/>
          </p:nvPr>
        </p:nvSpPr>
        <p:spPr>
          <a:xfrm>
            <a:off x="4175650" y="3317525"/>
            <a:ext cx="4251900" cy="812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5200"/>
              <a:buNone/>
              <a:defRPr sz="5200">
                <a:solidFill>
                  <a:schemeClr val="lt1"/>
                </a:solidFill>
              </a:defRPr>
            </a:lvl1pPr>
            <a:lvl2pPr lvl="1" rtl="0" algn="ctr">
              <a:spcBef>
                <a:spcPts val="0"/>
              </a:spcBef>
              <a:spcAft>
                <a:spcPts val="0"/>
              </a:spcAft>
              <a:buClr>
                <a:schemeClr val="lt1"/>
              </a:buClr>
              <a:buSzPts val="5200"/>
              <a:buFont typeface="Roboto Slab SemiBold"/>
              <a:buNone/>
              <a:defRPr sz="5200">
                <a:solidFill>
                  <a:schemeClr val="lt1"/>
                </a:solidFill>
                <a:latin typeface="Roboto Slab SemiBold"/>
                <a:ea typeface="Roboto Slab SemiBold"/>
                <a:cs typeface="Roboto Slab SemiBold"/>
                <a:sym typeface="Roboto Slab SemiBold"/>
              </a:defRPr>
            </a:lvl2pPr>
            <a:lvl3pPr lvl="2" rtl="0" algn="ctr">
              <a:spcBef>
                <a:spcPts val="0"/>
              </a:spcBef>
              <a:spcAft>
                <a:spcPts val="0"/>
              </a:spcAft>
              <a:buClr>
                <a:schemeClr val="lt1"/>
              </a:buClr>
              <a:buSzPts val="5200"/>
              <a:buFont typeface="Roboto Slab SemiBold"/>
              <a:buNone/>
              <a:defRPr sz="5200">
                <a:solidFill>
                  <a:schemeClr val="lt1"/>
                </a:solidFill>
                <a:latin typeface="Roboto Slab SemiBold"/>
                <a:ea typeface="Roboto Slab SemiBold"/>
                <a:cs typeface="Roboto Slab SemiBold"/>
                <a:sym typeface="Roboto Slab SemiBold"/>
              </a:defRPr>
            </a:lvl3pPr>
            <a:lvl4pPr lvl="3" rtl="0" algn="ctr">
              <a:spcBef>
                <a:spcPts val="0"/>
              </a:spcBef>
              <a:spcAft>
                <a:spcPts val="0"/>
              </a:spcAft>
              <a:buClr>
                <a:schemeClr val="lt1"/>
              </a:buClr>
              <a:buSzPts val="5200"/>
              <a:buFont typeface="Roboto Slab SemiBold"/>
              <a:buNone/>
              <a:defRPr sz="5200">
                <a:solidFill>
                  <a:schemeClr val="lt1"/>
                </a:solidFill>
                <a:latin typeface="Roboto Slab SemiBold"/>
                <a:ea typeface="Roboto Slab SemiBold"/>
                <a:cs typeface="Roboto Slab SemiBold"/>
                <a:sym typeface="Roboto Slab SemiBold"/>
              </a:defRPr>
            </a:lvl4pPr>
            <a:lvl5pPr lvl="4" rtl="0" algn="ctr">
              <a:spcBef>
                <a:spcPts val="0"/>
              </a:spcBef>
              <a:spcAft>
                <a:spcPts val="0"/>
              </a:spcAft>
              <a:buClr>
                <a:schemeClr val="lt1"/>
              </a:buClr>
              <a:buSzPts val="5200"/>
              <a:buFont typeface="Roboto Slab SemiBold"/>
              <a:buNone/>
              <a:defRPr sz="5200">
                <a:solidFill>
                  <a:schemeClr val="lt1"/>
                </a:solidFill>
                <a:latin typeface="Roboto Slab SemiBold"/>
                <a:ea typeface="Roboto Slab SemiBold"/>
                <a:cs typeface="Roboto Slab SemiBold"/>
                <a:sym typeface="Roboto Slab SemiBold"/>
              </a:defRPr>
            </a:lvl5pPr>
            <a:lvl6pPr lvl="5" rtl="0" algn="ctr">
              <a:spcBef>
                <a:spcPts val="0"/>
              </a:spcBef>
              <a:spcAft>
                <a:spcPts val="0"/>
              </a:spcAft>
              <a:buClr>
                <a:schemeClr val="lt1"/>
              </a:buClr>
              <a:buSzPts val="5200"/>
              <a:buFont typeface="Roboto Slab SemiBold"/>
              <a:buNone/>
              <a:defRPr sz="5200">
                <a:solidFill>
                  <a:schemeClr val="lt1"/>
                </a:solidFill>
                <a:latin typeface="Roboto Slab SemiBold"/>
                <a:ea typeface="Roboto Slab SemiBold"/>
                <a:cs typeface="Roboto Slab SemiBold"/>
                <a:sym typeface="Roboto Slab SemiBold"/>
              </a:defRPr>
            </a:lvl6pPr>
            <a:lvl7pPr lvl="6" rtl="0" algn="ctr">
              <a:spcBef>
                <a:spcPts val="0"/>
              </a:spcBef>
              <a:spcAft>
                <a:spcPts val="0"/>
              </a:spcAft>
              <a:buClr>
                <a:schemeClr val="lt1"/>
              </a:buClr>
              <a:buSzPts val="5200"/>
              <a:buFont typeface="Roboto Slab SemiBold"/>
              <a:buNone/>
              <a:defRPr sz="5200">
                <a:solidFill>
                  <a:schemeClr val="lt1"/>
                </a:solidFill>
                <a:latin typeface="Roboto Slab SemiBold"/>
                <a:ea typeface="Roboto Slab SemiBold"/>
                <a:cs typeface="Roboto Slab SemiBold"/>
                <a:sym typeface="Roboto Slab SemiBold"/>
              </a:defRPr>
            </a:lvl7pPr>
            <a:lvl8pPr lvl="7" rtl="0" algn="ctr">
              <a:spcBef>
                <a:spcPts val="0"/>
              </a:spcBef>
              <a:spcAft>
                <a:spcPts val="0"/>
              </a:spcAft>
              <a:buClr>
                <a:schemeClr val="lt1"/>
              </a:buClr>
              <a:buSzPts val="5200"/>
              <a:buFont typeface="Roboto Slab SemiBold"/>
              <a:buNone/>
              <a:defRPr sz="5200">
                <a:solidFill>
                  <a:schemeClr val="lt1"/>
                </a:solidFill>
                <a:latin typeface="Roboto Slab SemiBold"/>
                <a:ea typeface="Roboto Slab SemiBold"/>
                <a:cs typeface="Roboto Slab SemiBold"/>
                <a:sym typeface="Roboto Slab SemiBold"/>
              </a:defRPr>
            </a:lvl8pPr>
            <a:lvl9pPr lvl="8" rtl="0" algn="ctr">
              <a:spcBef>
                <a:spcPts val="0"/>
              </a:spcBef>
              <a:spcAft>
                <a:spcPts val="0"/>
              </a:spcAft>
              <a:buClr>
                <a:schemeClr val="lt1"/>
              </a:buClr>
              <a:buSzPts val="5200"/>
              <a:buFont typeface="Roboto Slab SemiBold"/>
              <a:buNone/>
              <a:defRPr sz="5200">
                <a:solidFill>
                  <a:schemeClr val="lt1"/>
                </a:solidFill>
                <a:latin typeface="Roboto Slab SemiBold"/>
                <a:ea typeface="Roboto Slab SemiBold"/>
                <a:cs typeface="Roboto Slab SemiBold"/>
                <a:sym typeface="Roboto Slab SemiBold"/>
              </a:defRPr>
            </a:lvl9pPr>
          </a:lstStyle>
          <a:p>
            <a:r>
              <a:t>xx%</a:t>
            </a:r>
          </a:p>
        </p:txBody>
      </p:sp>
      <p:sp>
        <p:nvSpPr>
          <p:cNvPr id="1464" name="Google Shape;1464;p18"/>
          <p:cNvSpPr txBox="1"/>
          <p:nvPr>
            <p:ph idx="5" type="subTitle"/>
          </p:nvPr>
        </p:nvSpPr>
        <p:spPr>
          <a:xfrm>
            <a:off x="4175650" y="3892591"/>
            <a:ext cx="4251900" cy="469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grpSp>
        <p:nvGrpSpPr>
          <p:cNvPr id="1465" name="Google Shape;1465;p18"/>
          <p:cNvGrpSpPr/>
          <p:nvPr/>
        </p:nvGrpSpPr>
        <p:grpSpPr>
          <a:xfrm rot="6168404">
            <a:off x="410377" y="4308777"/>
            <a:ext cx="3743863" cy="2929868"/>
            <a:chOff x="4193913" y="1200413"/>
            <a:chExt cx="4034400" cy="3449250"/>
          </a:xfrm>
        </p:grpSpPr>
        <p:sp>
          <p:nvSpPr>
            <p:cNvPr id="1466" name="Google Shape;1466;p18"/>
            <p:cNvSpPr/>
            <p:nvPr/>
          </p:nvSpPr>
          <p:spPr>
            <a:xfrm>
              <a:off x="41939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8"/>
            <p:cNvSpPr/>
            <p:nvPr/>
          </p:nvSpPr>
          <p:spPr>
            <a:xfrm>
              <a:off x="45217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8"/>
            <p:cNvSpPr/>
            <p:nvPr/>
          </p:nvSpPr>
          <p:spPr>
            <a:xfrm>
              <a:off x="48495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8"/>
            <p:cNvSpPr/>
            <p:nvPr/>
          </p:nvSpPr>
          <p:spPr>
            <a:xfrm>
              <a:off x="51773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8"/>
            <p:cNvSpPr/>
            <p:nvPr/>
          </p:nvSpPr>
          <p:spPr>
            <a:xfrm>
              <a:off x="55052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8"/>
            <p:cNvSpPr/>
            <p:nvPr/>
          </p:nvSpPr>
          <p:spPr>
            <a:xfrm>
              <a:off x="58330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8"/>
            <p:cNvSpPr/>
            <p:nvPr/>
          </p:nvSpPr>
          <p:spPr>
            <a:xfrm>
              <a:off x="61608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8"/>
            <p:cNvSpPr/>
            <p:nvPr/>
          </p:nvSpPr>
          <p:spPr>
            <a:xfrm>
              <a:off x="64886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8"/>
            <p:cNvSpPr/>
            <p:nvPr/>
          </p:nvSpPr>
          <p:spPr>
            <a:xfrm>
              <a:off x="68165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8"/>
            <p:cNvSpPr/>
            <p:nvPr/>
          </p:nvSpPr>
          <p:spPr>
            <a:xfrm>
              <a:off x="71443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8"/>
            <p:cNvSpPr/>
            <p:nvPr/>
          </p:nvSpPr>
          <p:spPr>
            <a:xfrm>
              <a:off x="74721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8"/>
            <p:cNvSpPr/>
            <p:nvPr/>
          </p:nvSpPr>
          <p:spPr>
            <a:xfrm>
              <a:off x="77999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8"/>
            <p:cNvSpPr/>
            <p:nvPr/>
          </p:nvSpPr>
          <p:spPr>
            <a:xfrm>
              <a:off x="81278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8"/>
            <p:cNvSpPr/>
            <p:nvPr/>
          </p:nvSpPr>
          <p:spPr>
            <a:xfrm>
              <a:off x="43459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8"/>
            <p:cNvSpPr/>
            <p:nvPr/>
          </p:nvSpPr>
          <p:spPr>
            <a:xfrm>
              <a:off x="46737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8"/>
            <p:cNvSpPr/>
            <p:nvPr/>
          </p:nvSpPr>
          <p:spPr>
            <a:xfrm>
              <a:off x="50016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8"/>
            <p:cNvSpPr/>
            <p:nvPr/>
          </p:nvSpPr>
          <p:spPr>
            <a:xfrm>
              <a:off x="53294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8"/>
            <p:cNvSpPr/>
            <p:nvPr/>
          </p:nvSpPr>
          <p:spPr>
            <a:xfrm>
              <a:off x="56572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8"/>
            <p:cNvSpPr/>
            <p:nvPr/>
          </p:nvSpPr>
          <p:spPr>
            <a:xfrm>
              <a:off x="59850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8"/>
            <p:cNvSpPr/>
            <p:nvPr/>
          </p:nvSpPr>
          <p:spPr>
            <a:xfrm>
              <a:off x="63129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8"/>
            <p:cNvSpPr/>
            <p:nvPr/>
          </p:nvSpPr>
          <p:spPr>
            <a:xfrm>
              <a:off x="66407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8"/>
            <p:cNvSpPr/>
            <p:nvPr/>
          </p:nvSpPr>
          <p:spPr>
            <a:xfrm>
              <a:off x="69685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8"/>
            <p:cNvSpPr/>
            <p:nvPr/>
          </p:nvSpPr>
          <p:spPr>
            <a:xfrm>
              <a:off x="72963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8"/>
            <p:cNvSpPr/>
            <p:nvPr/>
          </p:nvSpPr>
          <p:spPr>
            <a:xfrm>
              <a:off x="76242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8"/>
            <p:cNvSpPr/>
            <p:nvPr/>
          </p:nvSpPr>
          <p:spPr>
            <a:xfrm>
              <a:off x="79520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8"/>
            <p:cNvSpPr/>
            <p:nvPr/>
          </p:nvSpPr>
          <p:spPr>
            <a:xfrm>
              <a:off x="44722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8"/>
            <p:cNvSpPr/>
            <p:nvPr/>
          </p:nvSpPr>
          <p:spPr>
            <a:xfrm>
              <a:off x="48000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8"/>
            <p:cNvSpPr/>
            <p:nvPr/>
          </p:nvSpPr>
          <p:spPr>
            <a:xfrm>
              <a:off x="51278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8"/>
            <p:cNvSpPr/>
            <p:nvPr/>
          </p:nvSpPr>
          <p:spPr>
            <a:xfrm>
              <a:off x="545571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8"/>
            <p:cNvSpPr/>
            <p:nvPr/>
          </p:nvSpPr>
          <p:spPr>
            <a:xfrm>
              <a:off x="57835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8"/>
            <p:cNvSpPr/>
            <p:nvPr/>
          </p:nvSpPr>
          <p:spPr>
            <a:xfrm>
              <a:off x="61113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8"/>
            <p:cNvSpPr/>
            <p:nvPr/>
          </p:nvSpPr>
          <p:spPr>
            <a:xfrm>
              <a:off x="64391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8"/>
            <p:cNvSpPr/>
            <p:nvPr/>
          </p:nvSpPr>
          <p:spPr>
            <a:xfrm>
              <a:off x="676701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8"/>
            <p:cNvSpPr/>
            <p:nvPr/>
          </p:nvSpPr>
          <p:spPr>
            <a:xfrm>
              <a:off x="70948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8"/>
            <p:cNvSpPr/>
            <p:nvPr/>
          </p:nvSpPr>
          <p:spPr>
            <a:xfrm>
              <a:off x="74226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8"/>
            <p:cNvSpPr/>
            <p:nvPr/>
          </p:nvSpPr>
          <p:spPr>
            <a:xfrm>
              <a:off x="77504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8"/>
            <p:cNvSpPr/>
            <p:nvPr/>
          </p:nvSpPr>
          <p:spPr>
            <a:xfrm>
              <a:off x="46242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8"/>
            <p:cNvSpPr/>
            <p:nvPr/>
          </p:nvSpPr>
          <p:spPr>
            <a:xfrm>
              <a:off x="49521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8"/>
            <p:cNvSpPr/>
            <p:nvPr/>
          </p:nvSpPr>
          <p:spPr>
            <a:xfrm>
              <a:off x="527993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8"/>
            <p:cNvSpPr/>
            <p:nvPr/>
          </p:nvSpPr>
          <p:spPr>
            <a:xfrm>
              <a:off x="560776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8"/>
            <p:cNvSpPr/>
            <p:nvPr/>
          </p:nvSpPr>
          <p:spPr>
            <a:xfrm>
              <a:off x="59355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8"/>
            <p:cNvSpPr/>
            <p:nvPr/>
          </p:nvSpPr>
          <p:spPr>
            <a:xfrm>
              <a:off x="62634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8"/>
            <p:cNvSpPr/>
            <p:nvPr/>
          </p:nvSpPr>
          <p:spPr>
            <a:xfrm>
              <a:off x="659123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8"/>
            <p:cNvSpPr/>
            <p:nvPr/>
          </p:nvSpPr>
          <p:spPr>
            <a:xfrm>
              <a:off x="691906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8"/>
            <p:cNvSpPr/>
            <p:nvPr/>
          </p:nvSpPr>
          <p:spPr>
            <a:xfrm>
              <a:off x="72468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8"/>
            <p:cNvSpPr/>
            <p:nvPr/>
          </p:nvSpPr>
          <p:spPr>
            <a:xfrm>
              <a:off x="75747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8"/>
            <p:cNvSpPr/>
            <p:nvPr/>
          </p:nvSpPr>
          <p:spPr>
            <a:xfrm>
              <a:off x="48268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8"/>
            <p:cNvSpPr/>
            <p:nvPr/>
          </p:nvSpPr>
          <p:spPr>
            <a:xfrm>
              <a:off x="515468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8"/>
            <p:cNvSpPr/>
            <p:nvPr/>
          </p:nvSpPr>
          <p:spPr>
            <a:xfrm>
              <a:off x="548251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8"/>
            <p:cNvSpPr/>
            <p:nvPr/>
          </p:nvSpPr>
          <p:spPr>
            <a:xfrm>
              <a:off x="581033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8"/>
            <p:cNvSpPr/>
            <p:nvPr/>
          </p:nvSpPr>
          <p:spPr>
            <a:xfrm>
              <a:off x="61381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8"/>
            <p:cNvSpPr/>
            <p:nvPr/>
          </p:nvSpPr>
          <p:spPr>
            <a:xfrm>
              <a:off x="646598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8"/>
            <p:cNvSpPr/>
            <p:nvPr/>
          </p:nvSpPr>
          <p:spPr>
            <a:xfrm>
              <a:off x="679381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8"/>
            <p:cNvSpPr/>
            <p:nvPr/>
          </p:nvSpPr>
          <p:spPr>
            <a:xfrm>
              <a:off x="712163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8"/>
            <p:cNvSpPr/>
            <p:nvPr/>
          </p:nvSpPr>
          <p:spPr>
            <a:xfrm>
              <a:off x="74494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8"/>
            <p:cNvSpPr/>
            <p:nvPr/>
          </p:nvSpPr>
          <p:spPr>
            <a:xfrm>
              <a:off x="497891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8"/>
            <p:cNvSpPr/>
            <p:nvPr/>
          </p:nvSpPr>
          <p:spPr>
            <a:xfrm>
              <a:off x="530673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8"/>
            <p:cNvSpPr/>
            <p:nvPr/>
          </p:nvSpPr>
          <p:spPr>
            <a:xfrm>
              <a:off x="563456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8"/>
            <p:cNvSpPr/>
            <p:nvPr/>
          </p:nvSpPr>
          <p:spPr>
            <a:xfrm>
              <a:off x="596238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8"/>
            <p:cNvSpPr/>
            <p:nvPr/>
          </p:nvSpPr>
          <p:spPr>
            <a:xfrm>
              <a:off x="629021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8"/>
            <p:cNvSpPr/>
            <p:nvPr/>
          </p:nvSpPr>
          <p:spPr>
            <a:xfrm>
              <a:off x="661803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18"/>
            <p:cNvSpPr/>
            <p:nvPr/>
          </p:nvSpPr>
          <p:spPr>
            <a:xfrm>
              <a:off x="694586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8"/>
            <p:cNvSpPr/>
            <p:nvPr/>
          </p:nvSpPr>
          <p:spPr>
            <a:xfrm>
              <a:off x="727368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8"/>
            <p:cNvSpPr/>
            <p:nvPr/>
          </p:nvSpPr>
          <p:spPr>
            <a:xfrm>
              <a:off x="510518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8"/>
            <p:cNvSpPr/>
            <p:nvPr/>
          </p:nvSpPr>
          <p:spPr>
            <a:xfrm>
              <a:off x="543301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8"/>
            <p:cNvSpPr/>
            <p:nvPr/>
          </p:nvSpPr>
          <p:spPr>
            <a:xfrm>
              <a:off x="576083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8"/>
            <p:cNvSpPr/>
            <p:nvPr/>
          </p:nvSpPr>
          <p:spPr>
            <a:xfrm>
              <a:off x="608866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8"/>
            <p:cNvSpPr/>
            <p:nvPr/>
          </p:nvSpPr>
          <p:spPr>
            <a:xfrm>
              <a:off x="641648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8"/>
            <p:cNvSpPr/>
            <p:nvPr/>
          </p:nvSpPr>
          <p:spPr>
            <a:xfrm>
              <a:off x="674431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8"/>
            <p:cNvSpPr/>
            <p:nvPr/>
          </p:nvSpPr>
          <p:spPr>
            <a:xfrm>
              <a:off x="707213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8"/>
            <p:cNvSpPr/>
            <p:nvPr/>
          </p:nvSpPr>
          <p:spPr>
            <a:xfrm>
              <a:off x="525723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8"/>
            <p:cNvSpPr/>
            <p:nvPr/>
          </p:nvSpPr>
          <p:spPr>
            <a:xfrm>
              <a:off x="558506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8"/>
            <p:cNvSpPr/>
            <p:nvPr/>
          </p:nvSpPr>
          <p:spPr>
            <a:xfrm>
              <a:off x="591288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8"/>
            <p:cNvSpPr/>
            <p:nvPr/>
          </p:nvSpPr>
          <p:spPr>
            <a:xfrm>
              <a:off x="624071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8"/>
            <p:cNvSpPr/>
            <p:nvPr/>
          </p:nvSpPr>
          <p:spPr>
            <a:xfrm>
              <a:off x="656853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8"/>
            <p:cNvSpPr/>
            <p:nvPr/>
          </p:nvSpPr>
          <p:spPr>
            <a:xfrm>
              <a:off x="689636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18"/>
            <p:cNvSpPr/>
            <p:nvPr/>
          </p:nvSpPr>
          <p:spPr>
            <a:xfrm>
              <a:off x="543021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8"/>
            <p:cNvSpPr/>
            <p:nvPr/>
          </p:nvSpPr>
          <p:spPr>
            <a:xfrm>
              <a:off x="5758038"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18"/>
            <p:cNvSpPr/>
            <p:nvPr/>
          </p:nvSpPr>
          <p:spPr>
            <a:xfrm>
              <a:off x="608586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18"/>
            <p:cNvSpPr/>
            <p:nvPr/>
          </p:nvSpPr>
          <p:spPr>
            <a:xfrm>
              <a:off x="6413688"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8"/>
            <p:cNvSpPr/>
            <p:nvPr/>
          </p:nvSpPr>
          <p:spPr>
            <a:xfrm>
              <a:off x="674151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8"/>
            <p:cNvSpPr/>
            <p:nvPr/>
          </p:nvSpPr>
          <p:spPr>
            <a:xfrm>
              <a:off x="5556488"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8"/>
            <p:cNvSpPr/>
            <p:nvPr/>
          </p:nvSpPr>
          <p:spPr>
            <a:xfrm>
              <a:off x="5884313"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8"/>
            <p:cNvSpPr/>
            <p:nvPr/>
          </p:nvSpPr>
          <p:spPr>
            <a:xfrm>
              <a:off x="6212138"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8"/>
            <p:cNvSpPr/>
            <p:nvPr/>
          </p:nvSpPr>
          <p:spPr>
            <a:xfrm>
              <a:off x="6539963"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8"/>
            <p:cNvSpPr/>
            <p:nvPr/>
          </p:nvSpPr>
          <p:spPr>
            <a:xfrm>
              <a:off x="5708538"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8"/>
            <p:cNvSpPr/>
            <p:nvPr/>
          </p:nvSpPr>
          <p:spPr>
            <a:xfrm>
              <a:off x="6036363"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8"/>
            <p:cNvSpPr/>
            <p:nvPr/>
          </p:nvSpPr>
          <p:spPr>
            <a:xfrm>
              <a:off x="6364188"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8"/>
            <p:cNvSpPr/>
            <p:nvPr/>
          </p:nvSpPr>
          <p:spPr>
            <a:xfrm>
              <a:off x="5911113" y="14683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8"/>
            <p:cNvSpPr/>
            <p:nvPr/>
          </p:nvSpPr>
          <p:spPr>
            <a:xfrm>
              <a:off x="6238938" y="14683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8"/>
            <p:cNvSpPr/>
            <p:nvPr/>
          </p:nvSpPr>
          <p:spPr>
            <a:xfrm>
              <a:off x="6063163" y="12004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7" name="Google Shape;1557;p18"/>
          <p:cNvSpPr/>
          <p:nvPr/>
        </p:nvSpPr>
        <p:spPr>
          <a:xfrm flipH="1">
            <a:off x="975906" y="4053746"/>
            <a:ext cx="2227797" cy="2283776"/>
          </a:xfrm>
          <a:custGeom>
            <a:rect b="b" l="l" r="r" t="t"/>
            <a:pathLst>
              <a:path extrusionOk="0" h="39084" w="38126">
                <a:moveTo>
                  <a:pt x="27382" y="6868"/>
                </a:moveTo>
                <a:lnTo>
                  <a:pt x="33277" y="33764"/>
                </a:lnTo>
                <a:lnTo>
                  <a:pt x="7030" y="25408"/>
                </a:lnTo>
                <a:lnTo>
                  <a:pt x="27382" y="6868"/>
                </a:lnTo>
                <a:close/>
                <a:moveTo>
                  <a:pt x="29578" y="0"/>
                </a:moveTo>
                <a:lnTo>
                  <a:pt x="0" y="26955"/>
                </a:lnTo>
                <a:lnTo>
                  <a:pt x="38126" y="39084"/>
                </a:lnTo>
                <a:lnTo>
                  <a:pt x="38126" y="39084"/>
                </a:lnTo>
                <a:lnTo>
                  <a:pt x="295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58" name="Google Shape;1558;p18"/>
          <p:cNvSpPr/>
          <p:nvPr/>
        </p:nvSpPr>
        <p:spPr>
          <a:xfrm>
            <a:off x="6041150" y="-1420970"/>
            <a:ext cx="2112544" cy="1967286"/>
          </a:xfrm>
          <a:custGeom>
            <a:rect b="b" l="l" r="r" t="t"/>
            <a:pathLst>
              <a:path extrusionOk="0" h="33872" w="36373">
                <a:moveTo>
                  <a:pt x="17646" y="1"/>
                </a:moveTo>
                <a:cubicBezTo>
                  <a:pt x="16061" y="1"/>
                  <a:pt x="14457" y="247"/>
                  <a:pt x="12881" y="765"/>
                </a:cubicBezTo>
                <a:cubicBezTo>
                  <a:pt x="4451" y="3521"/>
                  <a:pt x="1" y="13012"/>
                  <a:pt x="2919" y="21943"/>
                </a:cubicBezTo>
                <a:cubicBezTo>
                  <a:pt x="5305" y="29210"/>
                  <a:pt x="11848" y="33872"/>
                  <a:pt x="18745" y="33872"/>
                </a:cubicBezTo>
                <a:cubicBezTo>
                  <a:pt x="20324" y="33872"/>
                  <a:pt x="21921" y="33627"/>
                  <a:pt x="23492" y="33114"/>
                </a:cubicBezTo>
                <a:cubicBezTo>
                  <a:pt x="31921" y="30343"/>
                  <a:pt x="36372" y="20867"/>
                  <a:pt x="33454" y="11922"/>
                </a:cubicBezTo>
                <a:cubicBezTo>
                  <a:pt x="31070" y="4661"/>
                  <a:pt x="24536" y="1"/>
                  <a:pt x="176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8"/>
          <p:cNvSpPr/>
          <p:nvPr/>
        </p:nvSpPr>
        <p:spPr>
          <a:xfrm>
            <a:off x="7580817" y="-295174"/>
            <a:ext cx="1029113" cy="1265064"/>
          </a:xfrm>
          <a:custGeom>
            <a:rect b="b" l="l" r="r" t="t"/>
            <a:pathLst>
              <a:path extrusionOk="0" h="21650" w="17612">
                <a:moveTo>
                  <a:pt x="17612" y="1"/>
                </a:moveTo>
                <a:lnTo>
                  <a:pt x="12631" y="384"/>
                </a:lnTo>
                <a:lnTo>
                  <a:pt x="12616" y="1239"/>
                </a:lnTo>
                <a:cubicBezTo>
                  <a:pt x="12557" y="3774"/>
                  <a:pt x="11894" y="6264"/>
                  <a:pt x="10685" y="8504"/>
                </a:cubicBezTo>
                <a:cubicBezTo>
                  <a:pt x="8622" y="12395"/>
                  <a:pt x="5041" y="15283"/>
                  <a:pt x="797" y="16477"/>
                </a:cubicBezTo>
                <a:lnTo>
                  <a:pt x="1" y="16698"/>
                </a:lnTo>
                <a:lnTo>
                  <a:pt x="708" y="21650"/>
                </a:lnTo>
                <a:lnTo>
                  <a:pt x="1725" y="21385"/>
                </a:lnTo>
                <a:cubicBezTo>
                  <a:pt x="7443" y="19881"/>
                  <a:pt x="12292" y="16064"/>
                  <a:pt x="15092" y="10862"/>
                </a:cubicBezTo>
                <a:cubicBezTo>
                  <a:pt x="16713" y="7826"/>
                  <a:pt x="17568" y="4451"/>
                  <a:pt x="17612" y="1018"/>
                </a:cubicBezTo>
                <a:lnTo>
                  <a:pt x="1761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60" name="Google Shape;1560;p18"/>
          <p:cNvSpPr/>
          <p:nvPr/>
        </p:nvSpPr>
        <p:spPr>
          <a:xfrm>
            <a:off x="-182058" y="-93036"/>
            <a:ext cx="1029113" cy="1265064"/>
          </a:xfrm>
          <a:custGeom>
            <a:rect b="b" l="l" r="r" t="t"/>
            <a:pathLst>
              <a:path extrusionOk="0" h="21650" w="17612">
                <a:moveTo>
                  <a:pt x="17612" y="1"/>
                </a:moveTo>
                <a:lnTo>
                  <a:pt x="12631" y="384"/>
                </a:lnTo>
                <a:lnTo>
                  <a:pt x="12616" y="1239"/>
                </a:lnTo>
                <a:cubicBezTo>
                  <a:pt x="12557" y="3774"/>
                  <a:pt x="11894" y="6264"/>
                  <a:pt x="10685" y="8504"/>
                </a:cubicBezTo>
                <a:cubicBezTo>
                  <a:pt x="8622" y="12395"/>
                  <a:pt x="5041" y="15283"/>
                  <a:pt x="797" y="16477"/>
                </a:cubicBezTo>
                <a:lnTo>
                  <a:pt x="1" y="16698"/>
                </a:lnTo>
                <a:lnTo>
                  <a:pt x="708" y="21650"/>
                </a:lnTo>
                <a:lnTo>
                  <a:pt x="1725" y="21385"/>
                </a:lnTo>
                <a:cubicBezTo>
                  <a:pt x="7443" y="19881"/>
                  <a:pt x="12292" y="16064"/>
                  <a:pt x="15092" y="10862"/>
                </a:cubicBezTo>
                <a:cubicBezTo>
                  <a:pt x="16713" y="7826"/>
                  <a:pt x="17568" y="4451"/>
                  <a:pt x="17612" y="1018"/>
                </a:cubicBezTo>
                <a:lnTo>
                  <a:pt x="1761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wo columns">
  <p:cSld name="CUSTOM_7">
    <p:bg>
      <p:bgPr>
        <a:solidFill>
          <a:schemeClr val="accent4"/>
        </a:solidFill>
      </p:bgPr>
    </p:bg>
    <p:spTree>
      <p:nvGrpSpPr>
        <p:cNvPr id="1561" name="Shape 1561"/>
        <p:cNvGrpSpPr/>
        <p:nvPr/>
      </p:nvGrpSpPr>
      <p:grpSpPr>
        <a:xfrm>
          <a:off x="0" y="0"/>
          <a:ext cx="0" cy="0"/>
          <a:chOff x="0" y="0"/>
          <a:chExt cx="0" cy="0"/>
        </a:xfrm>
      </p:grpSpPr>
      <p:sp>
        <p:nvSpPr>
          <p:cNvPr id="1562" name="Google Shape;1562;p19"/>
          <p:cNvSpPr/>
          <p:nvPr/>
        </p:nvSpPr>
        <p:spPr>
          <a:xfrm flipH="1">
            <a:off x="7368496" y="-310925"/>
            <a:ext cx="2652931" cy="1756892"/>
          </a:xfrm>
          <a:custGeom>
            <a:rect b="b" l="l" r="r" t="t"/>
            <a:pathLst>
              <a:path extrusionOk="0" h="31586" w="47691">
                <a:moveTo>
                  <a:pt x="40504" y="1"/>
                </a:moveTo>
                <a:cubicBezTo>
                  <a:pt x="29143" y="1"/>
                  <a:pt x="0" y="12347"/>
                  <a:pt x="0" y="12347"/>
                </a:cubicBezTo>
                <a:cubicBezTo>
                  <a:pt x="0" y="12347"/>
                  <a:pt x="4203" y="31585"/>
                  <a:pt x="12943" y="31585"/>
                </a:cubicBezTo>
                <a:cubicBezTo>
                  <a:pt x="13107" y="31585"/>
                  <a:pt x="13273" y="31579"/>
                  <a:pt x="13441" y="31565"/>
                </a:cubicBezTo>
                <a:cubicBezTo>
                  <a:pt x="18216" y="31167"/>
                  <a:pt x="17007" y="21484"/>
                  <a:pt x="20957" y="20232"/>
                </a:cubicBezTo>
                <a:cubicBezTo>
                  <a:pt x="25024" y="18935"/>
                  <a:pt x="26704" y="20099"/>
                  <a:pt x="30300" y="18051"/>
                </a:cubicBezTo>
                <a:cubicBezTo>
                  <a:pt x="32879" y="16592"/>
                  <a:pt x="33469" y="15663"/>
                  <a:pt x="34397" y="13585"/>
                </a:cubicBezTo>
                <a:cubicBezTo>
                  <a:pt x="35856" y="10387"/>
                  <a:pt x="47690" y="6865"/>
                  <a:pt x="44713" y="1471"/>
                </a:cubicBezTo>
                <a:cubicBezTo>
                  <a:pt x="44145" y="436"/>
                  <a:pt x="42638" y="1"/>
                  <a:pt x="405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9"/>
          <p:cNvSpPr/>
          <p:nvPr/>
        </p:nvSpPr>
        <p:spPr>
          <a:xfrm flipH="1">
            <a:off x="8407898" y="130550"/>
            <a:ext cx="574127" cy="491971"/>
          </a:xfrm>
          <a:custGeom>
            <a:rect b="b" l="l" r="r" t="t"/>
            <a:pathLst>
              <a:path extrusionOk="0" h="8689" w="10140">
                <a:moveTo>
                  <a:pt x="5779" y="1364"/>
                </a:moveTo>
                <a:cubicBezTo>
                  <a:pt x="7306" y="1364"/>
                  <a:pt x="8769" y="2548"/>
                  <a:pt x="8769" y="4333"/>
                </a:cubicBezTo>
                <a:cubicBezTo>
                  <a:pt x="8769" y="5983"/>
                  <a:pt x="7443" y="7310"/>
                  <a:pt x="5792" y="7310"/>
                </a:cubicBezTo>
                <a:cubicBezTo>
                  <a:pt x="3154" y="7310"/>
                  <a:pt x="1828" y="4112"/>
                  <a:pt x="3700" y="2240"/>
                </a:cubicBezTo>
                <a:cubicBezTo>
                  <a:pt x="4305" y="1635"/>
                  <a:pt x="5049" y="1364"/>
                  <a:pt x="5779" y="1364"/>
                </a:cubicBezTo>
                <a:close/>
                <a:moveTo>
                  <a:pt x="5792" y="0"/>
                </a:moveTo>
                <a:cubicBezTo>
                  <a:pt x="1931" y="0"/>
                  <a:pt x="1" y="4672"/>
                  <a:pt x="2727" y="7413"/>
                </a:cubicBezTo>
                <a:cubicBezTo>
                  <a:pt x="3613" y="8294"/>
                  <a:pt x="4700" y="8689"/>
                  <a:pt x="5766" y="8689"/>
                </a:cubicBezTo>
                <a:cubicBezTo>
                  <a:pt x="7999" y="8689"/>
                  <a:pt x="10140" y="6956"/>
                  <a:pt x="10140" y="4333"/>
                </a:cubicBezTo>
                <a:cubicBezTo>
                  <a:pt x="10140" y="1945"/>
                  <a:pt x="8194" y="0"/>
                  <a:pt x="57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9"/>
          <p:cNvSpPr/>
          <p:nvPr/>
        </p:nvSpPr>
        <p:spPr>
          <a:xfrm flipH="1" rot="-922575">
            <a:off x="7733379" y="3740459"/>
            <a:ext cx="464864" cy="397899"/>
          </a:xfrm>
          <a:custGeom>
            <a:rect b="b" l="l" r="r" t="t"/>
            <a:pathLst>
              <a:path extrusionOk="0" h="6851" w="8004">
                <a:moveTo>
                  <a:pt x="4559" y="1079"/>
                </a:moveTo>
                <a:cubicBezTo>
                  <a:pt x="5767" y="1079"/>
                  <a:pt x="6927" y="2013"/>
                  <a:pt x="6927" y="3419"/>
                </a:cubicBezTo>
                <a:cubicBezTo>
                  <a:pt x="6927" y="4716"/>
                  <a:pt x="5866" y="5762"/>
                  <a:pt x="4584" y="5762"/>
                </a:cubicBezTo>
                <a:cubicBezTo>
                  <a:pt x="2492" y="5762"/>
                  <a:pt x="1445" y="3242"/>
                  <a:pt x="2919" y="1768"/>
                </a:cubicBezTo>
                <a:cubicBezTo>
                  <a:pt x="3395" y="1292"/>
                  <a:pt x="3983" y="1079"/>
                  <a:pt x="4559" y="1079"/>
                </a:cubicBezTo>
                <a:close/>
                <a:moveTo>
                  <a:pt x="4584" y="0"/>
                </a:moveTo>
                <a:cubicBezTo>
                  <a:pt x="1534" y="0"/>
                  <a:pt x="1" y="3684"/>
                  <a:pt x="2153" y="5836"/>
                </a:cubicBezTo>
                <a:cubicBezTo>
                  <a:pt x="2854" y="6537"/>
                  <a:pt x="3714" y="6851"/>
                  <a:pt x="4557" y="6851"/>
                </a:cubicBezTo>
                <a:cubicBezTo>
                  <a:pt x="6318" y="6851"/>
                  <a:pt x="8003" y="5482"/>
                  <a:pt x="8003" y="3419"/>
                </a:cubicBezTo>
                <a:cubicBezTo>
                  <a:pt x="8003" y="1533"/>
                  <a:pt x="6471" y="0"/>
                  <a:pt x="45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9"/>
          <p:cNvSpPr/>
          <p:nvPr/>
        </p:nvSpPr>
        <p:spPr>
          <a:xfrm flipH="1">
            <a:off x="-504078" y="4450750"/>
            <a:ext cx="1527039" cy="1466055"/>
          </a:xfrm>
          <a:custGeom>
            <a:rect b="b" l="l" r="r" t="t"/>
            <a:pathLst>
              <a:path extrusionOk="0" h="25242" w="26292">
                <a:moveTo>
                  <a:pt x="9346" y="0"/>
                </a:moveTo>
                <a:cubicBezTo>
                  <a:pt x="7456" y="0"/>
                  <a:pt x="5703" y="543"/>
                  <a:pt x="4289" y="1686"/>
                </a:cubicBezTo>
                <a:cubicBezTo>
                  <a:pt x="0" y="5164"/>
                  <a:pt x="472" y="12872"/>
                  <a:pt x="5365" y="18914"/>
                </a:cubicBezTo>
                <a:cubicBezTo>
                  <a:pt x="8650" y="22972"/>
                  <a:pt x="13086" y="25242"/>
                  <a:pt x="16948" y="25242"/>
                </a:cubicBezTo>
                <a:cubicBezTo>
                  <a:pt x="18838" y="25242"/>
                  <a:pt x="20590" y="24699"/>
                  <a:pt x="22003" y="23556"/>
                </a:cubicBezTo>
                <a:cubicBezTo>
                  <a:pt x="26292" y="20078"/>
                  <a:pt x="25820" y="12356"/>
                  <a:pt x="20927" y="6314"/>
                </a:cubicBezTo>
                <a:cubicBezTo>
                  <a:pt x="17642" y="2267"/>
                  <a:pt x="13208" y="0"/>
                  <a:pt x="93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9"/>
          <p:cNvSpPr/>
          <p:nvPr/>
        </p:nvSpPr>
        <p:spPr>
          <a:xfrm flipH="1">
            <a:off x="-599968" y="-1264845"/>
            <a:ext cx="2112544" cy="1967286"/>
          </a:xfrm>
          <a:custGeom>
            <a:rect b="b" l="l" r="r" t="t"/>
            <a:pathLst>
              <a:path extrusionOk="0" h="33872" w="36373">
                <a:moveTo>
                  <a:pt x="17646" y="1"/>
                </a:moveTo>
                <a:cubicBezTo>
                  <a:pt x="16061" y="1"/>
                  <a:pt x="14457" y="247"/>
                  <a:pt x="12881" y="765"/>
                </a:cubicBezTo>
                <a:cubicBezTo>
                  <a:pt x="4451" y="3521"/>
                  <a:pt x="1" y="13012"/>
                  <a:pt x="2919" y="21943"/>
                </a:cubicBezTo>
                <a:cubicBezTo>
                  <a:pt x="5305" y="29210"/>
                  <a:pt x="11848" y="33872"/>
                  <a:pt x="18745" y="33872"/>
                </a:cubicBezTo>
                <a:cubicBezTo>
                  <a:pt x="20324" y="33872"/>
                  <a:pt x="21921" y="33627"/>
                  <a:pt x="23492" y="33114"/>
                </a:cubicBezTo>
                <a:cubicBezTo>
                  <a:pt x="31921" y="30343"/>
                  <a:pt x="36372" y="20867"/>
                  <a:pt x="33454" y="11922"/>
                </a:cubicBezTo>
                <a:cubicBezTo>
                  <a:pt x="31070" y="4661"/>
                  <a:pt x="24536" y="1"/>
                  <a:pt x="176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9"/>
          <p:cNvSpPr txBox="1"/>
          <p:nvPr>
            <p:ph idx="1" type="subTitle"/>
          </p:nvPr>
        </p:nvSpPr>
        <p:spPr>
          <a:xfrm>
            <a:off x="1392100" y="3588450"/>
            <a:ext cx="2697300" cy="365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1800"/>
              <a:buFont typeface="Roboto Slab SemiBold"/>
              <a:buNone/>
              <a:defRPr sz="1800">
                <a:latin typeface="Roboto Slab SemiBold"/>
                <a:ea typeface="Roboto Slab SemiBold"/>
                <a:cs typeface="Roboto Slab SemiBold"/>
                <a:sym typeface="Roboto Slab SemiBold"/>
              </a:defRPr>
            </a:lvl1pPr>
            <a:lvl2pPr lvl="1" rtl="0" algn="ctr">
              <a:spcBef>
                <a:spcPts val="1600"/>
              </a:spcBef>
              <a:spcAft>
                <a:spcPts val="0"/>
              </a:spcAft>
              <a:buSzPts val="1800"/>
              <a:buFont typeface="Roboto Slab SemiBold"/>
              <a:buNone/>
              <a:defRPr sz="1800">
                <a:latin typeface="Roboto Slab SemiBold"/>
                <a:ea typeface="Roboto Slab SemiBold"/>
                <a:cs typeface="Roboto Slab SemiBold"/>
                <a:sym typeface="Roboto Slab SemiBold"/>
              </a:defRPr>
            </a:lvl2pPr>
            <a:lvl3pPr lvl="2" rtl="0" algn="ctr">
              <a:spcBef>
                <a:spcPts val="1600"/>
              </a:spcBef>
              <a:spcAft>
                <a:spcPts val="0"/>
              </a:spcAft>
              <a:buSzPts val="1800"/>
              <a:buFont typeface="Roboto Slab SemiBold"/>
              <a:buNone/>
              <a:defRPr sz="1800">
                <a:latin typeface="Roboto Slab SemiBold"/>
                <a:ea typeface="Roboto Slab SemiBold"/>
                <a:cs typeface="Roboto Slab SemiBold"/>
                <a:sym typeface="Roboto Slab SemiBold"/>
              </a:defRPr>
            </a:lvl3pPr>
            <a:lvl4pPr lvl="3" rtl="0" algn="ctr">
              <a:spcBef>
                <a:spcPts val="1600"/>
              </a:spcBef>
              <a:spcAft>
                <a:spcPts val="0"/>
              </a:spcAft>
              <a:buSzPts val="1800"/>
              <a:buFont typeface="Roboto Slab SemiBold"/>
              <a:buNone/>
              <a:defRPr sz="1800">
                <a:latin typeface="Roboto Slab SemiBold"/>
                <a:ea typeface="Roboto Slab SemiBold"/>
                <a:cs typeface="Roboto Slab SemiBold"/>
                <a:sym typeface="Roboto Slab SemiBold"/>
              </a:defRPr>
            </a:lvl4pPr>
            <a:lvl5pPr lvl="4" rtl="0" algn="ctr">
              <a:spcBef>
                <a:spcPts val="1600"/>
              </a:spcBef>
              <a:spcAft>
                <a:spcPts val="0"/>
              </a:spcAft>
              <a:buSzPts val="1800"/>
              <a:buFont typeface="Roboto Slab SemiBold"/>
              <a:buNone/>
              <a:defRPr sz="1800">
                <a:latin typeface="Roboto Slab SemiBold"/>
                <a:ea typeface="Roboto Slab SemiBold"/>
                <a:cs typeface="Roboto Slab SemiBold"/>
                <a:sym typeface="Roboto Slab SemiBold"/>
              </a:defRPr>
            </a:lvl5pPr>
            <a:lvl6pPr lvl="5" rtl="0" algn="ctr">
              <a:spcBef>
                <a:spcPts val="1600"/>
              </a:spcBef>
              <a:spcAft>
                <a:spcPts val="0"/>
              </a:spcAft>
              <a:buSzPts val="1800"/>
              <a:buFont typeface="Roboto Slab SemiBold"/>
              <a:buNone/>
              <a:defRPr sz="1800">
                <a:latin typeface="Roboto Slab SemiBold"/>
                <a:ea typeface="Roboto Slab SemiBold"/>
                <a:cs typeface="Roboto Slab SemiBold"/>
                <a:sym typeface="Roboto Slab SemiBold"/>
              </a:defRPr>
            </a:lvl6pPr>
            <a:lvl7pPr lvl="6" rtl="0" algn="ctr">
              <a:spcBef>
                <a:spcPts val="1600"/>
              </a:spcBef>
              <a:spcAft>
                <a:spcPts val="0"/>
              </a:spcAft>
              <a:buSzPts val="1800"/>
              <a:buFont typeface="Roboto Slab SemiBold"/>
              <a:buNone/>
              <a:defRPr sz="1800">
                <a:latin typeface="Roboto Slab SemiBold"/>
                <a:ea typeface="Roboto Slab SemiBold"/>
                <a:cs typeface="Roboto Slab SemiBold"/>
                <a:sym typeface="Roboto Slab SemiBold"/>
              </a:defRPr>
            </a:lvl7pPr>
            <a:lvl8pPr lvl="7" rtl="0" algn="ctr">
              <a:spcBef>
                <a:spcPts val="1600"/>
              </a:spcBef>
              <a:spcAft>
                <a:spcPts val="0"/>
              </a:spcAft>
              <a:buSzPts val="1800"/>
              <a:buFont typeface="Roboto Slab SemiBold"/>
              <a:buNone/>
              <a:defRPr sz="1800">
                <a:latin typeface="Roboto Slab SemiBold"/>
                <a:ea typeface="Roboto Slab SemiBold"/>
                <a:cs typeface="Roboto Slab SemiBold"/>
                <a:sym typeface="Roboto Slab SemiBold"/>
              </a:defRPr>
            </a:lvl8pPr>
            <a:lvl9pPr lvl="8" rtl="0" algn="ctr">
              <a:spcBef>
                <a:spcPts val="1600"/>
              </a:spcBef>
              <a:spcAft>
                <a:spcPts val="1600"/>
              </a:spcAft>
              <a:buSzPts val="1800"/>
              <a:buFont typeface="Roboto Slab SemiBold"/>
              <a:buNone/>
              <a:defRPr sz="1800">
                <a:latin typeface="Roboto Slab SemiBold"/>
                <a:ea typeface="Roboto Slab SemiBold"/>
                <a:cs typeface="Roboto Slab SemiBold"/>
                <a:sym typeface="Roboto Slab SemiBold"/>
              </a:defRPr>
            </a:lvl9pPr>
          </a:lstStyle>
          <a:p/>
        </p:txBody>
      </p:sp>
      <p:sp>
        <p:nvSpPr>
          <p:cNvPr id="1568" name="Google Shape;1568;p19"/>
          <p:cNvSpPr txBox="1"/>
          <p:nvPr>
            <p:ph idx="2" type="subTitle"/>
          </p:nvPr>
        </p:nvSpPr>
        <p:spPr>
          <a:xfrm>
            <a:off x="1533750" y="3913875"/>
            <a:ext cx="2414100" cy="685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400"/>
              <a:buNone/>
              <a:defRPr>
                <a:solidFill>
                  <a:schemeClr val="lt1"/>
                </a:solidFill>
              </a:defRPr>
            </a:lvl1pPr>
            <a:lvl2pPr lvl="1" rtl="0" algn="ctr">
              <a:spcBef>
                <a:spcPts val="1600"/>
              </a:spcBef>
              <a:spcAft>
                <a:spcPts val="0"/>
              </a:spcAft>
              <a:buClr>
                <a:schemeClr val="lt1"/>
              </a:buClr>
              <a:buSzPts val="1400"/>
              <a:buNone/>
              <a:defRPr>
                <a:solidFill>
                  <a:schemeClr val="lt1"/>
                </a:solidFill>
              </a:defRPr>
            </a:lvl2pPr>
            <a:lvl3pPr lvl="2" rtl="0" algn="ctr">
              <a:spcBef>
                <a:spcPts val="1600"/>
              </a:spcBef>
              <a:spcAft>
                <a:spcPts val="0"/>
              </a:spcAft>
              <a:buClr>
                <a:schemeClr val="lt1"/>
              </a:buClr>
              <a:buSzPts val="1400"/>
              <a:buNone/>
              <a:defRPr>
                <a:solidFill>
                  <a:schemeClr val="lt1"/>
                </a:solidFill>
              </a:defRPr>
            </a:lvl3pPr>
            <a:lvl4pPr lvl="3" rtl="0" algn="ctr">
              <a:spcBef>
                <a:spcPts val="1600"/>
              </a:spcBef>
              <a:spcAft>
                <a:spcPts val="0"/>
              </a:spcAft>
              <a:buClr>
                <a:schemeClr val="lt1"/>
              </a:buClr>
              <a:buSzPts val="1400"/>
              <a:buNone/>
              <a:defRPr>
                <a:solidFill>
                  <a:schemeClr val="lt1"/>
                </a:solidFill>
              </a:defRPr>
            </a:lvl4pPr>
            <a:lvl5pPr lvl="4" rtl="0" algn="ctr">
              <a:spcBef>
                <a:spcPts val="1600"/>
              </a:spcBef>
              <a:spcAft>
                <a:spcPts val="0"/>
              </a:spcAft>
              <a:buClr>
                <a:schemeClr val="lt1"/>
              </a:buClr>
              <a:buSzPts val="1400"/>
              <a:buNone/>
              <a:defRPr>
                <a:solidFill>
                  <a:schemeClr val="lt1"/>
                </a:solidFill>
              </a:defRPr>
            </a:lvl5pPr>
            <a:lvl6pPr lvl="5" rtl="0" algn="ctr">
              <a:spcBef>
                <a:spcPts val="1600"/>
              </a:spcBef>
              <a:spcAft>
                <a:spcPts val="0"/>
              </a:spcAft>
              <a:buClr>
                <a:schemeClr val="lt1"/>
              </a:buClr>
              <a:buSzPts val="1400"/>
              <a:buNone/>
              <a:defRPr>
                <a:solidFill>
                  <a:schemeClr val="lt1"/>
                </a:solidFill>
              </a:defRPr>
            </a:lvl6pPr>
            <a:lvl7pPr lvl="6" rtl="0" algn="ctr">
              <a:spcBef>
                <a:spcPts val="1600"/>
              </a:spcBef>
              <a:spcAft>
                <a:spcPts val="0"/>
              </a:spcAft>
              <a:buClr>
                <a:schemeClr val="lt1"/>
              </a:buClr>
              <a:buSzPts val="1400"/>
              <a:buNone/>
              <a:defRPr>
                <a:solidFill>
                  <a:schemeClr val="lt1"/>
                </a:solidFill>
              </a:defRPr>
            </a:lvl7pPr>
            <a:lvl8pPr lvl="7" rtl="0" algn="ctr">
              <a:spcBef>
                <a:spcPts val="1600"/>
              </a:spcBef>
              <a:spcAft>
                <a:spcPts val="0"/>
              </a:spcAft>
              <a:buClr>
                <a:schemeClr val="lt1"/>
              </a:buClr>
              <a:buSzPts val="1400"/>
              <a:buNone/>
              <a:defRPr>
                <a:solidFill>
                  <a:schemeClr val="lt1"/>
                </a:solidFill>
              </a:defRPr>
            </a:lvl8pPr>
            <a:lvl9pPr lvl="8" rtl="0" algn="ctr">
              <a:spcBef>
                <a:spcPts val="1600"/>
              </a:spcBef>
              <a:spcAft>
                <a:spcPts val="1600"/>
              </a:spcAft>
              <a:buClr>
                <a:schemeClr val="lt1"/>
              </a:buClr>
              <a:buSzPts val="1400"/>
              <a:buNone/>
              <a:defRPr>
                <a:solidFill>
                  <a:schemeClr val="lt1"/>
                </a:solidFill>
              </a:defRPr>
            </a:lvl9pPr>
          </a:lstStyle>
          <a:p/>
        </p:txBody>
      </p:sp>
      <p:sp>
        <p:nvSpPr>
          <p:cNvPr id="1569" name="Google Shape;1569;p19"/>
          <p:cNvSpPr txBox="1"/>
          <p:nvPr>
            <p:ph idx="3" type="subTitle"/>
          </p:nvPr>
        </p:nvSpPr>
        <p:spPr>
          <a:xfrm>
            <a:off x="4988474" y="3588450"/>
            <a:ext cx="2697300" cy="365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1800"/>
              <a:buFont typeface="Roboto Slab SemiBold"/>
              <a:buNone/>
              <a:defRPr sz="1800">
                <a:latin typeface="Roboto Slab SemiBold"/>
                <a:ea typeface="Roboto Slab SemiBold"/>
                <a:cs typeface="Roboto Slab SemiBold"/>
                <a:sym typeface="Roboto Slab SemiBold"/>
              </a:defRPr>
            </a:lvl1pPr>
            <a:lvl2pPr lvl="1" rtl="0" algn="ctr">
              <a:spcBef>
                <a:spcPts val="1600"/>
              </a:spcBef>
              <a:spcAft>
                <a:spcPts val="0"/>
              </a:spcAft>
              <a:buSzPts val="1800"/>
              <a:buFont typeface="Roboto Slab SemiBold"/>
              <a:buNone/>
              <a:defRPr sz="1800">
                <a:latin typeface="Roboto Slab SemiBold"/>
                <a:ea typeface="Roboto Slab SemiBold"/>
                <a:cs typeface="Roboto Slab SemiBold"/>
                <a:sym typeface="Roboto Slab SemiBold"/>
              </a:defRPr>
            </a:lvl2pPr>
            <a:lvl3pPr lvl="2" rtl="0" algn="ctr">
              <a:spcBef>
                <a:spcPts val="1600"/>
              </a:spcBef>
              <a:spcAft>
                <a:spcPts val="0"/>
              </a:spcAft>
              <a:buSzPts val="1800"/>
              <a:buFont typeface="Roboto Slab SemiBold"/>
              <a:buNone/>
              <a:defRPr sz="1800">
                <a:latin typeface="Roboto Slab SemiBold"/>
                <a:ea typeface="Roboto Slab SemiBold"/>
                <a:cs typeface="Roboto Slab SemiBold"/>
                <a:sym typeface="Roboto Slab SemiBold"/>
              </a:defRPr>
            </a:lvl3pPr>
            <a:lvl4pPr lvl="3" rtl="0" algn="ctr">
              <a:spcBef>
                <a:spcPts val="1600"/>
              </a:spcBef>
              <a:spcAft>
                <a:spcPts val="0"/>
              </a:spcAft>
              <a:buSzPts val="1800"/>
              <a:buFont typeface="Roboto Slab SemiBold"/>
              <a:buNone/>
              <a:defRPr sz="1800">
                <a:latin typeface="Roboto Slab SemiBold"/>
                <a:ea typeface="Roboto Slab SemiBold"/>
                <a:cs typeface="Roboto Slab SemiBold"/>
                <a:sym typeface="Roboto Slab SemiBold"/>
              </a:defRPr>
            </a:lvl4pPr>
            <a:lvl5pPr lvl="4" rtl="0" algn="ctr">
              <a:spcBef>
                <a:spcPts val="1600"/>
              </a:spcBef>
              <a:spcAft>
                <a:spcPts val="0"/>
              </a:spcAft>
              <a:buSzPts val="1800"/>
              <a:buFont typeface="Roboto Slab SemiBold"/>
              <a:buNone/>
              <a:defRPr sz="1800">
                <a:latin typeface="Roboto Slab SemiBold"/>
                <a:ea typeface="Roboto Slab SemiBold"/>
                <a:cs typeface="Roboto Slab SemiBold"/>
                <a:sym typeface="Roboto Slab SemiBold"/>
              </a:defRPr>
            </a:lvl5pPr>
            <a:lvl6pPr lvl="5" rtl="0" algn="ctr">
              <a:spcBef>
                <a:spcPts val="1600"/>
              </a:spcBef>
              <a:spcAft>
                <a:spcPts val="0"/>
              </a:spcAft>
              <a:buSzPts val="1800"/>
              <a:buFont typeface="Roboto Slab SemiBold"/>
              <a:buNone/>
              <a:defRPr sz="1800">
                <a:latin typeface="Roboto Slab SemiBold"/>
                <a:ea typeface="Roboto Slab SemiBold"/>
                <a:cs typeface="Roboto Slab SemiBold"/>
                <a:sym typeface="Roboto Slab SemiBold"/>
              </a:defRPr>
            </a:lvl6pPr>
            <a:lvl7pPr lvl="6" rtl="0" algn="ctr">
              <a:spcBef>
                <a:spcPts val="1600"/>
              </a:spcBef>
              <a:spcAft>
                <a:spcPts val="0"/>
              </a:spcAft>
              <a:buSzPts val="1800"/>
              <a:buFont typeface="Roboto Slab SemiBold"/>
              <a:buNone/>
              <a:defRPr sz="1800">
                <a:latin typeface="Roboto Slab SemiBold"/>
                <a:ea typeface="Roboto Slab SemiBold"/>
                <a:cs typeface="Roboto Slab SemiBold"/>
                <a:sym typeface="Roboto Slab SemiBold"/>
              </a:defRPr>
            </a:lvl7pPr>
            <a:lvl8pPr lvl="7" rtl="0" algn="ctr">
              <a:spcBef>
                <a:spcPts val="1600"/>
              </a:spcBef>
              <a:spcAft>
                <a:spcPts val="0"/>
              </a:spcAft>
              <a:buSzPts val="1800"/>
              <a:buFont typeface="Roboto Slab SemiBold"/>
              <a:buNone/>
              <a:defRPr sz="1800">
                <a:latin typeface="Roboto Slab SemiBold"/>
                <a:ea typeface="Roboto Slab SemiBold"/>
                <a:cs typeface="Roboto Slab SemiBold"/>
                <a:sym typeface="Roboto Slab SemiBold"/>
              </a:defRPr>
            </a:lvl8pPr>
            <a:lvl9pPr lvl="8" rtl="0" algn="ctr">
              <a:spcBef>
                <a:spcPts val="1600"/>
              </a:spcBef>
              <a:spcAft>
                <a:spcPts val="1600"/>
              </a:spcAft>
              <a:buSzPts val="1800"/>
              <a:buFont typeface="Roboto Slab SemiBold"/>
              <a:buNone/>
              <a:defRPr sz="1800">
                <a:latin typeface="Roboto Slab SemiBold"/>
                <a:ea typeface="Roboto Slab SemiBold"/>
                <a:cs typeface="Roboto Slab SemiBold"/>
                <a:sym typeface="Roboto Slab SemiBold"/>
              </a:defRPr>
            </a:lvl9pPr>
          </a:lstStyle>
          <a:p/>
        </p:txBody>
      </p:sp>
      <p:sp>
        <p:nvSpPr>
          <p:cNvPr id="1570" name="Google Shape;1570;p19"/>
          <p:cNvSpPr txBox="1"/>
          <p:nvPr>
            <p:ph idx="4" type="subTitle"/>
          </p:nvPr>
        </p:nvSpPr>
        <p:spPr>
          <a:xfrm>
            <a:off x="5130082" y="3913875"/>
            <a:ext cx="2414100" cy="685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400"/>
              <a:buNone/>
              <a:defRPr>
                <a:solidFill>
                  <a:schemeClr val="lt1"/>
                </a:solidFill>
              </a:defRPr>
            </a:lvl1pPr>
            <a:lvl2pPr lvl="1" rtl="0" algn="ctr">
              <a:spcBef>
                <a:spcPts val="1600"/>
              </a:spcBef>
              <a:spcAft>
                <a:spcPts val="0"/>
              </a:spcAft>
              <a:buClr>
                <a:schemeClr val="lt1"/>
              </a:buClr>
              <a:buSzPts val="1400"/>
              <a:buNone/>
              <a:defRPr>
                <a:solidFill>
                  <a:schemeClr val="lt1"/>
                </a:solidFill>
              </a:defRPr>
            </a:lvl2pPr>
            <a:lvl3pPr lvl="2" rtl="0" algn="ctr">
              <a:spcBef>
                <a:spcPts val="1600"/>
              </a:spcBef>
              <a:spcAft>
                <a:spcPts val="0"/>
              </a:spcAft>
              <a:buClr>
                <a:schemeClr val="lt1"/>
              </a:buClr>
              <a:buSzPts val="1400"/>
              <a:buNone/>
              <a:defRPr>
                <a:solidFill>
                  <a:schemeClr val="lt1"/>
                </a:solidFill>
              </a:defRPr>
            </a:lvl3pPr>
            <a:lvl4pPr lvl="3" rtl="0" algn="ctr">
              <a:spcBef>
                <a:spcPts val="1600"/>
              </a:spcBef>
              <a:spcAft>
                <a:spcPts val="0"/>
              </a:spcAft>
              <a:buClr>
                <a:schemeClr val="lt1"/>
              </a:buClr>
              <a:buSzPts val="1400"/>
              <a:buNone/>
              <a:defRPr>
                <a:solidFill>
                  <a:schemeClr val="lt1"/>
                </a:solidFill>
              </a:defRPr>
            </a:lvl4pPr>
            <a:lvl5pPr lvl="4" rtl="0" algn="ctr">
              <a:spcBef>
                <a:spcPts val="1600"/>
              </a:spcBef>
              <a:spcAft>
                <a:spcPts val="0"/>
              </a:spcAft>
              <a:buClr>
                <a:schemeClr val="lt1"/>
              </a:buClr>
              <a:buSzPts val="1400"/>
              <a:buNone/>
              <a:defRPr>
                <a:solidFill>
                  <a:schemeClr val="lt1"/>
                </a:solidFill>
              </a:defRPr>
            </a:lvl5pPr>
            <a:lvl6pPr lvl="5" rtl="0" algn="ctr">
              <a:spcBef>
                <a:spcPts val="1600"/>
              </a:spcBef>
              <a:spcAft>
                <a:spcPts val="0"/>
              </a:spcAft>
              <a:buClr>
                <a:schemeClr val="lt1"/>
              </a:buClr>
              <a:buSzPts val="1400"/>
              <a:buNone/>
              <a:defRPr>
                <a:solidFill>
                  <a:schemeClr val="lt1"/>
                </a:solidFill>
              </a:defRPr>
            </a:lvl6pPr>
            <a:lvl7pPr lvl="6" rtl="0" algn="ctr">
              <a:spcBef>
                <a:spcPts val="1600"/>
              </a:spcBef>
              <a:spcAft>
                <a:spcPts val="0"/>
              </a:spcAft>
              <a:buClr>
                <a:schemeClr val="lt1"/>
              </a:buClr>
              <a:buSzPts val="1400"/>
              <a:buNone/>
              <a:defRPr>
                <a:solidFill>
                  <a:schemeClr val="lt1"/>
                </a:solidFill>
              </a:defRPr>
            </a:lvl7pPr>
            <a:lvl8pPr lvl="7" rtl="0" algn="ctr">
              <a:spcBef>
                <a:spcPts val="1600"/>
              </a:spcBef>
              <a:spcAft>
                <a:spcPts val="0"/>
              </a:spcAft>
              <a:buClr>
                <a:schemeClr val="lt1"/>
              </a:buClr>
              <a:buSzPts val="1400"/>
              <a:buNone/>
              <a:defRPr>
                <a:solidFill>
                  <a:schemeClr val="lt1"/>
                </a:solidFill>
              </a:defRPr>
            </a:lvl8pPr>
            <a:lvl9pPr lvl="8" rtl="0" algn="ctr">
              <a:spcBef>
                <a:spcPts val="1600"/>
              </a:spcBef>
              <a:spcAft>
                <a:spcPts val="1600"/>
              </a:spcAft>
              <a:buClr>
                <a:schemeClr val="lt1"/>
              </a:buClr>
              <a:buSzPts val="1400"/>
              <a:buNone/>
              <a:defRPr>
                <a:solidFill>
                  <a:schemeClr val="lt1"/>
                </a:solidFill>
              </a:defRPr>
            </a:lvl9pPr>
          </a:lstStyle>
          <a:p/>
        </p:txBody>
      </p:sp>
      <p:grpSp>
        <p:nvGrpSpPr>
          <p:cNvPr id="1571" name="Google Shape;1571;p19"/>
          <p:cNvGrpSpPr/>
          <p:nvPr/>
        </p:nvGrpSpPr>
        <p:grpSpPr>
          <a:xfrm>
            <a:off x="-294809" y="-285411"/>
            <a:ext cx="1436165" cy="1191755"/>
            <a:chOff x="1285113" y="617100"/>
            <a:chExt cx="1819313" cy="1707875"/>
          </a:xfrm>
        </p:grpSpPr>
        <p:sp>
          <p:nvSpPr>
            <p:cNvPr id="1572" name="Google Shape;1572;p19"/>
            <p:cNvSpPr/>
            <p:nvPr/>
          </p:nvSpPr>
          <p:spPr>
            <a:xfrm>
              <a:off x="1428025" y="9352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9"/>
            <p:cNvSpPr/>
            <p:nvPr/>
          </p:nvSpPr>
          <p:spPr>
            <a:xfrm>
              <a:off x="1636875" y="10698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9"/>
            <p:cNvSpPr/>
            <p:nvPr/>
          </p:nvSpPr>
          <p:spPr>
            <a:xfrm>
              <a:off x="1845725" y="12045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19"/>
            <p:cNvSpPr/>
            <p:nvPr/>
          </p:nvSpPr>
          <p:spPr>
            <a:xfrm>
              <a:off x="2054575" y="13391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9"/>
            <p:cNvSpPr/>
            <p:nvPr/>
          </p:nvSpPr>
          <p:spPr>
            <a:xfrm>
              <a:off x="2263425" y="14738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9"/>
            <p:cNvSpPr/>
            <p:nvPr/>
          </p:nvSpPr>
          <p:spPr>
            <a:xfrm>
              <a:off x="2472275" y="16084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9"/>
            <p:cNvSpPr/>
            <p:nvPr/>
          </p:nvSpPr>
          <p:spPr>
            <a:xfrm>
              <a:off x="2681125" y="17431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9"/>
            <p:cNvSpPr/>
            <p:nvPr/>
          </p:nvSpPr>
          <p:spPr>
            <a:xfrm>
              <a:off x="1771525" y="8530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9"/>
            <p:cNvSpPr/>
            <p:nvPr/>
          </p:nvSpPr>
          <p:spPr>
            <a:xfrm>
              <a:off x="1980375" y="9876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9"/>
            <p:cNvSpPr/>
            <p:nvPr/>
          </p:nvSpPr>
          <p:spPr>
            <a:xfrm>
              <a:off x="2189225" y="11223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9"/>
            <p:cNvSpPr/>
            <p:nvPr/>
          </p:nvSpPr>
          <p:spPr>
            <a:xfrm>
              <a:off x="2398075" y="12569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9"/>
            <p:cNvSpPr/>
            <p:nvPr/>
          </p:nvSpPr>
          <p:spPr>
            <a:xfrm>
              <a:off x="2606925" y="13916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9"/>
            <p:cNvSpPr/>
            <p:nvPr/>
          </p:nvSpPr>
          <p:spPr>
            <a:xfrm>
              <a:off x="2815775" y="15262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9"/>
            <p:cNvSpPr/>
            <p:nvPr/>
          </p:nvSpPr>
          <p:spPr>
            <a:xfrm>
              <a:off x="3024625" y="16609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9"/>
            <p:cNvSpPr/>
            <p:nvPr/>
          </p:nvSpPr>
          <p:spPr>
            <a:xfrm>
              <a:off x="1507813" y="12867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9"/>
            <p:cNvSpPr/>
            <p:nvPr/>
          </p:nvSpPr>
          <p:spPr>
            <a:xfrm>
              <a:off x="1716663" y="14213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9"/>
            <p:cNvSpPr/>
            <p:nvPr/>
          </p:nvSpPr>
          <p:spPr>
            <a:xfrm>
              <a:off x="1925513" y="15560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9"/>
            <p:cNvSpPr/>
            <p:nvPr/>
          </p:nvSpPr>
          <p:spPr>
            <a:xfrm>
              <a:off x="2134363" y="16906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9"/>
            <p:cNvSpPr/>
            <p:nvPr/>
          </p:nvSpPr>
          <p:spPr>
            <a:xfrm>
              <a:off x="2343213" y="18253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19"/>
            <p:cNvSpPr/>
            <p:nvPr/>
          </p:nvSpPr>
          <p:spPr>
            <a:xfrm>
              <a:off x="2552063" y="19599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9"/>
            <p:cNvSpPr/>
            <p:nvPr/>
          </p:nvSpPr>
          <p:spPr>
            <a:xfrm>
              <a:off x="2760913" y="20946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9"/>
            <p:cNvSpPr/>
            <p:nvPr/>
          </p:nvSpPr>
          <p:spPr>
            <a:xfrm>
              <a:off x="1364913" y="14873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9"/>
            <p:cNvSpPr/>
            <p:nvPr/>
          </p:nvSpPr>
          <p:spPr>
            <a:xfrm>
              <a:off x="1573763" y="16219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19"/>
            <p:cNvSpPr/>
            <p:nvPr/>
          </p:nvSpPr>
          <p:spPr>
            <a:xfrm>
              <a:off x="1782613" y="17566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9"/>
            <p:cNvSpPr/>
            <p:nvPr/>
          </p:nvSpPr>
          <p:spPr>
            <a:xfrm>
              <a:off x="1991463" y="18912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9"/>
            <p:cNvSpPr/>
            <p:nvPr/>
          </p:nvSpPr>
          <p:spPr>
            <a:xfrm>
              <a:off x="2200313" y="20259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9"/>
            <p:cNvSpPr/>
            <p:nvPr/>
          </p:nvSpPr>
          <p:spPr>
            <a:xfrm>
              <a:off x="2409163" y="21605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9"/>
            <p:cNvSpPr/>
            <p:nvPr/>
          </p:nvSpPr>
          <p:spPr>
            <a:xfrm>
              <a:off x="2895563" y="18777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9"/>
            <p:cNvSpPr/>
            <p:nvPr/>
          </p:nvSpPr>
          <p:spPr>
            <a:xfrm>
              <a:off x="2115025" y="7760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9"/>
            <p:cNvSpPr/>
            <p:nvPr/>
          </p:nvSpPr>
          <p:spPr>
            <a:xfrm>
              <a:off x="2323875" y="9107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9"/>
            <p:cNvSpPr/>
            <p:nvPr/>
          </p:nvSpPr>
          <p:spPr>
            <a:xfrm>
              <a:off x="2532725" y="10453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9"/>
            <p:cNvSpPr/>
            <p:nvPr/>
          </p:nvSpPr>
          <p:spPr>
            <a:xfrm>
              <a:off x="1653575" y="19734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9"/>
            <p:cNvSpPr/>
            <p:nvPr/>
          </p:nvSpPr>
          <p:spPr>
            <a:xfrm>
              <a:off x="1862425" y="21081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9"/>
            <p:cNvSpPr/>
            <p:nvPr/>
          </p:nvSpPr>
          <p:spPr>
            <a:xfrm>
              <a:off x="2071275" y="22427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9"/>
            <p:cNvSpPr/>
            <p:nvPr/>
          </p:nvSpPr>
          <p:spPr>
            <a:xfrm>
              <a:off x="2730875" y="1186200"/>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9"/>
            <p:cNvSpPr/>
            <p:nvPr/>
          </p:nvSpPr>
          <p:spPr>
            <a:xfrm>
              <a:off x="2922950" y="13391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9"/>
            <p:cNvSpPr/>
            <p:nvPr/>
          </p:nvSpPr>
          <p:spPr>
            <a:xfrm>
              <a:off x="2452913" y="7243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9"/>
            <p:cNvSpPr/>
            <p:nvPr/>
          </p:nvSpPr>
          <p:spPr>
            <a:xfrm>
              <a:off x="2651063" y="8530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9"/>
            <p:cNvSpPr/>
            <p:nvPr/>
          </p:nvSpPr>
          <p:spPr>
            <a:xfrm>
              <a:off x="2840713" y="9876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9"/>
            <p:cNvSpPr/>
            <p:nvPr/>
          </p:nvSpPr>
          <p:spPr>
            <a:xfrm>
              <a:off x="1444713" y="18388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19"/>
            <p:cNvSpPr/>
            <p:nvPr/>
          </p:nvSpPr>
          <p:spPr>
            <a:xfrm>
              <a:off x="1285113" y="11520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9"/>
            <p:cNvSpPr/>
            <p:nvPr/>
          </p:nvSpPr>
          <p:spPr>
            <a:xfrm>
              <a:off x="1573775" y="7243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9"/>
            <p:cNvSpPr/>
            <p:nvPr/>
          </p:nvSpPr>
          <p:spPr>
            <a:xfrm>
              <a:off x="1925525" y="675250"/>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9"/>
            <p:cNvSpPr/>
            <p:nvPr/>
          </p:nvSpPr>
          <p:spPr>
            <a:xfrm>
              <a:off x="2214163" y="617100"/>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6" name="Google Shape;1616;p19"/>
          <p:cNvSpPr txBox="1"/>
          <p:nvPr>
            <p:ph type="title"/>
          </p:nvPr>
        </p:nvSpPr>
        <p:spPr>
          <a:xfrm>
            <a:off x="1742575" y="640080"/>
            <a:ext cx="5637600" cy="7116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sz="3000"/>
            </a:lvl1pPr>
            <a:lvl2pPr lvl="1" algn="r">
              <a:spcBef>
                <a:spcPts val="0"/>
              </a:spcBef>
              <a:spcAft>
                <a:spcPts val="0"/>
              </a:spcAft>
              <a:buSzPts val="5000"/>
              <a:buNone/>
              <a:defRPr sz="5000">
                <a:latin typeface="Roboto"/>
                <a:ea typeface="Roboto"/>
                <a:cs typeface="Roboto"/>
                <a:sym typeface="Roboto"/>
              </a:defRPr>
            </a:lvl2pPr>
            <a:lvl3pPr lvl="2" algn="r">
              <a:spcBef>
                <a:spcPts val="0"/>
              </a:spcBef>
              <a:spcAft>
                <a:spcPts val="0"/>
              </a:spcAft>
              <a:buSzPts val="5000"/>
              <a:buNone/>
              <a:defRPr sz="5000">
                <a:latin typeface="Roboto"/>
                <a:ea typeface="Roboto"/>
                <a:cs typeface="Roboto"/>
                <a:sym typeface="Roboto"/>
              </a:defRPr>
            </a:lvl3pPr>
            <a:lvl4pPr lvl="3" algn="r">
              <a:spcBef>
                <a:spcPts val="0"/>
              </a:spcBef>
              <a:spcAft>
                <a:spcPts val="0"/>
              </a:spcAft>
              <a:buSzPts val="5000"/>
              <a:buNone/>
              <a:defRPr sz="5000">
                <a:latin typeface="Roboto"/>
                <a:ea typeface="Roboto"/>
                <a:cs typeface="Roboto"/>
                <a:sym typeface="Roboto"/>
              </a:defRPr>
            </a:lvl4pPr>
            <a:lvl5pPr lvl="4" algn="r">
              <a:spcBef>
                <a:spcPts val="0"/>
              </a:spcBef>
              <a:spcAft>
                <a:spcPts val="0"/>
              </a:spcAft>
              <a:buSzPts val="5000"/>
              <a:buNone/>
              <a:defRPr sz="5000">
                <a:latin typeface="Roboto"/>
                <a:ea typeface="Roboto"/>
                <a:cs typeface="Roboto"/>
                <a:sym typeface="Roboto"/>
              </a:defRPr>
            </a:lvl5pPr>
            <a:lvl6pPr lvl="5" algn="r">
              <a:spcBef>
                <a:spcPts val="0"/>
              </a:spcBef>
              <a:spcAft>
                <a:spcPts val="0"/>
              </a:spcAft>
              <a:buSzPts val="5000"/>
              <a:buNone/>
              <a:defRPr sz="5000">
                <a:latin typeface="Roboto"/>
                <a:ea typeface="Roboto"/>
                <a:cs typeface="Roboto"/>
                <a:sym typeface="Roboto"/>
              </a:defRPr>
            </a:lvl6pPr>
            <a:lvl7pPr lvl="6" algn="r">
              <a:spcBef>
                <a:spcPts val="0"/>
              </a:spcBef>
              <a:spcAft>
                <a:spcPts val="0"/>
              </a:spcAft>
              <a:buSzPts val="5000"/>
              <a:buNone/>
              <a:defRPr sz="5000">
                <a:latin typeface="Roboto"/>
                <a:ea typeface="Roboto"/>
                <a:cs typeface="Roboto"/>
                <a:sym typeface="Roboto"/>
              </a:defRPr>
            </a:lvl7pPr>
            <a:lvl8pPr lvl="7" algn="r">
              <a:spcBef>
                <a:spcPts val="0"/>
              </a:spcBef>
              <a:spcAft>
                <a:spcPts val="0"/>
              </a:spcAft>
              <a:buSzPts val="5000"/>
              <a:buNone/>
              <a:defRPr sz="5000">
                <a:latin typeface="Roboto"/>
                <a:ea typeface="Roboto"/>
                <a:cs typeface="Roboto"/>
                <a:sym typeface="Roboto"/>
              </a:defRPr>
            </a:lvl8pPr>
            <a:lvl9pPr lvl="8" algn="r">
              <a:spcBef>
                <a:spcPts val="0"/>
              </a:spcBef>
              <a:spcAft>
                <a:spcPts val="0"/>
              </a:spcAft>
              <a:buSzPts val="5000"/>
              <a:buNone/>
              <a:defRPr sz="5000">
                <a:latin typeface="Roboto"/>
                <a:ea typeface="Roboto"/>
                <a:cs typeface="Roboto"/>
                <a:sym typeface="Roboto"/>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Title">
  <p:cSld name="CUSTOM_8">
    <p:bg>
      <p:bgPr>
        <a:solidFill>
          <a:schemeClr val="accent4"/>
        </a:solidFill>
      </p:bgPr>
    </p:bg>
    <p:spTree>
      <p:nvGrpSpPr>
        <p:cNvPr id="1617" name="Shape 1617"/>
        <p:cNvGrpSpPr/>
        <p:nvPr/>
      </p:nvGrpSpPr>
      <p:grpSpPr>
        <a:xfrm>
          <a:off x="0" y="0"/>
          <a:ext cx="0" cy="0"/>
          <a:chOff x="0" y="0"/>
          <a:chExt cx="0" cy="0"/>
        </a:xfrm>
      </p:grpSpPr>
      <p:sp>
        <p:nvSpPr>
          <p:cNvPr id="1618" name="Google Shape;1618;p20"/>
          <p:cNvSpPr/>
          <p:nvPr/>
        </p:nvSpPr>
        <p:spPr>
          <a:xfrm flipH="1">
            <a:off x="-554997" y="-1502970"/>
            <a:ext cx="2112544" cy="1967286"/>
          </a:xfrm>
          <a:custGeom>
            <a:rect b="b" l="l" r="r" t="t"/>
            <a:pathLst>
              <a:path extrusionOk="0" h="33872" w="36373">
                <a:moveTo>
                  <a:pt x="17646" y="1"/>
                </a:moveTo>
                <a:cubicBezTo>
                  <a:pt x="16061" y="1"/>
                  <a:pt x="14457" y="247"/>
                  <a:pt x="12881" y="765"/>
                </a:cubicBezTo>
                <a:cubicBezTo>
                  <a:pt x="4451" y="3521"/>
                  <a:pt x="1" y="13012"/>
                  <a:pt x="2919" y="21943"/>
                </a:cubicBezTo>
                <a:cubicBezTo>
                  <a:pt x="5305" y="29210"/>
                  <a:pt x="11848" y="33872"/>
                  <a:pt x="18745" y="33872"/>
                </a:cubicBezTo>
                <a:cubicBezTo>
                  <a:pt x="20324" y="33872"/>
                  <a:pt x="21921" y="33627"/>
                  <a:pt x="23492" y="33114"/>
                </a:cubicBezTo>
                <a:cubicBezTo>
                  <a:pt x="31921" y="30343"/>
                  <a:pt x="36372" y="20867"/>
                  <a:pt x="33454" y="11922"/>
                </a:cubicBezTo>
                <a:cubicBezTo>
                  <a:pt x="31070" y="4661"/>
                  <a:pt x="24536" y="1"/>
                  <a:pt x="176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9" name="Google Shape;1619;p20"/>
          <p:cNvGrpSpPr/>
          <p:nvPr/>
        </p:nvGrpSpPr>
        <p:grpSpPr>
          <a:xfrm rot="6168404">
            <a:off x="5225490" y="2750302"/>
            <a:ext cx="3743863" cy="2929868"/>
            <a:chOff x="4193913" y="1200413"/>
            <a:chExt cx="4034400" cy="3449250"/>
          </a:xfrm>
        </p:grpSpPr>
        <p:sp>
          <p:nvSpPr>
            <p:cNvPr id="1620" name="Google Shape;1620;p20"/>
            <p:cNvSpPr/>
            <p:nvPr/>
          </p:nvSpPr>
          <p:spPr>
            <a:xfrm>
              <a:off x="41939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0"/>
            <p:cNvSpPr/>
            <p:nvPr/>
          </p:nvSpPr>
          <p:spPr>
            <a:xfrm>
              <a:off x="45217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0"/>
            <p:cNvSpPr/>
            <p:nvPr/>
          </p:nvSpPr>
          <p:spPr>
            <a:xfrm>
              <a:off x="48495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0"/>
            <p:cNvSpPr/>
            <p:nvPr/>
          </p:nvSpPr>
          <p:spPr>
            <a:xfrm>
              <a:off x="51773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0"/>
            <p:cNvSpPr/>
            <p:nvPr/>
          </p:nvSpPr>
          <p:spPr>
            <a:xfrm>
              <a:off x="55052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0"/>
            <p:cNvSpPr/>
            <p:nvPr/>
          </p:nvSpPr>
          <p:spPr>
            <a:xfrm>
              <a:off x="58330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0"/>
            <p:cNvSpPr/>
            <p:nvPr/>
          </p:nvSpPr>
          <p:spPr>
            <a:xfrm>
              <a:off x="61608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0"/>
            <p:cNvSpPr/>
            <p:nvPr/>
          </p:nvSpPr>
          <p:spPr>
            <a:xfrm>
              <a:off x="64886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0"/>
            <p:cNvSpPr/>
            <p:nvPr/>
          </p:nvSpPr>
          <p:spPr>
            <a:xfrm>
              <a:off x="68165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0"/>
            <p:cNvSpPr/>
            <p:nvPr/>
          </p:nvSpPr>
          <p:spPr>
            <a:xfrm>
              <a:off x="71443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0"/>
            <p:cNvSpPr/>
            <p:nvPr/>
          </p:nvSpPr>
          <p:spPr>
            <a:xfrm>
              <a:off x="74721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0"/>
            <p:cNvSpPr/>
            <p:nvPr/>
          </p:nvSpPr>
          <p:spPr>
            <a:xfrm>
              <a:off x="77999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0"/>
            <p:cNvSpPr/>
            <p:nvPr/>
          </p:nvSpPr>
          <p:spPr>
            <a:xfrm>
              <a:off x="81278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0"/>
            <p:cNvSpPr/>
            <p:nvPr/>
          </p:nvSpPr>
          <p:spPr>
            <a:xfrm>
              <a:off x="43459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0"/>
            <p:cNvSpPr/>
            <p:nvPr/>
          </p:nvSpPr>
          <p:spPr>
            <a:xfrm>
              <a:off x="46737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20"/>
            <p:cNvSpPr/>
            <p:nvPr/>
          </p:nvSpPr>
          <p:spPr>
            <a:xfrm>
              <a:off x="50016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0"/>
            <p:cNvSpPr/>
            <p:nvPr/>
          </p:nvSpPr>
          <p:spPr>
            <a:xfrm>
              <a:off x="53294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0"/>
            <p:cNvSpPr/>
            <p:nvPr/>
          </p:nvSpPr>
          <p:spPr>
            <a:xfrm>
              <a:off x="56572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0"/>
            <p:cNvSpPr/>
            <p:nvPr/>
          </p:nvSpPr>
          <p:spPr>
            <a:xfrm>
              <a:off x="59850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0"/>
            <p:cNvSpPr/>
            <p:nvPr/>
          </p:nvSpPr>
          <p:spPr>
            <a:xfrm>
              <a:off x="63129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0"/>
            <p:cNvSpPr/>
            <p:nvPr/>
          </p:nvSpPr>
          <p:spPr>
            <a:xfrm>
              <a:off x="66407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20"/>
            <p:cNvSpPr/>
            <p:nvPr/>
          </p:nvSpPr>
          <p:spPr>
            <a:xfrm>
              <a:off x="69685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20"/>
            <p:cNvSpPr/>
            <p:nvPr/>
          </p:nvSpPr>
          <p:spPr>
            <a:xfrm>
              <a:off x="72963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0"/>
            <p:cNvSpPr/>
            <p:nvPr/>
          </p:nvSpPr>
          <p:spPr>
            <a:xfrm>
              <a:off x="76242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20"/>
            <p:cNvSpPr/>
            <p:nvPr/>
          </p:nvSpPr>
          <p:spPr>
            <a:xfrm>
              <a:off x="79520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0"/>
            <p:cNvSpPr/>
            <p:nvPr/>
          </p:nvSpPr>
          <p:spPr>
            <a:xfrm>
              <a:off x="44722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0"/>
            <p:cNvSpPr/>
            <p:nvPr/>
          </p:nvSpPr>
          <p:spPr>
            <a:xfrm>
              <a:off x="48000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0"/>
            <p:cNvSpPr/>
            <p:nvPr/>
          </p:nvSpPr>
          <p:spPr>
            <a:xfrm>
              <a:off x="51278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0"/>
            <p:cNvSpPr/>
            <p:nvPr/>
          </p:nvSpPr>
          <p:spPr>
            <a:xfrm>
              <a:off x="545571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0"/>
            <p:cNvSpPr/>
            <p:nvPr/>
          </p:nvSpPr>
          <p:spPr>
            <a:xfrm>
              <a:off x="57835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0"/>
            <p:cNvSpPr/>
            <p:nvPr/>
          </p:nvSpPr>
          <p:spPr>
            <a:xfrm>
              <a:off x="61113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0"/>
            <p:cNvSpPr/>
            <p:nvPr/>
          </p:nvSpPr>
          <p:spPr>
            <a:xfrm>
              <a:off x="64391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0"/>
            <p:cNvSpPr/>
            <p:nvPr/>
          </p:nvSpPr>
          <p:spPr>
            <a:xfrm>
              <a:off x="676701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0"/>
            <p:cNvSpPr/>
            <p:nvPr/>
          </p:nvSpPr>
          <p:spPr>
            <a:xfrm>
              <a:off x="70948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0"/>
            <p:cNvSpPr/>
            <p:nvPr/>
          </p:nvSpPr>
          <p:spPr>
            <a:xfrm>
              <a:off x="74226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0"/>
            <p:cNvSpPr/>
            <p:nvPr/>
          </p:nvSpPr>
          <p:spPr>
            <a:xfrm>
              <a:off x="77504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0"/>
            <p:cNvSpPr/>
            <p:nvPr/>
          </p:nvSpPr>
          <p:spPr>
            <a:xfrm>
              <a:off x="46242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20"/>
            <p:cNvSpPr/>
            <p:nvPr/>
          </p:nvSpPr>
          <p:spPr>
            <a:xfrm>
              <a:off x="49521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0"/>
            <p:cNvSpPr/>
            <p:nvPr/>
          </p:nvSpPr>
          <p:spPr>
            <a:xfrm>
              <a:off x="527993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20"/>
            <p:cNvSpPr/>
            <p:nvPr/>
          </p:nvSpPr>
          <p:spPr>
            <a:xfrm>
              <a:off x="560776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0"/>
            <p:cNvSpPr/>
            <p:nvPr/>
          </p:nvSpPr>
          <p:spPr>
            <a:xfrm>
              <a:off x="59355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0"/>
            <p:cNvSpPr/>
            <p:nvPr/>
          </p:nvSpPr>
          <p:spPr>
            <a:xfrm>
              <a:off x="62634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0"/>
            <p:cNvSpPr/>
            <p:nvPr/>
          </p:nvSpPr>
          <p:spPr>
            <a:xfrm>
              <a:off x="659123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0"/>
            <p:cNvSpPr/>
            <p:nvPr/>
          </p:nvSpPr>
          <p:spPr>
            <a:xfrm>
              <a:off x="691906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0"/>
            <p:cNvSpPr/>
            <p:nvPr/>
          </p:nvSpPr>
          <p:spPr>
            <a:xfrm>
              <a:off x="72468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0"/>
            <p:cNvSpPr/>
            <p:nvPr/>
          </p:nvSpPr>
          <p:spPr>
            <a:xfrm>
              <a:off x="75747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0"/>
            <p:cNvSpPr/>
            <p:nvPr/>
          </p:nvSpPr>
          <p:spPr>
            <a:xfrm>
              <a:off x="48268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0"/>
            <p:cNvSpPr/>
            <p:nvPr/>
          </p:nvSpPr>
          <p:spPr>
            <a:xfrm>
              <a:off x="515468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0"/>
            <p:cNvSpPr/>
            <p:nvPr/>
          </p:nvSpPr>
          <p:spPr>
            <a:xfrm>
              <a:off x="548251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20"/>
            <p:cNvSpPr/>
            <p:nvPr/>
          </p:nvSpPr>
          <p:spPr>
            <a:xfrm>
              <a:off x="581033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20"/>
            <p:cNvSpPr/>
            <p:nvPr/>
          </p:nvSpPr>
          <p:spPr>
            <a:xfrm>
              <a:off x="61381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0"/>
            <p:cNvSpPr/>
            <p:nvPr/>
          </p:nvSpPr>
          <p:spPr>
            <a:xfrm>
              <a:off x="646598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0"/>
            <p:cNvSpPr/>
            <p:nvPr/>
          </p:nvSpPr>
          <p:spPr>
            <a:xfrm>
              <a:off x="679381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0"/>
            <p:cNvSpPr/>
            <p:nvPr/>
          </p:nvSpPr>
          <p:spPr>
            <a:xfrm>
              <a:off x="712163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0"/>
            <p:cNvSpPr/>
            <p:nvPr/>
          </p:nvSpPr>
          <p:spPr>
            <a:xfrm>
              <a:off x="74494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0"/>
            <p:cNvSpPr/>
            <p:nvPr/>
          </p:nvSpPr>
          <p:spPr>
            <a:xfrm>
              <a:off x="497891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0"/>
            <p:cNvSpPr/>
            <p:nvPr/>
          </p:nvSpPr>
          <p:spPr>
            <a:xfrm>
              <a:off x="530673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0"/>
            <p:cNvSpPr/>
            <p:nvPr/>
          </p:nvSpPr>
          <p:spPr>
            <a:xfrm>
              <a:off x="563456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0"/>
            <p:cNvSpPr/>
            <p:nvPr/>
          </p:nvSpPr>
          <p:spPr>
            <a:xfrm>
              <a:off x="596238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0"/>
            <p:cNvSpPr/>
            <p:nvPr/>
          </p:nvSpPr>
          <p:spPr>
            <a:xfrm>
              <a:off x="629021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0"/>
            <p:cNvSpPr/>
            <p:nvPr/>
          </p:nvSpPr>
          <p:spPr>
            <a:xfrm>
              <a:off x="661803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0"/>
            <p:cNvSpPr/>
            <p:nvPr/>
          </p:nvSpPr>
          <p:spPr>
            <a:xfrm>
              <a:off x="694586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0"/>
            <p:cNvSpPr/>
            <p:nvPr/>
          </p:nvSpPr>
          <p:spPr>
            <a:xfrm>
              <a:off x="727368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0"/>
            <p:cNvSpPr/>
            <p:nvPr/>
          </p:nvSpPr>
          <p:spPr>
            <a:xfrm>
              <a:off x="510518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0"/>
            <p:cNvSpPr/>
            <p:nvPr/>
          </p:nvSpPr>
          <p:spPr>
            <a:xfrm>
              <a:off x="543301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0"/>
            <p:cNvSpPr/>
            <p:nvPr/>
          </p:nvSpPr>
          <p:spPr>
            <a:xfrm>
              <a:off x="576083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0"/>
            <p:cNvSpPr/>
            <p:nvPr/>
          </p:nvSpPr>
          <p:spPr>
            <a:xfrm>
              <a:off x="608866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0"/>
            <p:cNvSpPr/>
            <p:nvPr/>
          </p:nvSpPr>
          <p:spPr>
            <a:xfrm>
              <a:off x="641648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0"/>
            <p:cNvSpPr/>
            <p:nvPr/>
          </p:nvSpPr>
          <p:spPr>
            <a:xfrm>
              <a:off x="674431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0"/>
            <p:cNvSpPr/>
            <p:nvPr/>
          </p:nvSpPr>
          <p:spPr>
            <a:xfrm>
              <a:off x="707213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0"/>
            <p:cNvSpPr/>
            <p:nvPr/>
          </p:nvSpPr>
          <p:spPr>
            <a:xfrm>
              <a:off x="525723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0"/>
            <p:cNvSpPr/>
            <p:nvPr/>
          </p:nvSpPr>
          <p:spPr>
            <a:xfrm>
              <a:off x="558506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0"/>
            <p:cNvSpPr/>
            <p:nvPr/>
          </p:nvSpPr>
          <p:spPr>
            <a:xfrm>
              <a:off x="591288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0"/>
            <p:cNvSpPr/>
            <p:nvPr/>
          </p:nvSpPr>
          <p:spPr>
            <a:xfrm>
              <a:off x="624071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20"/>
            <p:cNvSpPr/>
            <p:nvPr/>
          </p:nvSpPr>
          <p:spPr>
            <a:xfrm>
              <a:off x="656853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20"/>
            <p:cNvSpPr/>
            <p:nvPr/>
          </p:nvSpPr>
          <p:spPr>
            <a:xfrm>
              <a:off x="689636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0"/>
            <p:cNvSpPr/>
            <p:nvPr/>
          </p:nvSpPr>
          <p:spPr>
            <a:xfrm>
              <a:off x="543021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0"/>
            <p:cNvSpPr/>
            <p:nvPr/>
          </p:nvSpPr>
          <p:spPr>
            <a:xfrm>
              <a:off x="5758038"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20"/>
            <p:cNvSpPr/>
            <p:nvPr/>
          </p:nvSpPr>
          <p:spPr>
            <a:xfrm>
              <a:off x="608586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0"/>
            <p:cNvSpPr/>
            <p:nvPr/>
          </p:nvSpPr>
          <p:spPr>
            <a:xfrm>
              <a:off x="6413688"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20"/>
            <p:cNvSpPr/>
            <p:nvPr/>
          </p:nvSpPr>
          <p:spPr>
            <a:xfrm>
              <a:off x="674151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20"/>
            <p:cNvSpPr/>
            <p:nvPr/>
          </p:nvSpPr>
          <p:spPr>
            <a:xfrm>
              <a:off x="5556488"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0"/>
            <p:cNvSpPr/>
            <p:nvPr/>
          </p:nvSpPr>
          <p:spPr>
            <a:xfrm>
              <a:off x="5884313"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20"/>
            <p:cNvSpPr/>
            <p:nvPr/>
          </p:nvSpPr>
          <p:spPr>
            <a:xfrm>
              <a:off x="6212138"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0"/>
            <p:cNvSpPr/>
            <p:nvPr/>
          </p:nvSpPr>
          <p:spPr>
            <a:xfrm>
              <a:off x="6539963"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0"/>
            <p:cNvSpPr/>
            <p:nvPr/>
          </p:nvSpPr>
          <p:spPr>
            <a:xfrm>
              <a:off x="5708538"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0"/>
            <p:cNvSpPr/>
            <p:nvPr/>
          </p:nvSpPr>
          <p:spPr>
            <a:xfrm>
              <a:off x="6036363"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0"/>
            <p:cNvSpPr/>
            <p:nvPr/>
          </p:nvSpPr>
          <p:spPr>
            <a:xfrm>
              <a:off x="6364188"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0"/>
            <p:cNvSpPr/>
            <p:nvPr/>
          </p:nvSpPr>
          <p:spPr>
            <a:xfrm>
              <a:off x="5911113" y="14683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0"/>
            <p:cNvSpPr/>
            <p:nvPr/>
          </p:nvSpPr>
          <p:spPr>
            <a:xfrm>
              <a:off x="6238938" y="14683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0"/>
            <p:cNvSpPr/>
            <p:nvPr/>
          </p:nvSpPr>
          <p:spPr>
            <a:xfrm>
              <a:off x="6063163" y="12004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1" name="Google Shape;1711;p20"/>
          <p:cNvGrpSpPr/>
          <p:nvPr/>
        </p:nvGrpSpPr>
        <p:grpSpPr>
          <a:xfrm>
            <a:off x="-289337" y="-1235287"/>
            <a:ext cx="1819313" cy="1707875"/>
            <a:chOff x="1285113" y="617100"/>
            <a:chExt cx="1819313" cy="1707875"/>
          </a:xfrm>
        </p:grpSpPr>
        <p:sp>
          <p:nvSpPr>
            <p:cNvPr id="1712" name="Google Shape;1712;p20"/>
            <p:cNvSpPr/>
            <p:nvPr/>
          </p:nvSpPr>
          <p:spPr>
            <a:xfrm>
              <a:off x="1428025" y="9352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0"/>
            <p:cNvSpPr/>
            <p:nvPr/>
          </p:nvSpPr>
          <p:spPr>
            <a:xfrm>
              <a:off x="1636875" y="10698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0"/>
            <p:cNvSpPr/>
            <p:nvPr/>
          </p:nvSpPr>
          <p:spPr>
            <a:xfrm>
              <a:off x="1845725" y="12045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0"/>
            <p:cNvSpPr/>
            <p:nvPr/>
          </p:nvSpPr>
          <p:spPr>
            <a:xfrm>
              <a:off x="2054575" y="13391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0"/>
            <p:cNvSpPr/>
            <p:nvPr/>
          </p:nvSpPr>
          <p:spPr>
            <a:xfrm>
              <a:off x="2263425" y="14738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0"/>
            <p:cNvSpPr/>
            <p:nvPr/>
          </p:nvSpPr>
          <p:spPr>
            <a:xfrm>
              <a:off x="2472275" y="16084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0"/>
            <p:cNvSpPr/>
            <p:nvPr/>
          </p:nvSpPr>
          <p:spPr>
            <a:xfrm>
              <a:off x="2681125" y="17431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0"/>
            <p:cNvSpPr/>
            <p:nvPr/>
          </p:nvSpPr>
          <p:spPr>
            <a:xfrm>
              <a:off x="1771525" y="8530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0"/>
            <p:cNvSpPr/>
            <p:nvPr/>
          </p:nvSpPr>
          <p:spPr>
            <a:xfrm>
              <a:off x="1980375" y="9876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0"/>
            <p:cNvSpPr/>
            <p:nvPr/>
          </p:nvSpPr>
          <p:spPr>
            <a:xfrm>
              <a:off x="2189225" y="11223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0"/>
            <p:cNvSpPr/>
            <p:nvPr/>
          </p:nvSpPr>
          <p:spPr>
            <a:xfrm>
              <a:off x="2398075" y="12569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0"/>
            <p:cNvSpPr/>
            <p:nvPr/>
          </p:nvSpPr>
          <p:spPr>
            <a:xfrm>
              <a:off x="2606925" y="13916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0"/>
            <p:cNvSpPr/>
            <p:nvPr/>
          </p:nvSpPr>
          <p:spPr>
            <a:xfrm>
              <a:off x="2815775" y="15262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0"/>
            <p:cNvSpPr/>
            <p:nvPr/>
          </p:nvSpPr>
          <p:spPr>
            <a:xfrm>
              <a:off x="3024625" y="16609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0"/>
            <p:cNvSpPr/>
            <p:nvPr/>
          </p:nvSpPr>
          <p:spPr>
            <a:xfrm>
              <a:off x="1507813" y="12867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0"/>
            <p:cNvSpPr/>
            <p:nvPr/>
          </p:nvSpPr>
          <p:spPr>
            <a:xfrm>
              <a:off x="1716663" y="14213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0"/>
            <p:cNvSpPr/>
            <p:nvPr/>
          </p:nvSpPr>
          <p:spPr>
            <a:xfrm>
              <a:off x="1925513" y="15560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0"/>
            <p:cNvSpPr/>
            <p:nvPr/>
          </p:nvSpPr>
          <p:spPr>
            <a:xfrm>
              <a:off x="2134363" y="16906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0"/>
            <p:cNvSpPr/>
            <p:nvPr/>
          </p:nvSpPr>
          <p:spPr>
            <a:xfrm>
              <a:off x="2343213" y="18253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0"/>
            <p:cNvSpPr/>
            <p:nvPr/>
          </p:nvSpPr>
          <p:spPr>
            <a:xfrm>
              <a:off x="2552063" y="19599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0"/>
            <p:cNvSpPr/>
            <p:nvPr/>
          </p:nvSpPr>
          <p:spPr>
            <a:xfrm>
              <a:off x="2760913" y="20946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0"/>
            <p:cNvSpPr/>
            <p:nvPr/>
          </p:nvSpPr>
          <p:spPr>
            <a:xfrm>
              <a:off x="1364913" y="14873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0"/>
            <p:cNvSpPr/>
            <p:nvPr/>
          </p:nvSpPr>
          <p:spPr>
            <a:xfrm>
              <a:off x="1573763" y="16219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0"/>
            <p:cNvSpPr/>
            <p:nvPr/>
          </p:nvSpPr>
          <p:spPr>
            <a:xfrm>
              <a:off x="1782613" y="17566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0"/>
            <p:cNvSpPr/>
            <p:nvPr/>
          </p:nvSpPr>
          <p:spPr>
            <a:xfrm>
              <a:off x="1991463" y="18912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0"/>
            <p:cNvSpPr/>
            <p:nvPr/>
          </p:nvSpPr>
          <p:spPr>
            <a:xfrm>
              <a:off x="2200313" y="20259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0"/>
            <p:cNvSpPr/>
            <p:nvPr/>
          </p:nvSpPr>
          <p:spPr>
            <a:xfrm>
              <a:off x="2409163" y="21605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0"/>
            <p:cNvSpPr/>
            <p:nvPr/>
          </p:nvSpPr>
          <p:spPr>
            <a:xfrm>
              <a:off x="2895563" y="18777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0"/>
            <p:cNvSpPr/>
            <p:nvPr/>
          </p:nvSpPr>
          <p:spPr>
            <a:xfrm>
              <a:off x="2115025" y="7760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0"/>
            <p:cNvSpPr/>
            <p:nvPr/>
          </p:nvSpPr>
          <p:spPr>
            <a:xfrm>
              <a:off x="2323875" y="9107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0"/>
            <p:cNvSpPr/>
            <p:nvPr/>
          </p:nvSpPr>
          <p:spPr>
            <a:xfrm>
              <a:off x="2532725" y="10453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0"/>
            <p:cNvSpPr/>
            <p:nvPr/>
          </p:nvSpPr>
          <p:spPr>
            <a:xfrm>
              <a:off x="1653575" y="19734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0"/>
            <p:cNvSpPr/>
            <p:nvPr/>
          </p:nvSpPr>
          <p:spPr>
            <a:xfrm>
              <a:off x="1862425" y="21081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0"/>
            <p:cNvSpPr/>
            <p:nvPr/>
          </p:nvSpPr>
          <p:spPr>
            <a:xfrm>
              <a:off x="2071275" y="22427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0"/>
            <p:cNvSpPr/>
            <p:nvPr/>
          </p:nvSpPr>
          <p:spPr>
            <a:xfrm>
              <a:off x="2730875" y="1186200"/>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0"/>
            <p:cNvSpPr/>
            <p:nvPr/>
          </p:nvSpPr>
          <p:spPr>
            <a:xfrm>
              <a:off x="2922950" y="13391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0"/>
            <p:cNvSpPr/>
            <p:nvPr/>
          </p:nvSpPr>
          <p:spPr>
            <a:xfrm>
              <a:off x="2452913" y="7243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0"/>
            <p:cNvSpPr/>
            <p:nvPr/>
          </p:nvSpPr>
          <p:spPr>
            <a:xfrm>
              <a:off x="2651063" y="8530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0"/>
            <p:cNvSpPr/>
            <p:nvPr/>
          </p:nvSpPr>
          <p:spPr>
            <a:xfrm>
              <a:off x="2840713" y="9876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0"/>
            <p:cNvSpPr/>
            <p:nvPr/>
          </p:nvSpPr>
          <p:spPr>
            <a:xfrm>
              <a:off x="1444713" y="18388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0"/>
            <p:cNvSpPr/>
            <p:nvPr/>
          </p:nvSpPr>
          <p:spPr>
            <a:xfrm>
              <a:off x="1285113" y="11520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0"/>
            <p:cNvSpPr/>
            <p:nvPr/>
          </p:nvSpPr>
          <p:spPr>
            <a:xfrm>
              <a:off x="1573775" y="7243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0"/>
            <p:cNvSpPr/>
            <p:nvPr/>
          </p:nvSpPr>
          <p:spPr>
            <a:xfrm>
              <a:off x="1925525" y="675250"/>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0"/>
            <p:cNvSpPr/>
            <p:nvPr/>
          </p:nvSpPr>
          <p:spPr>
            <a:xfrm>
              <a:off x="2214163" y="617100"/>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6" name="Google Shape;1756;p20"/>
          <p:cNvSpPr/>
          <p:nvPr/>
        </p:nvSpPr>
        <p:spPr>
          <a:xfrm>
            <a:off x="-520975" y="3747074"/>
            <a:ext cx="1822469" cy="1697241"/>
          </a:xfrm>
          <a:custGeom>
            <a:rect b="b" l="l" r="r" t="t"/>
            <a:pathLst>
              <a:path extrusionOk="0" h="33872" w="36373">
                <a:moveTo>
                  <a:pt x="17646" y="1"/>
                </a:moveTo>
                <a:cubicBezTo>
                  <a:pt x="16061" y="1"/>
                  <a:pt x="14457" y="247"/>
                  <a:pt x="12881" y="765"/>
                </a:cubicBezTo>
                <a:cubicBezTo>
                  <a:pt x="4451" y="3521"/>
                  <a:pt x="1" y="13012"/>
                  <a:pt x="2919" y="21943"/>
                </a:cubicBezTo>
                <a:cubicBezTo>
                  <a:pt x="5305" y="29210"/>
                  <a:pt x="11848" y="33872"/>
                  <a:pt x="18745" y="33872"/>
                </a:cubicBezTo>
                <a:cubicBezTo>
                  <a:pt x="20324" y="33872"/>
                  <a:pt x="21921" y="33627"/>
                  <a:pt x="23492" y="33114"/>
                </a:cubicBezTo>
                <a:cubicBezTo>
                  <a:pt x="31921" y="30343"/>
                  <a:pt x="36372" y="20867"/>
                  <a:pt x="33454" y="11922"/>
                </a:cubicBezTo>
                <a:cubicBezTo>
                  <a:pt x="31070" y="4661"/>
                  <a:pt x="24536" y="1"/>
                  <a:pt x="176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0"/>
          <p:cNvSpPr txBox="1"/>
          <p:nvPr>
            <p:ph type="title"/>
          </p:nvPr>
        </p:nvSpPr>
        <p:spPr>
          <a:xfrm>
            <a:off x="1070100" y="1753297"/>
            <a:ext cx="3504300" cy="10065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Font typeface="Roboto Slab SemiBold"/>
              <a:buNone/>
              <a:defRPr sz="3000">
                <a:latin typeface="Roboto Slab SemiBold"/>
                <a:ea typeface="Roboto Slab SemiBold"/>
                <a:cs typeface="Roboto Slab SemiBold"/>
                <a:sym typeface="Roboto Slab SemiBold"/>
              </a:defRPr>
            </a:lvl2pPr>
            <a:lvl3pPr lvl="2">
              <a:spcBef>
                <a:spcPts val="0"/>
              </a:spcBef>
              <a:spcAft>
                <a:spcPts val="0"/>
              </a:spcAft>
              <a:buSzPts val="3000"/>
              <a:buFont typeface="Roboto Slab SemiBold"/>
              <a:buNone/>
              <a:defRPr sz="3000">
                <a:latin typeface="Roboto Slab SemiBold"/>
                <a:ea typeface="Roboto Slab SemiBold"/>
                <a:cs typeface="Roboto Slab SemiBold"/>
                <a:sym typeface="Roboto Slab SemiBold"/>
              </a:defRPr>
            </a:lvl3pPr>
            <a:lvl4pPr lvl="3">
              <a:spcBef>
                <a:spcPts val="0"/>
              </a:spcBef>
              <a:spcAft>
                <a:spcPts val="0"/>
              </a:spcAft>
              <a:buSzPts val="3000"/>
              <a:buFont typeface="Roboto Slab SemiBold"/>
              <a:buNone/>
              <a:defRPr sz="3000">
                <a:latin typeface="Roboto Slab SemiBold"/>
                <a:ea typeface="Roboto Slab SemiBold"/>
                <a:cs typeface="Roboto Slab SemiBold"/>
                <a:sym typeface="Roboto Slab SemiBold"/>
              </a:defRPr>
            </a:lvl4pPr>
            <a:lvl5pPr lvl="4">
              <a:spcBef>
                <a:spcPts val="0"/>
              </a:spcBef>
              <a:spcAft>
                <a:spcPts val="0"/>
              </a:spcAft>
              <a:buSzPts val="3000"/>
              <a:buFont typeface="Roboto Slab SemiBold"/>
              <a:buNone/>
              <a:defRPr sz="3000">
                <a:latin typeface="Roboto Slab SemiBold"/>
                <a:ea typeface="Roboto Slab SemiBold"/>
                <a:cs typeface="Roboto Slab SemiBold"/>
                <a:sym typeface="Roboto Slab SemiBold"/>
              </a:defRPr>
            </a:lvl5pPr>
            <a:lvl6pPr lvl="5">
              <a:spcBef>
                <a:spcPts val="0"/>
              </a:spcBef>
              <a:spcAft>
                <a:spcPts val="0"/>
              </a:spcAft>
              <a:buSzPts val="3000"/>
              <a:buFont typeface="Roboto Slab SemiBold"/>
              <a:buNone/>
              <a:defRPr sz="3000">
                <a:latin typeface="Roboto Slab SemiBold"/>
                <a:ea typeface="Roboto Slab SemiBold"/>
                <a:cs typeface="Roboto Slab SemiBold"/>
                <a:sym typeface="Roboto Slab SemiBold"/>
              </a:defRPr>
            </a:lvl6pPr>
            <a:lvl7pPr lvl="6">
              <a:spcBef>
                <a:spcPts val="0"/>
              </a:spcBef>
              <a:spcAft>
                <a:spcPts val="0"/>
              </a:spcAft>
              <a:buSzPts val="3000"/>
              <a:buFont typeface="Roboto Slab SemiBold"/>
              <a:buNone/>
              <a:defRPr sz="3000">
                <a:latin typeface="Roboto Slab SemiBold"/>
                <a:ea typeface="Roboto Slab SemiBold"/>
                <a:cs typeface="Roboto Slab SemiBold"/>
                <a:sym typeface="Roboto Slab SemiBold"/>
              </a:defRPr>
            </a:lvl7pPr>
            <a:lvl8pPr lvl="7">
              <a:spcBef>
                <a:spcPts val="0"/>
              </a:spcBef>
              <a:spcAft>
                <a:spcPts val="0"/>
              </a:spcAft>
              <a:buSzPts val="3000"/>
              <a:buFont typeface="Roboto Slab SemiBold"/>
              <a:buNone/>
              <a:defRPr sz="3000">
                <a:latin typeface="Roboto Slab SemiBold"/>
                <a:ea typeface="Roboto Slab SemiBold"/>
                <a:cs typeface="Roboto Slab SemiBold"/>
                <a:sym typeface="Roboto Slab SemiBold"/>
              </a:defRPr>
            </a:lvl8pPr>
            <a:lvl9pPr lvl="8">
              <a:spcBef>
                <a:spcPts val="0"/>
              </a:spcBef>
              <a:spcAft>
                <a:spcPts val="0"/>
              </a:spcAft>
              <a:buSzPts val="3000"/>
              <a:buFont typeface="Roboto Slab SemiBold"/>
              <a:buNone/>
              <a:defRPr sz="3000">
                <a:latin typeface="Roboto Slab SemiBold"/>
                <a:ea typeface="Roboto Slab SemiBold"/>
                <a:cs typeface="Roboto Slab SemiBold"/>
                <a:sym typeface="Roboto Slab SemiBold"/>
              </a:defRPr>
            </a:lvl9pPr>
          </a:lstStyle>
          <a:p/>
        </p:txBody>
      </p:sp>
      <p:sp>
        <p:nvSpPr>
          <p:cNvPr id="1758" name="Google Shape;1758;p20"/>
          <p:cNvSpPr txBox="1"/>
          <p:nvPr>
            <p:ph idx="1" type="subTitle"/>
          </p:nvPr>
        </p:nvSpPr>
        <p:spPr>
          <a:xfrm>
            <a:off x="1067925" y="2503103"/>
            <a:ext cx="3504300" cy="8871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759" name="Google Shape;1759;p20"/>
          <p:cNvSpPr/>
          <p:nvPr/>
        </p:nvSpPr>
        <p:spPr>
          <a:xfrm>
            <a:off x="483623" y="4466405"/>
            <a:ext cx="887821" cy="1091377"/>
          </a:xfrm>
          <a:custGeom>
            <a:rect b="b" l="l" r="r" t="t"/>
            <a:pathLst>
              <a:path extrusionOk="0" h="21650" w="17612">
                <a:moveTo>
                  <a:pt x="17612" y="1"/>
                </a:moveTo>
                <a:lnTo>
                  <a:pt x="12631" y="384"/>
                </a:lnTo>
                <a:lnTo>
                  <a:pt x="12616" y="1239"/>
                </a:lnTo>
                <a:cubicBezTo>
                  <a:pt x="12557" y="3774"/>
                  <a:pt x="11894" y="6264"/>
                  <a:pt x="10685" y="8504"/>
                </a:cubicBezTo>
                <a:cubicBezTo>
                  <a:pt x="8622" y="12395"/>
                  <a:pt x="5041" y="15283"/>
                  <a:pt x="797" y="16477"/>
                </a:cubicBezTo>
                <a:lnTo>
                  <a:pt x="1" y="16698"/>
                </a:lnTo>
                <a:lnTo>
                  <a:pt x="708" y="21650"/>
                </a:lnTo>
                <a:lnTo>
                  <a:pt x="1725" y="21385"/>
                </a:lnTo>
                <a:cubicBezTo>
                  <a:pt x="7443" y="19881"/>
                  <a:pt x="12292" y="16064"/>
                  <a:pt x="15092" y="10862"/>
                </a:cubicBezTo>
                <a:cubicBezTo>
                  <a:pt x="16713" y="7826"/>
                  <a:pt x="17568" y="4451"/>
                  <a:pt x="17612" y="1018"/>
                </a:cubicBezTo>
                <a:lnTo>
                  <a:pt x="1761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08" name="Shape 108"/>
        <p:cNvGrpSpPr/>
        <p:nvPr/>
      </p:nvGrpSpPr>
      <p:grpSpPr>
        <a:xfrm>
          <a:off x="0" y="0"/>
          <a:ext cx="0" cy="0"/>
          <a:chOff x="0" y="0"/>
          <a:chExt cx="0" cy="0"/>
        </a:xfrm>
      </p:grpSpPr>
      <p:grpSp>
        <p:nvGrpSpPr>
          <p:cNvPr id="109" name="Google Shape;109;p3"/>
          <p:cNvGrpSpPr/>
          <p:nvPr/>
        </p:nvGrpSpPr>
        <p:grpSpPr>
          <a:xfrm rot="1694356">
            <a:off x="105187" y="-2394753"/>
            <a:ext cx="3946111" cy="3319893"/>
            <a:chOff x="4193913" y="1200413"/>
            <a:chExt cx="4034400" cy="3449250"/>
          </a:xfrm>
        </p:grpSpPr>
        <p:sp>
          <p:nvSpPr>
            <p:cNvPr id="110" name="Google Shape;110;p3"/>
            <p:cNvSpPr/>
            <p:nvPr/>
          </p:nvSpPr>
          <p:spPr>
            <a:xfrm>
              <a:off x="41939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45217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48495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51773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55052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58330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61608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64886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68165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71443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74721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77999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81278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43459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46737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50016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53294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56572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59850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63129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66407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69685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72963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76242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79520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44722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48000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51278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545571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57835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61113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64391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676701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70948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74226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77504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46242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49521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527993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560776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59355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62634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659123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691906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72468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75747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48268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515468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548251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581033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61381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646598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679381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712163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74494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497891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530673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563456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596238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629021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661803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694586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727368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510518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543301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576083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608866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641648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674431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707213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525723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558506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591288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624071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656853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689636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543021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5758038"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608586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6413688"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674151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5556488"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5884313"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6212138"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6539963"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5708538"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6036363"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6364188"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5911113" y="14683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6238938" y="14683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6063163" y="12004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3"/>
          <p:cNvSpPr/>
          <p:nvPr/>
        </p:nvSpPr>
        <p:spPr>
          <a:xfrm rot="10800000">
            <a:off x="7216096" y="3764589"/>
            <a:ext cx="2652931" cy="1756892"/>
          </a:xfrm>
          <a:custGeom>
            <a:rect b="b" l="l" r="r" t="t"/>
            <a:pathLst>
              <a:path extrusionOk="0" h="31586" w="47691">
                <a:moveTo>
                  <a:pt x="40504" y="1"/>
                </a:moveTo>
                <a:cubicBezTo>
                  <a:pt x="29143" y="1"/>
                  <a:pt x="0" y="12347"/>
                  <a:pt x="0" y="12347"/>
                </a:cubicBezTo>
                <a:cubicBezTo>
                  <a:pt x="0" y="12347"/>
                  <a:pt x="4203" y="31585"/>
                  <a:pt x="12943" y="31585"/>
                </a:cubicBezTo>
                <a:cubicBezTo>
                  <a:pt x="13107" y="31585"/>
                  <a:pt x="13273" y="31579"/>
                  <a:pt x="13441" y="31565"/>
                </a:cubicBezTo>
                <a:cubicBezTo>
                  <a:pt x="18216" y="31167"/>
                  <a:pt x="17007" y="21484"/>
                  <a:pt x="20957" y="20232"/>
                </a:cubicBezTo>
                <a:cubicBezTo>
                  <a:pt x="25024" y="18935"/>
                  <a:pt x="26704" y="20099"/>
                  <a:pt x="30300" y="18051"/>
                </a:cubicBezTo>
                <a:cubicBezTo>
                  <a:pt x="32879" y="16592"/>
                  <a:pt x="33469" y="15663"/>
                  <a:pt x="34397" y="13585"/>
                </a:cubicBezTo>
                <a:cubicBezTo>
                  <a:pt x="35856" y="10387"/>
                  <a:pt x="47690" y="6865"/>
                  <a:pt x="44713" y="1471"/>
                </a:cubicBezTo>
                <a:cubicBezTo>
                  <a:pt x="44145" y="436"/>
                  <a:pt x="42638" y="1"/>
                  <a:pt x="40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rot="8131513">
            <a:off x="1095429" y="-1386742"/>
            <a:ext cx="2227796" cy="2283774"/>
          </a:xfrm>
          <a:custGeom>
            <a:rect b="b" l="l" r="r" t="t"/>
            <a:pathLst>
              <a:path extrusionOk="0" h="39084" w="38126">
                <a:moveTo>
                  <a:pt x="27382" y="6868"/>
                </a:moveTo>
                <a:lnTo>
                  <a:pt x="33277" y="33764"/>
                </a:lnTo>
                <a:lnTo>
                  <a:pt x="7030" y="25408"/>
                </a:lnTo>
                <a:lnTo>
                  <a:pt x="27382" y="6868"/>
                </a:lnTo>
                <a:close/>
                <a:moveTo>
                  <a:pt x="29578" y="0"/>
                </a:moveTo>
                <a:lnTo>
                  <a:pt x="0" y="26955"/>
                </a:lnTo>
                <a:lnTo>
                  <a:pt x="38126" y="39084"/>
                </a:lnTo>
                <a:lnTo>
                  <a:pt x="38126" y="39084"/>
                </a:lnTo>
                <a:lnTo>
                  <a:pt x="295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03" name="Google Shape;203;p3"/>
          <p:cNvSpPr txBox="1"/>
          <p:nvPr>
            <p:ph type="title"/>
          </p:nvPr>
        </p:nvSpPr>
        <p:spPr>
          <a:xfrm>
            <a:off x="2152650" y="2150850"/>
            <a:ext cx="5894100" cy="841800"/>
          </a:xfrm>
          <a:prstGeom prst="rect">
            <a:avLst/>
          </a:prstGeom>
        </p:spPr>
        <p:txBody>
          <a:bodyPr anchorCtr="0" anchor="ctr" bIns="91425" lIns="91425" spcFirstLastPara="1" rIns="91425" wrap="square" tIns="91425">
            <a:noAutofit/>
          </a:bodyPr>
          <a:lstStyle>
            <a:lvl1pPr lvl="0" algn="r">
              <a:spcBef>
                <a:spcPts val="0"/>
              </a:spcBef>
              <a:spcAft>
                <a:spcPts val="0"/>
              </a:spcAft>
              <a:buSzPts val="6000"/>
              <a:buFont typeface="Roboto Slab SemiBold"/>
              <a:buNone/>
              <a:defRPr sz="6000">
                <a:latin typeface="Roboto Slab SemiBold"/>
                <a:ea typeface="Roboto Slab SemiBold"/>
                <a:cs typeface="Roboto Slab SemiBold"/>
                <a:sym typeface="Roboto Slab SemiBold"/>
              </a:defRPr>
            </a:lvl1pPr>
            <a:lvl2pPr lvl="1" algn="ctr">
              <a:spcBef>
                <a:spcPts val="0"/>
              </a:spcBef>
              <a:spcAft>
                <a:spcPts val="0"/>
              </a:spcAft>
              <a:buSzPts val="3600"/>
              <a:buFont typeface="Roboto Slab SemiBold"/>
              <a:buNone/>
              <a:defRPr sz="3600">
                <a:latin typeface="Roboto Slab SemiBold"/>
                <a:ea typeface="Roboto Slab SemiBold"/>
                <a:cs typeface="Roboto Slab SemiBold"/>
                <a:sym typeface="Roboto Slab SemiBold"/>
              </a:defRPr>
            </a:lvl2pPr>
            <a:lvl3pPr lvl="2" algn="ctr">
              <a:spcBef>
                <a:spcPts val="0"/>
              </a:spcBef>
              <a:spcAft>
                <a:spcPts val="0"/>
              </a:spcAft>
              <a:buSzPts val="3600"/>
              <a:buFont typeface="Roboto Slab SemiBold"/>
              <a:buNone/>
              <a:defRPr sz="3600">
                <a:latin typeface="Roboto Slab SemiBold"/>
                <a:ea typeface="Roboto Slab SemiBold"/>
                <a:cs typeface="Roboto Slab SemiBold"/>
                <a:sym typeface="Roboto Slab SemiBold"/>
              </a:defRPr>
            </a:lvl3pPr>
            <a:lvl4pPr lvl="3" algn="ctr">
              <a:spcBef>
                <a:spcPts val="0"/>
              </a:spcBef>
              <a:spcAft>
                <a:spcPts val="0"/>
              </a:spcAft>
              <a:buSzPts val="3600"/>
              <a:buFont typeface="Roboto Slab SemiBold"/>
              <a:buNone/>
              <a:defRPr sz="3600">
                <a:latin typeface="Roboto Slab SemiBold"/>
                <a:ea typeface="Roboto Slab SemiBold"/>
                <a:cs typeface="Roboto Slab SemiBold"/>
                <a:sym typeface="Roboto Slab SemiBold"/>
              </a:defRPr>
            </a:lvl4pPr>
            <a:lvl5pPr lvl="4" algn="ctr">
              <a:spcBef>
                <a:spcPts val="0"/>
              </a:spcBef>
              <a:spcAft>
                <a:spcPts val="0"/>
              </a:spcAft>
              <a:buSzPts val="3600"/>
              <a:buFont typeface="Roboto Slab SemiBold"/>
              <a:buNone/>
              <a:defRPr sz="3600">
                <a:latin typeface="Roboto Slab SemiBold"/>
                <a:ea typeface="Roboto Slab SemiBold"/>
                <a:cs typeface="Roboto Slab SemiBold"/>
                <a:sym typeface="Roboto Slab SemiBold"/>
              </a:defRPr>
            </a:lvl5pPr>
            <a:lvl6pPr lvl="5" algn="ctr">
              <a:spcBef>
                <a:spcPts val="0"/>
              </a:spcBef>
              <a:spcAft>
                <a:spcPts val="0"/>
              </a:spcAft>
              <a:buSzPts val="3600"/>
              <a:buFont typeface="Roboto Slab SemiBold"/>
              <a:buNone/>
              <a:defRPr sz="3600">
                <a:latin typeface="Roboto Slab SemiBold"/>
                <a:ea typeface="Roboto Slab SemiBold"/>
                <a:cs typeface="Roboto Slab SemiBold"/>
                <a:sym typeface="Roboto Slab SemiBold"/>
              </a:defRPr>
            </a:lvl6pPr>
            <a:lvl7pPr lvl="6" algn="ctr">
              <a:spcBef>
                <a:spcPts val="0"/>
              </a:spcBef>
              <a:spcAft>
                <a:spcPts val="0"/>
              </a:spcAft>
              <a:buSzPts val="3600"/>
              <a:buFont typeface="Roboto Slab SemiBold"/>
              <a:buNone/>
              <a:defRPr sz="3600">
                <a:latin typeface="Roboto Slab SemiBold"/>
                <a:ea typeface="Roboto Slab SemiBold"/>
                <a:cs typeface="Roboto Slab SemiBold"/>
                <a:sym typeface="Roboto Slab SemiBold"/>
              </a:defRPr>
            </a:lvl7pPr>
            <a:lvl8pPr lvl="7" algn="ctr">
              <a:spcBef>
                <a:spcPts val="0"/>
              </a:spcBef>
              <a:spcAft>
                <a:spcPts val="0"/>
              </a:spcAft>
              <a:buSzPts val="3600"/>
              <a:buFont typeface="Roboto Slab SemiBold"/>
              <a:buNone/>
              <a:defRPr sz="3600">
                <a:latin typeface="Roboto Slab SemiBold"/>
                <a:ea typeface="Roboto Slab SemiBold"/>
                <a:cs typeface="Roboto Slab SemiBold"/>
                <a:sym typeface="Roboto Slab SemiBold"/>
              </a:defRPr>
            </a:lvl8pPr>
            <a:lvl9pPr lvl="8" algn="ctr">
              <a:spcBef>
                <a:spcPts val="0"/>
              </a:spcBef>
              <a:spcAft>
                <a:spcPts val="0"/>
              </a:spcAft>
              <a:buSzPts val="3600"/>
              <a:buFont typeface="Roboto Slab SemiBold"/>
              <a:buNone/>
              <a:defRPr sz="3600">
                <a:latin typeface="Roboto Slab SemiBold"/>
                <a:ea typeface="Roboto Slab SemiBold"/>
                <a:cs typeface="Roboto Slab SemiBold"/>
                <a:sym typeface="Roboto Slab SemiBold"/>
              </a:defRPr>
            </a:lvl9pPr>
          </a:lstStyle>
          <a:p/>
        </p:txBody>
      </p:sp>
      <p:sp>
        <p:nvSpPr>
          <p:cNvPr id="204" name="Google Shape;204;p3"/>
          <p:cNvSpPr txBox="1"/>
          <p:nvPr>
            <p:ph idx="1" type="subTitle"/>
          </p:nvPr>
        </p:nvSpPr>
        <p:spPr>
          <a:xfrm>
            <a:off x="5393625" y="3131658"/>
            <a:ext cx="2652900" cy="1106400"/>
          </a:xfrm>
          <a:prstGeom prst="rect">
            <a:avLst/>
          </a:prstGeom>
        </p:spPr>
        <p:txBody>
          <a:bodyPr anchorCtr="0" anchor="t" bIns="91425" lIns="91425" spcFirstLastPara="1" rIns="91425" wrap="square" tIns="91425">
            <a:noAutofit/>
          </a:bodyPr>
          <a:lstStyle>
            <a:lvl1pPr lvl="0" algn="r">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05" name="Google Shape;205;p3"/>
          <p:cNvSpPr txBox="1"/>
          <p:nvPr>
            <p:ph hasCustomPrompt="1" idx="2" type="title"/>
          </p:nvPr>
        </p:nvSpPr>
        <p:spPr>
          <a:xfrm>
            <a:off x="5580294" y="1099349"/>
            <a:ext cx="2466300" cy="1051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8000"/>
              <a:buFont typeface="Roboto Slab Light"/>
              <a:buNone/>
              <a:defRPr sz="8000">
                <a:latin typeface="Roboto Slab Light"/>
                <a:ea typeface="Roboto Slab Light"/>
                <a:cs typeface="Roboto Slab Light"/>
                <a:sym typeface="Roboto Slab Light"/>
              </a:defRPr>
            </a:lvl1pPr>
            <a:lvl2pPr lvl="1" rtl="0" algn="r">
              <a:spcBef>
                <a:spcPts val="0"/>
              </a:spcBef>
              <a:spcAft>
                <a:spcPts val="0"/>
              </a:spcAft>
              <a:buSzPts val="8000"/>
              <a:buFont typeface="Roboto Slab Light"/>
              <a:buNone/>
              <a:defRPr sz="8000">
                <a:latin typeface="Roboto Slab Light"/>
                <a:ea typeface="Roboto Slab Light"/>
                <a:cs typeface="Roboto Slab Light"/>
                <a:sym typeface="Roboto Slab Light"/>
              </a:defRPr>
            </a:lvl2pPr>
            <a:lvl3pPr lvl="2" rtl="0" algn="r">
              <a:spcBef>
                <a:spcPts val="0"/>
              </a:spcBef>
              <a:spcAft>
                <a:spcPts val="0"/>
              </a:spcAft>
              <a:buSzPts val="8000"/>
              <a:buFont typeface="Roboto Slab Light"/>
              <a:buNone/>
              <a:defRPr sz="8000">
                <a:latin typeface="Roboto Slab Light"/>
                <a:ea typeface="Roboto Slab Light"/>
                <a:cs typeface="Roboto Slab Light"/>
                <a:sym typeface="Roboto Slab Light"/>
              </a:defRPr>
            </a:lvl3pPr>
            <a:lvl4pPr lvl="3" rtl="0" algn="r">
              <a:spcBef>
                <a:spcPts val="0"/>
              </a:spcBef>
              <a:spcAft>
                <a:spcPts val="0"/>
              </a:spcAft>
              <a:buSzPts val="8000"/>
              <a:buFont typeface="Roboto Slab Light"/>
              <a:buNone/>
              <a:defRPr sz="8000">
                <a:latin typeface="Roboto Slab Light"/>
                <a:ea typeface="Roboto Slab Light"/>
                <a:cs typeface="Roboto Slab Light"/>
                <a:sym typeface="Roboto Slab Light"/>
              </a:defRPr>
            </a:lvl4pPr>
            <a:lvl5pPr lvl="4" rtl="0" algn="r">
              <a:spcBef>
                <a:spcPts val="0"/>
              </a:spcBef>
              <a:spcAft>
                <a:spcPts val="0"/>
              </a:spcAft>
              <a:buSzPts val="8000"/>
              <a:buFont typeface="Roboto Slab Light"/>
              <a:buNone/>
              <a:defRPr sz="8000">
                <a:latin typeface="Roboto Slab Light"/>
                <a:ea typeface="Roboto Slab Light"/>
                <a:cs typeface="Roboto Slab Light"/>
                <a:sym typeface="Roboto Slab Light"/>
              </a:defRPr>
            </a:lvl5pPr>
            <a:lvl6pPr lvl="5" rtl="0" algn="r">
              <a:spcBef>
                <a:spcPts val="0"/>
              </a:spcBef>
              <a:spcAft>
                <a:spcPts val="0"/>
              </a:spcAft>
              <a:buSzPts val="8000"/>
              <a:buFont typeface="Roboto Slab Light"/>
              <a:buNone/>
              <a:defRPr sz="8000">
                <a:latin typeface="Roboto Slab Light"/>
                <a:ea typeface="Roboto Slab Light"/>
                <a:cs typeface="Roboto Slab Light"/>
                <a:sym typeface="Roboto Slab Light"/>
              </a:defRPr>
            </a:lvl6pPr>
            <a:lvl7pPr lvl="6" rtl="0" algn="r">
              <a:spcBef>
                <a:spcPts val="0"/>
              </a:spcBef>
              <a:spcAft>
                <a:spcPts val="0"/>
              </a:spcAft>
              <a:buSzPts val="8000"/>
              <a:buFont typeface="Roboto Slab Light"/>
              <a:buNone/>
              <a:defRPr sz="8000">
                <a:latin typeface="Roboto Slab Light"/>
                <a:ea typeface="Roboto Slab Light"/>
                <a:cs typeface="Roboto Slab Light"/>
                <a:sym typeface="Roboto Slab Light"/>
              </a:defRPr>
            </a:lvl7pPr>
            <a:lvl8pPr lvl="7" rtl="0" algn="r">
              <a:spcBef>
                <a:spcPts val="0"/>
              </a:spcBef>
              <a:spcAft>
                <a:spcPts val="0"/>
              </a:spcAft>
              <a:buSzPts val="8000"/>
              <a:buFont typeface="Roboto Slab Light"/>
              <a:buNone/>
              <a:defRPr sz="8000">
                <a:latin typeface="Roboto Slab Light"/>
                <a:ea typeface="Roboto Slab Light"/>
                <a:cs typeface="Roboto Slab Light"/>
                <a:sym typeface="Roboto Slab Light"/>
              </a:defRPr>
            </a:lvl8pPr>
            <a:lvl9pPr lvl="8" rtl="0" algn="r">
              <a:spcBef>
                <a:spcPts val="0"/>
              </a:spcBef>
              <a:spcAft>
                <a:spcPts val="0"/>
              </a:spcAft>
              <a:buSzPts val="8000"/>
              <a:buFont typeface="Roboto Slab Light"/>
              <a:buNone/>
              <a:defRPr sz="8000">
                <a:latin typeface="Roboto Slab Light"/>
                <a:ea typeface="Roboto Slab Light"/>
                <a:cs typeface="Roboto Slab Light"/>
                <a:sym typeface="Roboto Slab Light"/>
              </a:defRPr>
            </a:lvl9pPr>
          </a:lstStyle>
          <a:p>
            <a:r>
              <a:t>xx%</a:t>
            </a:r>
          </a:p>
        </p:txBody>
      </p:sp>
      <p:sp>
        <p:nvSpPr>
          <p:cNvPr id="206" name="Google Shape;206;p3"/>
          <p:cNvSpPr/>
          <p:nvPr/>
        </p:nvSpPr>
        <p:spPr>
          <a:xfrm rot="1092934">
            <a:off x="7472201" y="-414664"/>
            <a:ext cx="1137586" cy="889723"/>
          </a:xfrm>
          <a:custGeom>
            <a:rect b="b" l="l" r="r" t="t"/>
            <a:pathLst>
              <a:path extrusionOk="0" h="15227" w="19469">
                <a:moveTo>
                  <a:pt x="4363" y="1"/>
                </a:moveTo>
                <a:lnTo>
                  <a:pt x="1" y="723"/>
                </a:lnTo>
                <a:lnTo>
                  <a:pt x="251" y="1622"/>
                </a:lnTo>
                <a:cubicBezTo>
                  <a:pt x="2573" y="9683"/>
                  <a:pt x="9945" y="15226"/>
                  <a:pt x="18323" y="15226"/>
                </a:cubicBezTo>
                <a:cubicBezTo>
                  <a:pt x="18401" y="15226"/>
                  <a:pt x="18478" y="15226"/>
                  <a:pt x="18555" y="15225"/>
                </a:cubicBezTo>
                <a:lnTo>
                  <a:pt x="19469" y="15210"/>
                </a:lnTo>
                <a:lnTo>
                  <a:pt x="19012" y="10818"/>
                </a:lnTo>
                <a:lnTo>
                  <a:pt x="18260" y="10818"/>
                </a:lnTo>
                <a:cubicBezTo>
                  <a:pt x="11982" y="10789"/>
                  <a:pt x="6441" y="6692"/>
                  <a:pt x="4569" y="694"/>
                </a:cubicBezTo>
                <a:lnTo>
                  <a:pt x="436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07" name="Google Shape;207;p3"/>
          <p:cNvSpPr/>
          <p:nvPr/>
        </p:nvSpPr>
        <p:spPr>
          <a:xfrm flipH="1" rot="-6794394">
            <a:off x="-820334" y="3197158"/>
            <a:ext cx="1805368" cy="1618507"/>
          </a:xfrm>
          <a:custGeom>
            <a:rect b="b" l="l" r="r" t="t"/>
            <a:pathLst>
              <a:path extrusionOk="0" h="33872" w="36373">
                <a:moveTo>
                  <a:pt x="17646" y="1"/>
                </a:moveTo>
                <a:cubicBezTo>
                  <a:pt x="16061" y="1"/>
                  <a:pt x="14457" y="247"/>
                  <a:pt x="12881" y="765"/>
                </a:cubicBezTo>
                <a:cubicBezTo>
                  <a:pt x="4451" y="3521"/>
                  <a:pt x="1" y="13012"/>
                  <a:pt x="2919" y="21943"/>
                </a:cubicBezTo>
                <a:cubicBezTo>
                  <a:pt x="5305" y="29210"/>
                  <a:pt x="11848" y="33872"/>
                  <a:pt x="18745" y="33872"/>
                </a:cubicBezTo>
                <a:cubicBezTo>
                  <a:pt x="20324" y="33872"/>
                  <a:pt x="21921" y="33627"/>
                  <a:pt x="23492" y="33114"/>
                </a:cubicBezTo>
                <a:cubicBezTo>
                  <a:pt x="31921" y="30343"/>
                  <a:pt x="36372" y="20867"/>
                  <a:pt x="33454" y="11922"/>
                </a:cubicBezTo>
                <a:cubicBezTo>
                  <a:pt x="31070" y="4661"/>
                  <a:pt x="24536" y="1"/>
                  <a:pt x="176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flipH="1" rot="-6794197">
            <a:off x="-160305" y="2944595"/>
            <a:ext cx="1087987" cy="931888"/>
          </a:xfrm>
          <a:custGeom>
            <a:rect b="b" l="l" r="r" t="t"/>
            <a:pathLst>
              <a:path extrusionOk="0" h="15227" w="19469">
                <a:moveTo>
                  <a:pt x="4363" y="1"/>
                </a:moveTo>
                <a:lnTo>
                  <a:pt x="1" y="723"/>
                </a:lnTo>
                <a:lnTo>
                  <a:pt x="251" y="1622"/>
                </a:lnTo>
                <a:cubicBezTo>
                  <a:pt x="2573" y="9683"/>
                  <a:pt x="9945" y="15226"/>
                  <a:pt x="18323" y="15226"/>
                </a:cubicBezTo>
                <a:cubicBezTo>
                  <a:pt x="18401" y="15226"/>
                  <a:pt x="18478" y="15226"/>
                  <a:pt x="18555" y="15225"/>
                </a:cubicBezTo>
                <a:lnTo>
                  <a:pt x="19469" y="15210"/>
                </a:lnTo>
                <a:lnTo>
                  <a:pt x="19012" y="10818"/>
                </a:lnTo>
                <a:lnTo>
                  <a:pt x="18260" y="10818"/>
                </a:lnTo>
                <a:cubicBezTo>
                  <a:pt x="11982" y="10789"/>
                  <a:pt x="6441" y="6692"/>
                  <a:pt x="4569" y="694"/>
                </a:cubicBezTo>
                <a:lnTo>
                  <a:pt x="436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ight Title">
  <p:cSld name="CUSTOM_9">
    <p:bg>
      <p:bgPr>
        <a:solidFill>
          <a:schemeClr val="accent1"/>
        </a:solidFill>
      </p:bgPr>
    </p:bg>
    <p:spTree>
      <p:nvGrpSpPr>
        <p:cNvPr id="1760" name="Shape 1760"/>
        <p:cNvGrpSpPr/>
        <p:nvPr/>
      </p:nvGrpSpPr>
      <p:grpSpPr>
        <a:xfrm>
          <a:off x="0" y="0"/>
          <a:ext cx="0" cy="0"/>
          <a:chOff x="0" y="0"/>
          <a:chExt cx="0" cy="0"/>
        </a:xfrm>
      </p:grpSpPr>
      <p:sp>
        <p:nvSpPr>
          <p:cNvPr id="1761" name="Google Shape;1761;p21"/>
          <p:cNvSpPr txBox="1"/>
          <p:nvPr>
            <p:ph type="title"/>
          </p:nvPr>
        </p:nvSpPr>
        <p:spPr>
          <a:xfrm>
            <a:off x="5330125" y="1659946"/>
            <a:ext cx="2745900" cy="1148400"/>
          </a:xfrm>
          <a:prstGeom prst="rect">
            <a:avLst/>
          </a:prstGeom>
        </p:spPr>
        <p:txBody>
          <a:bodyPr anchorCtr="0" anchor="t" bIns="91425" lIns="91425" spcFirstLastPara="1" rIns="91425" wrap="square" tIns="91425">
            <a:noAutofit/>
          </a:bodyPr>
          <a:lstStyle>
            <a:lvl1pPr lvl="0" algn="r">
              <a:spcBef>
                <a:spcPts val="0"/>
              </a:spcBef>
              <a:spcAft>
                <a:spcPts val="0"/>
              </a:spcAft>
              <a:buSzPts val="3000"/>
              <a:buNone/>
              <a:defRPr sz="3000"/>
            </a:lvl1pPr>
            <a:lvl2pPr lvl="1" algn="r">
              <a:spcBef>
                <a:spcPts val="0"/>
              </a:spcBef>
              <a:spcAft>
                <a:spcPts val="0"/>
              </a:spcAft>
              <a:buSzPts val="2800"/>
              <a:buNone/>
              <a:defRPr>
                <a:latin typeface="Roboto"/>
                <a:ea typeface="Roboto"/>
                <a:cs typeface="Roboto"/>
                <a:sym typeface="Roboto"/>
              </a:defRPr>
            </a:lvl2pPr>
            <a:lvl3pPr lvl="2" algn="r">
              <a:spcBef>
                <a:spcPts val="0"/>
              </a:spcBef>
              <a:spcAft>
                <a:spcPts val="0"/>
              </a:spcAft>
              <a:buSzPts val="2800"/>
              <a:buNone/>
              <a:defRPr>
                <a:latin typeface="Roboto"/>
                <a:ea typeface="Roboto"/>
                <a:cs typeface="Roboto"/>
                <a:sym typeface="Roboto"/>
              </a:defRPr>
            </a:lvl3pPr>
            <a:lvl4pPr lvl="3" algn="r">
              <a:spcBef>
                <a:spcPts val="0"/>
              </a:spcBef>
              <a:spcAft>
                <a:spcPts val="0"/>
              </a:spcAft>
              <a:buSzPts val="2800"/>
              <a:buNone/>
              <a:defRPr>
                <a:latin typeface="Roboto"/>
                <a:ea typeface="Roboto"/>
                <a:cs typeface="Roboto"/>
                <a:sym typeface="Roboto"/>
              </a:defRPr>
            </a:lvl4pPr>
            <a:lvl5pPr lvl="4" algn="r">
              <a:spcBef>
                <a:spcPts val="0"/>
              </a:spcBef>
              <a:spcAft>
                <a:spcPts val="0"/>
              </a:spcAft>
              <a:buSzPts val="2800"/>
              <a:buNone/>
              <a:defRPr>
                <a:latin typeface="Roboto"/>
                <a:ea typeface="Roboto"/>
                <a:cs typeface="Roboto"/>
                <a:sym typeface="Roboto"/>
              </a:defRPr>
            </a:lvl5pPr>
            <a:lvl6pPr lvl="5" algn="r">
              <a:spcBef>
                <a:spcPts val="0"/>
              </a:spcBef>
              <a:spcAft>
                <a:spcPts val="0"/>
              </a:spcAft>
              <a:buSzPts val="2800"/>
              <a:buNone/>
              <a:defRPr>
                <a:latin typeface="Roboto"/>
                <a:ea typeface="Roboto"/>
                <a:cs typeface="Roboto"/>
                <a:sym typeface="Roboto"/>
              </a:defRPr>
            </a:lvl6pPr>
            <a:lvl7pPr lvl="6" algn="r">
              <a:spcBef>
                <a:spcPts val="0"/>
              </a:spcBef>
              <a:spcAft>
                <a:spcPts val="0"/>
              </a:spcAft>
              <a:buSzPts val="2800"/>
              <a:buNone/>
              <a:defRPr>
                <a:latin typeface="Roboto"/>
                <a:ea typeface="Roboto"/>
                <a:cs typeface="Roboto"/>
                <a:sym typeface="Roboto"/>
              </a:defRPr>
            </a:lvl7pPr>
            <a:lvl8pPr lvl="7" algn="r">
              <a:spcBef>
                <a:spcPts val="0"/>
              </a:spcBef>
              <a:spcAft>
                <a:spcPts val="0"/>
              </a:spcAft>
              <a:buSzPts val="2800"/>
              <a:buNone/>
              <a:defRPr>
                <a:latin typeface="Roboto"/>
                <a:ea typeface="Roboto"/>
                <a:cs typeface="Roboto"/>
                <a:sym typeface="Roboto"/>
              </a:defRPr>
            </a:lvl8pPr>
            <a:lvl9pPr lvl="8" algn="r">
              <a:spcBef>
                <a:spcPts val="0"/>
              </a:spcBef>
              <a:spcAft>
                <a:spcPts val="0"/>
              </a:spcAft>
              <a:buSzPts val="2800"/>
              <a:buNone/>
              <a:defRPr>
                <a:latin typeface="Roboto"/>
                <a:ea typeface="Roboto"/>
                <a:cs typeface="Roboto"/>
                <a:sym typeface="Roboto"/>
              </a:defRPr>
            </a:lvl9pPr>
          </a:lstStyle>
          <a:p/>
        </p:txBody>
      </p:sp>
      <p:sp>
        <p:nvSpPr>
          <p:cNvPr id="1762" name="Google Shape;1762;p21"/>
          <p:cNvSpPr txBox="1"/>
          <p:nvPr>
            <p:ph idx="1" type="subTitle"/>
          </p:nvPr>
        </p:nvSpPr>
        <p:spPr>
          <a:xfrm>
            <a:off x="5329950" y="2866984"/>
            <a:ext cx="2745900" cy="1225200"/>
          </a:xfrm>
          <a:prstGeom prst="rect">
            <a:avLst/>
          </a:prstGeom>
        </p:spPr>
        <p:txBody>
          <a:bodyPr anchorCtr="0" anchor="t" bIns="91425" lIns="91425" spcFirstLastPara="1" rIns="91425" wrap="square" tIns="91425">
            <a:noAutofit/>
          </a:bodyPr>
          <a:lstStyle>
            <a:lvl1pPr lvl="0" algn="r">
              <a:spcBef>
                <a:spcPts val="0"/>
              </a:spcBef>
              <a:spcAft>
                <a:spcPts val="0"/>
              </a:spcAft>
              <a:buSzPts val="1400"/>
              <a:buNone/>
              <a:defRPr/>
            </a:lvl1pPr>
            <a:lvl2pPr lvl="1" algn="r">
              <a:spcBef>
                <a:spcPts val="1600"/>
              </a:spcBef>
              <a:spcAft>
                <a:spcPts val="0"/>
              </a:spcAft>
              <a:buSzPts val="1400"/>
              <a:buNone/>
              <a:defRPr/>
            </a:lvl2pPr>
            <a:lvl3pPr lvl="2" algn="r">
              <a:spcBef>
                <a:spcPts val="1600"/>
              </a:spcBef>
              <a:spcAft>
                <a:spcPts val="0"/>
              </a:spcAft>
              <a:buSzPts val="1400"/>
              <a:buNone/>
              <a:defRPr/>
            </a:lvl3pPr>
            <a:lvl4pPr lvl="3" algn="r">
              <a:spcBef>
                <a:spcPts val="1600"/>
              </a:spcBef>
              <a:spcAft>
                <a:spcPts val="0"/>
              </a:spcAft>
              <a:buSzPts val="1400"/>
              <a:buNone/>
              <a:defRPr/>
            </a:lvl4pPr>
            <a:lvl5pPr lvl="4" algn="r">
              <a:spcBef>
                <a:spcPts val="1600"/>
              </a:spcBef>
              <a:spcAft>
                <a:spcPts val="0"/>
              </a:spcAft>
              <a:buSzPts val="1400"/>
              <a:buNone/>
              <a:defRPr/>
            </a:lvl5pPr>
            <a:lvl6pPr lvl="5" algn="r">
              <a:spcBef>
                <a:spcPts val="1600"/>
              </a:spcBef>
              <a:spcAft>
                <a:spcPts val="0"/>
              </a:spcAft>
              <a:buSzPts val="1400"/>
              <a:buNone/>
              <a:defRPr/>
            </a:lvl6pPr>
            <a:lvl7pPr lvl="6" algn="r">
              <a:spcBef>
                <a:spcPts val="1600"/>
              </a:spcBef>
              <a:spcAft>
                <a:spcPts val="0"/>
              </a:spcAft>
              <a:buSzPts val="1400"/>
              <a:buNone/>
              <a:defRPr/>
            </a:lvl7pPr>
            <a:lvl8pPr lvl="7" algn="r">
              <a:spcBef>
                <a:spcPts val="1600"/>
              </a:spcBef>
              <a:spcAft>
                <a:spcPts val="0"/>
              </a:spcAft>
              <a:buSzPts val="1400"/>
              <a:buNone/>
              <a:defRPr/>
            </a:lvl8pPr>
            <a:lvl9pPr lvl="8" algn="r">
              <a:spcBef>
                <a:spcPts val="1600"/>
              </a:spcBef>
              <a:spcAft>
                <a:spcPts val="1600"/>
              </a:spcAft>
              <a:buSzPts val="1400"/>
              <a:buNone/>
              <a:defRPr/>
            </a:lvl9pPr>
          </a:lstStyle>
          <a:p/>
        </p:txBody>
      </p:sp>
      <p:grpSp>
        <p:nvGrpSpPr>
          <p:cNvPr id="1763" name="Google Shape;1763;p21"/>
          <p:cNvGrpSpPr/>
          <p:nvPr/>
        </p:nvGrpSpPr>
        <p:grpSpPr>
          <a:xfrm rot="6168404">
            <a:off x="1462140" y="2397427"/>
            <a:ext cx="3743863" cy="2929868"/>
            <a:chOff x="4193913" y="1200413"/>
            <a:chExt cx="4034400" cy="3449250"/>
          </a:xfrm>
        </p:grpSpPr>
        <p:sp>
          <p:nvSpPr>
            <p:cNvPr id="1764" name="Google Shape;1764;p21"/>
            <p:cNvSpPr/>
            <p:nvPr/>
          </p:nvSpPr>
          <p:spPr>
            <a:xfrm>
              <a:off x="41939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1"/>
            <p:cNvSpPr/>
            <p:nvPr/>
          </p:nvSpPr>
          <p:spPr>
            <a:xfrm>
              <a:off x="45217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1"/>
            <p:cNvSpPr/>
            <p:nvPr/>
          </p:nvSpPr>
          <p:spPr>
            <a:xfrm>
              <a:off x="48495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1"/>
            <p:cNvSpPr/>
            <p:nvPr/>
          </p:nvSpPr>
          <p:spPr>
            <a:xfrm>
              <a:off x="51773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1"/>
            <p:cNvSpPr/>
            <p:nvPr/>
          </p:nvSpPr>
          <p:spPr>
            <a:xfrm>
              <a:off x="55052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1"/>
            <p:cNvSpPr/>
            <p:nvPr/>
          </p:nvSpPr>
          <p:spPr>
            <a:xfrm>
              <a:off x="58330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1"/>
            <p:cNvSpPr/>
            <p:nvPr/>
          </p:nvSpPr>
          <p:spPr>
            <a:xfrm>
              <a:off x="61608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1"/>
            <p:cNvSpPr/>
            <p:nvPr/>
          </p:nvSpPr>
          <p:spPr>
            <a:xfrm>
              <a:off x="64886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1"/>
            <p:cNvSpPr/>
            <p:nvPr/>
          </p:nvSpPr>
          <p:spPr>
            <a:xfrm>
              <a:off x="68165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1"/>
            <p:cNvSpPr/>
            <p:nvPr/>
          </p:nvSpPr>
          <p:spPr>
            <a:xfrm>
              <a:off x="71443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1"/>
            <p:cNvSpPr/>
            <p:nvPr/>
          </p:nvSpPr>
          <p:spPr>
            <a:xfrm>
              <a:off x="74721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1"/>
            <p:cNvSpPr/>
            <p:nvPr/>
          </p:nvSpPr>
          <p:spPr>
            <a:xfrm>
              <a:off x="77999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1"/>
            <p:cNvSpPr/>
            <p:nvPr/>
          </p:nvSpPr>
          <p:spPr>
            <a:xfrm>
              <a:off x="81278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1"/>
            <p:cNvSpPr/>
            <p:nvPr/>
          </p:nvSpPr>
          <p:spPr>
            <a:xfrm>
              <a:off x="43459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1"/>
            <p:cNvSpPr/>
            <p:nvPr/>
          </p:nvSpPr>
          <p:spPr>
            <a:xfrm>
              <a:off x="46737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1"/>
            <p:cNvSpPr/>
            <p:nvPr/>
          </p:nvSpPr>
          <p:spPr>
            <a:xfrm>
              <a:off x="50016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1"/>
            <p:cNvSpPr/>
            <p:nvPr/>
          </p:nvSpPr>
          <p:spPr>
            <a:xfrm>
              <a:off x="53294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1"/>
            <p:cNvSpPr/>
            <p:nvPr/>
          </p:nvSpPr>
          <p:spPr>
            <a:xfrm>
              <a:off x="56572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1"/>
            <p:cNvSpPr/>
            <p:nvPr/>
          </p:nvSpPr>
          <p:spPr>
            <a:xfrm>
              <a:off x="59850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1"/>
            <p:cNvSpPr/>
            <p:nvPr/>
          </p:nvSpPr>
          <p:spPr>
            <a:xfrm>
              <a:off x="63129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1"/>
            <p:cNvSpPr/>
            <p:nvPr/>
          </p:nvSpPr>
          <p:spPr>
            <a:xfrm>
              <a:off x="66407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1"/>
            <p:cNvSpPr/>
            <p:nvPr/>
          </p:nvSpPr>
          <p:spPr>
            <a:xfrm>
              <a:off x="69685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1"/>
            <p:cNvSpPr/>
            <p:nvPr/>
          </p:nvSpPr>
          <p:spPr>
            <a:xfrm>
              <a:off x="72963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1"/>
            <p:cNvSpPr/>
            <p:nvPr/>
          </p:nvSpPr>
          <p:spPr>
            <a:xfrm>
              <a:off x="76242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1"/>
            <p:cNvSpPr/>
            <p:nvPr/>
          </p:nvSpPr>
          <p:spPr>
            <a:xfrm>
              <a:off x="79520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1"/>
            <p:cNvSpPr/>
            <p:nvPr/>
          </p:nvSpPr>
          <p:spPr>
            <a:xfrm>
              <a:off x="44722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1"/>
            <p:cNvSpPr/>
            <p:nvPr/>
          </p:nvSpPr>
          <p:spPr>
            <a:xfrm>
              <a:off x="48000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1"/>
            <p:cNvSpPr/>
            <p:nvPr/>
          </p:nvSpPr>
          <p:spPr>
            <a:xfrm>
              <a:off x="51278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1"/>
            <p:cNvSpPr/>
            <p:nvPr/>
          </p:nvSpPr>
          <p:spPr>
            <a:xfrm>
              <a:off x="545571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1"/>
            <p:cNvSpPr/>
            <p:nvPr/>
          </p:nvSpPr>
          <p:spPr>
            <a:xfrm>
              <a:off x="57835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1"/>
            <p:cNvSpPr/>
            <p:nvPr/>
          </p:nvSpPr>
          <p:spPr>
            <a:xfrm>
              <a:off x="61113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1"/>
            <p:cNvSpPr/>
            <p:nvPr/>
          </p:nvSpPr>
          <p:spPr>
            <a:xfrm>
              <a:off x="64391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1"/>
            <p:cNvSpPr/>
            <p:nvPr/>
          </p:nvSpPr>
          <p:spPr>
            <a:xfrm>
              <a:off x="676701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1"/>
            <p:cNvSpPr/>
            <p:nvPr/>
          </p:nvSpPr>
          <p:spPr>
            <a:xfrm>
              <a:off x="70948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1"/>
            <p:cNvSpPr/>
            <p:nvPr/>
          </p:nvSpPr>
          <p:spPr>
            <a:xfrm>
              <a:off x="74226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1"/>
            <p:cNvSpPr/>
            <p:nvPr/>
          </p:nvSpPr>
          <p:spPr>
            <a:xfrm>
              <a:off x="77504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1"/>
            <p:cNvSpPr/>
            <p:nvPr/>
          </p:nvSpPr>
          <p:spPr>
            <a:xfrm>
              <a:off x="46242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1"/>
            <p:cNvSpPr/>
            <p:nvPr/>
          </p:nvSpPr>
          <p:spPr>
            <a:xfrm>
              <a:off x="49521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1"/>
            <p:cNvSpPr/>
            <p:nvPr/>
          </p:nvSpPr>
          <p:spPr>
            <a:xfrm>
              <a:off x="527993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1"/>
            <p:cNvSpPr/>
            <p:nvPr/>
          </p:nvSpPr>
          <p:spPr>
            <a:xfrm>
              <a:off x="560776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1"/>
            <p:cNvSpPr/>
            <p:nvPr/>
          </p:nvSpPr>
          <p:spPr>
            <a:xfrm>
              <a:off x="59355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1"/>
            <p:cNvSpPr/>
            <p:nvPr/>
          </p:nvSpPr>
          <p:spPr>
            <a:xfrm>
              <a:off x="62634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1"/>
            <p:cNvSpPr/>
            <p:nvPr/>
          </p:nvSpPr>
          <p:spPr>
            <a:xfrm>
              <a:off x="659123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1"/>
            <p:cNvSpPr/>
            <p:nvPr/>
          </p:nvSpPr>
          <p:spPr>
            <a:xfrm>
              <a:off x="691906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1"/>
            <p:cNvSpPr/>
            <p:nvPr/>
          </p:nvSpPr>
          <p:spPr>
            <a:xfrm>
              <a:off x="72468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1"/>
            <p:cNvSpPr/>
            <p:nvPr/>
          </p:nvSpPr>
          <p:spPr>
            <a:xfrm>
              <a:off x="75747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1"/>
            <p:cNvSpPr/>
            <p:nvPr/>
          </p:nvSpPr>
          <p:spPr>
            <a:xfrm>
              <a:off x="48268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1"/>
            <p:cNvSpPr/>
            <p:nvPr/>
          </p:nvSpPr>
          <p:spPr>
            <a:xfrm>
              <a:off x="515468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1"/>
            <p:cNvSpPr/>
            <p:nvPr/>
          </p:nvSpPr>
          <p:spPr>
            <a:xfrm>
              <a:off x="548251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1"/>
            <p:cNvSpPr/>
            <p:nvPr/>
          </p:nvSpPr>
          <p:spPr>
            <a:xfrm>
              <a:off x="581033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1"/>
            <p:cNvSpPr/>
            <p:nvPr/>
          </p:nvSpPr>
          <p:spPr>
            <a:xfrm>
              <a:off x="61381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1"/>
            <p:cNvSpPr/>
            <p:nvPr/>
          </p:nvSpPr>
          <p:spPr>
            <a:xfrm>
              <a:off x="646598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1"/>
            <p:cNvSpPr/>
            <p:nvPr/>
          </p:nvSpPr>
          <p:spPr>
            <a:xfrm>
              <a:off x="679381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1"/>
            <p:cNvSpPr/>
            <p:nvPr/>
          </p:nvSpPr>
          <p:spPr>
            <a:xfrm>
              <a:off x="712163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1"/>
            <p:cNvSpPr/>
            <p:nvPr/>
          </p:nvSpPr>
          <p:spPr>
            <a:xfrm>
              <a:off x="74494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1"/>
            <p:cNvSpPr/>
            <p:nvPr/>
          </p:nvSpPr>
          <p:spPr>
            <a:xfrm>
              <a:off x="497891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1"/>
            <p:cNvSpPr/>
            <p:nvPr/>
          </p:nvSpPr>
          <p:spPr>
            <a:xfrm>
              <a:off x="530673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1"/>
            <p:cNvSpPr/>
            <p:nvPr/>
          </p:nvSpPr>
          <p:spPr>
            <a:xfrm>
              <a:off x="563456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1"/>
            <p:cNvSpPr/>
            <p:nvPr/>
          </p:nvSpPr>
          <p:spPr>
            <a:xfrm>
              <a:off x="596238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1"/>
            <p:cNvSpPr/>
            <p:nvPr/>
          </p:nvSpPr>
          <p:spPr>
            <a:xfrm>
              <a:off x="629021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1"/>
            <p:cNvSpPr/>
            <p:nvPr/>
          </p:nvSpPr>
          <p:spPr>
            <a:xfrm>
              <a:off x="661803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1"/>
            <p:cNvSpPr/>
            <p:nvPr/>
          </p:nvSpPr>
          <p:spPr>
            <a:xfrm>
              <a:off x="694586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1"/>
            <p:cNvSpPr/>
            <p:nvPr/>
          </p:nvSpPr>
          <p:spPr>
            <a:xfrm>
              <a:off x="727368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1"/>
            <p:cNvSpPr/>
            <p:nvPr/>
          </p:nvSpPr>
          <p:spPr>
            <a:xfrm>
              <a:off x="510518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1"/>
            <p:cNvSpPr/>
            <p:nvPr/>
          </p:nvSpPr>
          <p:spPr>
            <a:xfrm>
              <a:off x="543301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1"/>
            <p:cNvSpPr/>
            <p:nvPr/>
          </p:nvSpPr>
          <p:spPr>
            <a:xfrm>
              <a:off x="576083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1"/>
            <p:cNvSpPr/>
            <p:nvPr/>
          </p:nvSpPr>
          <p:spPr>
            <a:xfrm>
              <a:off x="608866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1"/>
            <p:cNvSpPr/>
            <p:nvPr/>
          </p:nvSpPr>
          <p:spPr>
            <a:xfrm>
              <a:off x="641648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1"/>
            <p:cNvSpPr/>
            <p:nvPr/>
          </p:nvSpPr>
          <p:spPr>
            <a:xfrm>
              <a:off x="674431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1"/>
            <p:cNvSpPr/>
            <p:nvPr/>
          </p:nvSpPr>
          <p:spPr>
            <a:xfrm>
              <a:off x="707213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1"/>
            <p:cNvSpPr/>
            <p:nvPr/>
          </p:nvSpPr>
          <p:spPr>
            <a:xfrm>
              <a:off x="525723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1"/>
            <p:cNvSpPr/>
            <p:nvPr/>
          </p:nvSpPr>
          <p:spPr>
            <a:xfrm>
              <a:off x="558506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1"/>
            <p:cNvSpPr/>
            <p:nvPr/>
          </p:nvSpPr>
          <p:spPr>
            <a:xfrm>
              <a:off x="591288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1"/>
            <p:cNvSpPr/>
            <p:nvPr/>
          </p:nvSpPr>
          <p:spPr>
            <a:xfrm>
              <a:off x="624071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1"/>
            <p:cNvSpPr/>
            <p:nvPr/>
          </p:nvSpPr>
          <p:spPr>
            <a:xfrm>
              <a:off x="656853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1"/>
            <p:cNvSpPr/>
            <p:nvPr/>
          </p:nvSpPr>
          <p:spPr>
            <a:xfrm>
              <a:off x="689636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1"/>
            <p:cNvSpPr/>
            <p:nvPr/>
          </p:nvSpPr>
          <p:spPr>
            <a:xfrm>
              <a:off x="543021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1"/>
            <p:cNvSpPr/>
            <p:nvPr/>
          </p:nvSpPr>
          <p:spPr>
            <a:xfrm>
              <a:off x="5758038"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1"/>
            <p:cNvSpPr/>
            <p:nvPr/>
          </p:nvSpPr>
          <p:spPr>
            <a:xfrm>
              <a:off x="608586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21"/>
            <p:cNvSpPr/>
            <p:nvPr/>
          </p:nvSpPr>
          <p:spPr>
            <a:xfrm>
              <a:off x="6413688"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1"/>
            <p:cNvSpPr/>
            <p:nvPr/>
          </p:nvSpPr>
          <p:spPr>
            <a:xfrm>
              <a:off x="674151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1"/>
            <p:cNvSpPr/>
            <p:nvPr/>
          </p:nvSpPr>
          <p:spPr>
            <a:xfrm>
              <a:off x="5556488"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1"/>
            <p:cNvSpPr/>
            <p:nvPr/>
          </p:nvSpPr>
          <p:spPr>
            <a:xfrm>
              <a:off x="5884313"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1"/>
            <p:cNvSpPr/>
            <p:nvPr/>
          </p:nvSpPr>
          <p:spPr>
            <a:xfrm>
              <a:off x="6212138"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1"/>
            <p:cNvSpPr/>
            <p:nvPr/>
          </p:nvSpPr>
          <p:spPr>
            <a:xfrm>
              <a:off x="6539963"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1"/>
            <p:cNvSpPr/>
            <p:nvPr/>
          </p:nvSpPr>
          <p:spPr>
            <a:xfrm>
              <a:off x="5708538"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21"/>
            <p:cNvSpPr/>
            <p:nvPr/>
          </p:nvSpPr>
          <p:spPr>
            <a:xfrm>
              <a:off x="6036363"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1"/>
            <p:cNvSpPr/>
            <p:nvPr/>
          </p:nvSpPr>
          <p:spPr>
            <a:xfrm>
              <a:off x="6364188"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1"/>
            <p:cNvSpPr/>
            <p:nvPr/>
          </p:nvSpPr>
          <p:spPr>
            <a:xfrm>
              <a:off x="5911113" y="14683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21"/>
            <p:cNvSpPr/>
            <p:nvPr/>
          </p:nvSpPr>
          <p:spPr>
            <a:xfrm>
              <a:off x="6238938" y="14683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21"/>
            <p:cNvSpPr/>
            <p:nvPr/>
          </p:nvSpPr>
          <p:spPr>
            <a:xfrm>
              <a:off x="6063163" y="12004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5" name="Google Shape;1855;p21"/>
          <p:cNvSpPr/>
          <p:nvPr/>
        </p:nvSpPr>
        <p:spPr>
          <a:xfrm flipH="1" rot="9877425">
            <a:off x="-2551501" y="-1121152"/>
            <a:ext cx="6137896" cy="3130802"/>
          </a:xfrm>
          <a:custGeom>
            <a:rect b="b" l="l" r="r" t="t"/>
            <a:pathLst>
              <a:path extrusionOk="0" h="53906" w="105682">
                <a:moveTo>
                  <a:pt x="19458" y="1"/>
                </a:moveTo>
                <a:cubicBezTo>
                  <a:pt x="16586" y="1"/>
                  <a:pt x="14065" y="480"/>
                  <a:pt x="11967" y="1131"/>
                </a:cubicBezTo>
                <a:cubicBezTo>
                  <a:pt x="9801" y="1809"/>
                  <a:pt x="7723" y="2767"/>
                  <a:pt x="5792" y="3990"/>
                </a:cubicBezTo>
                <a:cubicBezTo>
                  <a:pt x="4481" y="4815"/>
                  <a:pt x="3243" y="5758"/>
                  <a:pt x="2108" y="6820"/>
                </a:cubicBezTo>
                <a:cubicBezTo>
                  <a:pt x="1563" y="7335"/>
                  <a:pt x="1209" y="7719"/>
                  <a:pt x="1077" y="7851"/>
                </a:cubicBezTo>
                <a:lnTo>
                  <a:pt x="1" y="9089"/>
                </a:lnTo>
                <a:lnTo>
                  <a:pt x="6927" y="15190"/>
                </a:lnTo>
                <a:lnTo>
                  <a:pt x="7988" y="13982"/>
                </a:lnTo>
                <a:lnTo>
                  <a:pt x="8401" y="14350"/>
                </a:lnTo>
                <a:lnTo>
                  <a:pt x="9197" y="15087"/>
                </a:lnTo>
                <a:cubicBezTo>
                  <a:pt x="9934" y="14350"/>
                  <a:pt x="10744" y="13717"/>
                  <a:pt x="11614" y="13171"/>
                </a:cubicBezTo>
                <a:cubicBezTo>
                  <a:pt x="12822" y="12405"/>
                  <a:pt x="14119" y="11816"/>
                  <a:pt x="15475" y="11418"/>
                </a:cubicBezTo>
                <a:cubicBezTo>
                  <a:pt x="16772" y="11043"/>
                  <a:pt x="18102" y="10856"/>
                  <a:pt x="19462" y="10856"/>
                </a:cubicBezTo>
                <a:cubicBezTo>
                  <a:pt x="23663" y="10856"/>
                  <a:pt x="28148" y="12641"/>
                  <a:pt x="32835" y="16192"/>
                </a:cubicBezTo>
                <a:cubicBezTo>
                  <a:pt x="37419" y="19656"/>
                  <a:pt x="38244" y="23576"/>
                  <a:pt x="39113" y="27717"/>
                </a:cubicBezTo>
                <a:cubicBezTo>
                  <a:pt x="39556" y="29810"/>
                  <a:pt x="39968" y="31785"/>
                  <a:pt x="40882" y="33671"/>
                </a:cubicBezTo>
                <a:cubicBezTo>
                  <a:pt x="42238" y="36442"/>
                  <a:pt x="44389" y="38284"/>
                  <a:pt x="47248" y="39139"/>
                </a:cubicBezTo>
                <a:cubicBezTo>
                  <a:pt x="49015" y="39663"/>
                  <a:pt x="50635" y="39879"/>
                  <a:pt x="52114" y="39879"/>
                </a:cubicBezTo>
                <a:cubicBezTo>
                  <a:pt x="55993" y="39879"/>
                  <a:pt x="58906" y="38396"/>
                  <a:pt x="60954" y="37105"/>
                </a:cubicBezTo>
                <a:cubicBezTo>
                  <a:pt x="61986" y="36456"/>
                  <a:pt x="62899" y="35778"/>
                  <a:pt x="63798" y="35130"/>
                </a:cubicBezTo>
                <a:cubicBezTo>
                  <a:pt x="64609" y="34526"/>
                  <a:pt x="65390" y="33951"/>
                  <a:pt x="66127" y="33479"/>
                </a:cubicBezTo>
                <a:cubicBezTo>
                  <a:pt x="67486" y="32633"/>
                  <a:pt x="68779" y="32054"/>
                  <a:pt x="70490" y="32054"/>
                </a:cubicBezTo>
                <a:cubicBezTo>
                  <a:pt x="70745" y="32054"/>
                  <a:pt x="71009" y="32067"/>
                  <a:pt x="71285" y="32094"/>
                </a:cubicBezTo>
                <a:cubicBezTo>
                  <a:pt x="75043" y="32463"/>
                  <a:pt x="80746" y="36176"/>
                  <a:pt x="86906" y="42278"/>
                </a:cubicBezTo>
                <a:cubicBezTo>
                  <a:pt x="90163" y="45505"/>
                  <a:pt x="93199" y="48954"/>
                  <a:pt x="95985" y="52594"/>
                </a:cubicBezTo>
                <a:lnTo>
                  <a:pt x="96972" y="53905"/>
                </a:lnTo>
                <a:lnTo>
                  <a:pt x="105682" y="47421"/>
                </a:lnTo>
                <a:lnTo>
                  <a:pt x="104709" y="46109"/>
                </a:lnTo>
                <a:cubicBezTo>
                  <a:pt x="101614" y="42057"/>
                  <a:pt x="98239" y="38210"/>
                  <a:pt x="94629" y="34629"/>
                </a:cubicBezTo>
                <a:cubicBezTo>
                  <a:pt x="86332" y="26405"/>
                  <a:pt x="78845" y="21925"/>
                  <a:pt x="72346" y="21277"/>
                </a:cubicBezTo>
                <a:cubicBezTo>
                  <a:pt x="71702" y="21214"/>
                  <a:pt x="71080" y="21185"/>
                  <a:pt x="70480" y="21185"/>
                </a:cubicBezTo>
                <a:cubicBezTo>
                  <a:pt x="65848" y="21185"/>
                  <a:pt x="62514" y="22913"/>
                  <a:pt x="60335" y="24283"/>
                </a:cubicBezTo>
                <a:cubicBezTo>
                  <a:pt x="59245" y="24976"/>
                  <a:pt x="58242" y="25713"/>
                  <a:pt x="57358" y="26376"/>
                </a:cubicBezTo>
                <a:cubicBezTo>
                  <a:pt x="56474" y="27024"/>
                  <a:pt x="55767" y="27525"/>
                  <a:pt x="55148" y="27923"/>
                </a:cubicBezTo>
                <a:cubicBezTo>
                  <a:pt x="53957" y="28674"/>
                  <a:pt x="53072" y="29016"/>
                  <a:pt x="52097" y="29016"/>
                </a:cubicBezTo>
                <a:cubicBezTo>
                  <a:pt x="51635" y="29016"/>
                  <a:pt x="51153" y="28940"/>
                  <a:pt x="50609" y="28793"/>
                </a:cubicBezTo>
                <a:cubicBezTo>
                  <a:pt x="50314" y="28144"/>
                  <a:pt x="49901" y="26170"/>
                  <a:pt x="49769" y="25477"/>
                </a:cubicBezTo>
                <a:cubicBezTo>
                  <a:pt x="48752" y="20687"/>
                  <a:pt x="47234" y="13451"/>
                  <a:pt x="39393" y="7512"/>
                </a:cubicBezTo>
                <a:cubicBezTo>
                  <a:pt x="31793" y="1773"/>
                  <a:pt x="24977" y="1"/>
                  <a:pt x="1945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856" name="Google Shape;1856;p21"/>
          <p:cNvSpPr/>
          <p:nvPr/>
        </p:nvSpPr>
        <p:spPr>
          <a:xfrm flipH="1">
            <a:off x="555067" y="622525"/>
            <a:ext cx="574161" cy="552385"/>
          </a:xfrm>
          <a:custGeom>
            <a:rect b="b" l="l" r="r" t="t"/>
            <a:pathLst>
              <a:path extrusionOk="0" h="31151" w="32379">
                <a:moveTo>
                  <a:pt x="16801" y="4922"/>
                </a:moveTo>
                <a:cubicBezTo>
                  <a:pt x="18175" y="4922"/>
                  <a:pt x="19561" y="5187"/>
                  <a:pt x="20883" y="5734"/>
                </a:cubicBezTo>
                <a:cubicBezTo>
                  <a:pt x="24862" y="7384"/>
                  <a:pt x="27456" y="11260"/>
                  <a:pt x="27456" y="15578"/>
                </a:cubicBezTo>
                <a:cubicBezTo>
                  <a:pt x="27456" y="21458"/>
                  <a:pt x="22681" y="26233"/>
                  <a:pt x="16801" y="26233"/>
                </a:cubicBezTo>
                <a:cubicBezTo>
                  <a:pt x="12498" y="26233"/>
                  <a:pt x="8607" y="23640"/>
                  <a:pt x="6956" y="19661"/>
                </a:cubicBezTo>
                <a:cubicBezTo>
                  <a:pt x="5306" y="15667"/>
                  <a:pt x="6220" y="11083"/>
                  <a:pt x="9270" y="8047"/>
                </a:cubicBezTo>
                <a:cubicBezTo>
                  <a:pt x="11301" y="6007"/>
                  <a:pt x="14025" y="4922"/>
                  <a:pt x="16801" y="4922"/>
                </a:cubicBezTo>
                <a:close/>
                <a:moveTo>
                  <a:pt x="16801" y="1"/>
                </a:moveTo>
                <a:cubicBezTo>
                  <a:pt x="10508" y="1"/>
                  <a:pt x="4820" y="3803"/>
                  <a:pt x="2417" y="9610"/>
                </a:cubicBezTo>
                <a:cubicBezTo>
                  <a:pt x="0" y="15431"/>
                  <a:pt x="1342" y="22136"/>
                  <a:pt x="5792" y="26587"/>
                </a:cubicBezTo>
                <a:cubicBezTo>
                  <a:pt x="8770" y="29564"/>
                  <a:pt x="12756" y="31150"/>
                  <a:pt x="16812" y="31150"/>
                </a:cubicBezTo>
                <a:cubicBezTo>
                  <a:pt x="18819" y="31150"/>
                  <a:pt x="20843" y="30762"/>
                  <a:pt x="22770" y="29962"/>
                </a:cubicBezTo>
                <a:cubicBezTo>
                  <a:pt x="28576" y="27560"/>
                  <a:pt x="32378" y="21871"/>
                  <a:pt x="32378" y="15578"/>
                </a:cubicBezTo>
                <a:cubicBezTo>
                  <a:pt x="32378" y="6972"/>
                  <a:pt x="25408" y="1"/>
                  <a:pt x="168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1"/>
          <p:cNvSpPr/>
          <p:nvPr/>
        </p:nvSpPr>
        <p:spPr>
          <a:xfrm flipH="1" rot="-8221815">
            <a:off x="8261811" y="3740053"/>
            <a:ext cx="1137599" cy="889734"/>
          </a:xfrm>
          <a:custGeom>
            <a:rect b="b" l="l" r="r" t="t"/>
            <a:pathLst>
              <a:path extrusionOk="0" h="15227" w="19469">
                <a:moveTo>
                  <a:pt x="4363" y="1"/>
                </a:moveTo>
                <a:lnTo>
                  <a:pt x="1" y="723"/>
                </a:lnTo>
                <a:lnTo>
                  <a:pt x="251" y="1622"/>
                </a:lnTo>
                <a:cubicBezTo>
                  <a:pt x="2573" y="9683"/>
                  <a:pt x="9945" y="15226"/>
                  <a:pt x="18323" y="15226"/>
                </a:cubicBezTo>
                <a:cubicBezTo>
                  <a:pt x="18401" y="15226"/>
                  <a:pt x="18478" y="15226"/>
                  <a:pt x="18555" y="15225"/>
                </a:cubicBezTo>
                <a:lnTo>
                  <a:pt x="19469" y="15210"/>
                </a:lnTo>
                <a:lnTo>
                  <a:pt x="19012" y="10818"/>
                </a:lnTo>
                <a:lnTo>
                  <a:pt x="18260" y="10818"/>
                </a:lnTo>
                <a:cubicBezTo>
                  <a:pt x="11982" y="10789"/>
                  <a:pt x="6441" y="6692"/>
                  <a:pt x="4569" y="694"/>
                </a:cubicBezTo>
                <a:lnTo>
                  <a:pt x="436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858" name="Google Shape;1858;p21"/>
          <p:cNvSpPr/>
          <p:nvPr/>
        </p:nvSpPr>
        <p:spPr>
          <a:xfrm>
            <a:off x="8210950" y="4335775"/>
            <a:ext cx="1127100" cy="1154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
    <p:bg>
      <p:bgPr>
        <a:solidFill>
          <a:schemeClr val="accent3"/>
        </a:solidFill>
      </p:bgPr>
    </p:bg>
    <p:spTree>
      <p:nvGrpSpPr>
        <p:cNvPr id="1859" name="Shape 1859"/>
        <p:cNvGrpSpPr/>
        <p:nvPr/>
      </p:nvGrpSpPr>
      <p:grpSpPr>
        <a:xfrm>
          <a:off x="0" y="0"/>
          <a:ext cx="0" cy="0"/>
          <a:chOff x="0" y="0"/>
          <a:chExt cx="0" cy="0"/>
        </a:xfrm>
      </p:grpSpPr>
      <p:sp>
        <p:nvSpPr>
          <p:cNvPr id="1860" name="Google Shape;1860;p22"/>
          <p:cNvSpPr txBox="1"/>
          <p:nvPr>
            <p:ph type="title"/>
          </p:nvPr>
        </p:nvSpPr>
        <p:spPr>
          <a:xfrm>
            <a:off x="713250" y="640074"/>
            <a:ext cx="7717500" cy="614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3000"/>
              <a:buNone/>
              <a:defRPr sz="3000">
                <a:solidFill>
                  <a:schemeClr val="lt1"/>
                </a:solidFill>
              </a:defRPr>
            </a:lvl1pPr>
            <a:lvl2pPr lvl="1" algn="ctr">
              <a:spcBef>
                <a:spcPts val="0"/>
              </a:spcBef>
              <a:spcAft>
                <a:spcPts val="0"/>
              </a:spcAft>
              <a:buSzPts val="2800"/>
              <a:buNone/>
              <a:defRPr>
                <a:latin typeface="Roboto"/>
                <a:ea typeface="Roboto"/>
                <a:cs typeface="Roboto"/>
                <a:sym typeface="Roboto"/>
              </a:defRPr>
            </a:lvl2pPr>
            <a:lvl3pPr lvl="2" algn="ctr">
              <a:spcBef>
                <a:spcPts val="0"/>
              </a:spcBef>
              <a:spcAft>
                <a:spcPts val="0"/>
              </a:spcAft>
              <a:buSzPts val="2800"/>
              <a:buNone/>
              <a:defRPr>
                <a:latin typeface="Roboto"/>
                <a:ea typeface="Roboto"/>
                <a:cs typeface="Roboto"/>
                <a:sym typeface="Roboto"/>
              </a:defRPr>
            </a:lvl3pPr>
            <a:lvl4pPr lvl="3" algn="ctr">
              <a:spcBef>
                <a:spcPts val="0"/>
              </a:spcBef>
              <a:spcAft>
                <a:spcPts val="0"/>
              </a:spcAft>
              <a:buSzPts val="2800"/>
              <a:buNone/>
              <a:defRPr>
                <a:latin typeface="Roboto"/>
                <a:ea typeface="Roboto"/>
                <a:cs typeface="Roboto"/>
                <a:sym typeface="Roboto"/>
              </a:defRPr>
            </a:lvl4pPr>
            <a:lvl5pPr lvl="4" algn="ctr">
              <a:spcBef>
                <a:spcPts val="0"/>
              </a:spcBef>
              <a:spcAft>
                <a:spcPts val="0"/>
              </a:spcAft>
              <a:buSzPts val="2800"/>
              <a:buNone/>
              <a:defRPr>
                <a:latin typeface="Roboto"/>
                <a:ea typeface="Roboto"/>
                <a:cs typeface="Roboto"/>
                <a:sym typeface="Roboto"/>
              </a:defRPr>
            </a:lvl5pPr>
            <a:lvl6pPr lvl="5" algn="ctr">
              <a:spcBef>
                <a:spcPts val="0"/>
              </a:spcBef>
              <a:spcAft>
                <a:spcPts val="0"/>
              </a:spcAft>
              <a:buSzPts val="2800"/>
              <a:buNone/>
              <a:defRPr>
                <a:latin typeface="Roboto"/>
                <a:ea typeface="Roboto"/>
                <a:cs typeface="Roboto"/>
                <a:sym typeface="Roboto"/>
              </a:defRPr>
            </a:lvl6pPr>
            <a:lvl7pPr lvl="6" algn="ctr">
              <a:spcBef>
                <a:spcPts val="0"/>
              </a:spcBef>
              <a:spcAft>
                <a:spcPts val="0"/>
              </a:spcAft>
              <a:buSzPts val="2800"/>
              <a:buNone/>
              <a:defRPr>
                <a:latin typeface="Roboto"/>
                <a:ea typeface="Roboto"/>
                <a:cs typeface="Roboto"/>
                <a:sym typeface="Roboto"/>
              </a:defRPr>
            </a:lvl7pPr>
            <a:lvl8pPr lvl="7" algn="ctr">
              <a:spcBef>
                <a:spcPts val="0"/>
              </a:spcBef>
              <a:spcAft>
                <a:spcPts val="0"/>
              </a:spcAft>
              <a:buSzPts val="2800"/>
              <a:buNone/>
              <a:defRPr>
                <a:latin typeface="Roboto"/>
                <a:ea typeface="Roboto"/>
                <a:cs typeface="Roboto"/>
                <a:sym typeface="Roboto"/>
              </a:defRPr>
            </a:lvl8pPr>
            <a:lvl9pPr lvl="8" algn="ctr">
              <a:spcBef>
                <a:spcPts val="0"/>
              </a:spcBef>
              <a:spcAft>
                <a:spcPts val="0"/>
              </a:spcAft>
              <a:buSzPts val="2800"/>
              <a:buNone/>
              <a:defRPr>
                <a:latin typeface="Roboto"/>
                <a:ea typeface="Roboto"/>
                <a:cs typeface="Roboto"/>
                <a:sym typeface="Roboto"/>
              </a:defRPr>
            </a:lvl9pPr>
          </a:lstStyle>
          <a:p/>
        </p:txBody>
      </p:sp>
      <p:grpSp>
        <p:nvGrpSpPr>
          <p:cNvPr id="1861" name="Google Shape;1861;p22"/>
          <p:cNvGrpSpPr/>
          <p:nvPr/>
        </p:nvGrpSpPr>
        <p:grpSpPr>
          <a:xfrm rot="-490593">
            <a:off x="-1205749" y="3982688"/>
            <a:ext cx="3659283" cy="2965331"/>
            <a:chOff x="4193913" y="1200413"/>
            <a:chExt cx="4034400" cy="3449250"/>
          </a:xfrm>
        </p:grpSpPr>
        <p:sp>
          <p:nvSpPr>
            <p:cNvPr id="1862" name="Google Shape;1862;p22"/>
            <p:cNvSpPr/>
            <p:nvPr/>
          </p:nvSpPr>
          <p:spPr>
            <a:xfrm>
              <a:off x="41939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22"/>
            <p:cNvSpPr/>
            <p:nvPr/>
          </p:nvSpPr>
          <p:spPr>
            <a:xfrm>
              <a:off x="45217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2"/>
            <p:cNvSpPr/>
            <p:nvPr/>
          </p:nvSpPr>
          <p:spPr>
            <a:xfrm>
              <a:off x="48495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2"/>
            <p:cNvSpPr/>
            <p:nvPr/>
          </p:nvSpPr>
          <p:spPr>
            <a:xfrm>
              <a:off x="51773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2"/>
            <p:cNvSpPr/>
            <p:nvPr/>
          </p:nvSpPr>
          <p:spPr>
            <a:xfrm>
              <a:off x="55052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2"/>
            <p:cNvSpPr/>
            <p:nvPr/>
          </p:nvSpPr>
          <p:spPr>
            <a:xfrm>
              <a:off x="58330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2"/>
            <p:cNvSpPr/>
            <p:nvPr/>
          </p:nvSpPr>
          <p:spPr>
            <a:xfrm>
              <a:off x="61608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2"/>
            <p:cNvSpPr/>
            <p:nvPr/>
          </p:nvSpPr>
          <p:spPr>
            <a:xfrm>
              <a:off x="64886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2"/>
            <p:cNvSpPr/>
            <p:nvPr/>
          </p:nvSpPr>
          <p:spPr>
            <a:xfrm>
              <a:off x="68165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22"/>
            <p:cNvSpPr/>
            <p:nvPr/>
          </p:nvSpPr>
          <p:spPr>
            <a:xfrm>
              <a:off x="71443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22"/>
            <p:cNvSpPr/>
            <p:nvPr/>
          </p:nvSpPr>
          <p:spPr>
            <a:xfrm>
              <a:off x="74721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2"/>
            <p:cNvSpPr/>
            <p:nvPr/>
          </p:nvSpPr>
          <p:spPr>
            <a:xfrm>
              <a:off x="77999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2"/>
            <p:cNvSpPr/>
            <p:nvPr/>
          </p:nvSpPr>
          <p:spPr>
            <a:xfrm>
              <a:off x="81278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2"/>
            <p:cNvSpPr/>
            <p:nvPr/>
          </p:nvSpPr>
          <p:spPr>
            <a:xfrm>
              <a:off x="43459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2"/>
            <p:cNvSpPr/>
            <p:nvPr/>
          </p:nvSpPr>
          <p:spPr>
            <a:xfrm>
              <a:off x="46737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2"/>
            <p:cNvSpPr/>
            <p:nvPr/>
          </p:nvSpPr>
          <p:spPr>
            <a:xfrm>
              <a:off x="50016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2"/>
            <p:cNvSpPr/>
            <p:nvPr/>
          </p:nvSpPr>
          <p:spPr>
            <a:xfrm>
              <a:off x="53294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2"/>
            <p:cNvSpPr/>
            <p:nvPr/>
          </p:nvSpPr>
          <p:spPr>
            <a:xfrm>
              <a:off x="56572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2"/>
            <p:cNvSpPr/>
            <p:nvPr/>
          </p:nvSpPr>
          <p:spPr>
            <a:xfrm>
              <a:off x="59850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2"/>
            <p:cNvSpPr/>
            <p:nvPr/>
          </p:nvSpPr>
          <p:spPr>
            <a:xfrm>
              <a:off x="63129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2"/>
            <p:cNvSpPr/>
            <p:nvPr/>
          </p:nvSpPr>
          <p:spPr>
            <a:xfrm>
              <a:off x="66407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22"/>
            <p:cNvSpPr/>
            <p:nvPr/>
          </p:nvSpPr>
          <p:spPr>
            <a:xfrm>
              <a:off x="69685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22"/>
            <p:cNvSpPr/>
            <p:nvPr/>
          </p:nvSpPr>
          <p:spPr>
            <a:xfrm>
              <a:off x="72963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2"/>
            <p:cNvSpPr/>
            <p:nvPr/>
          </p:nvSpPr>
          <p:spPr>
            <a:xfrm>
              <a:off x="76242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2"/>
            <p:cNvSpPr/>
            <p:nvPr/>
          </p:nvSpPr>
          <p:spPr>
            <a:xfrm>
              <a:off x="79520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2"/>
            <p:cNvSpPr/>
            <p:nvPr/>
          </p:nvSpPr>
          <p:spPr>
            <a:xfrm>
              <a:off x="44722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22"/>
            <p:cNvSpPr/>
            <p:nvPr/>
          </p:nvSpPr>
          <p:spPr>
            <a:xfrm>
              <a:off x="48000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2"/>
            <p:cNvSpPr/>
            <p:nvPr/>
          </p:nvSpPr>
          <p:spPr>
            <a:xfrm>
              <a:off x="51278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2"/>
            <p:cNvSpPr/>
            <p:nvPr/>
          </p:nvSpPr>
          <p:spPr>
            <a:xfrm>
              <a:off x="545571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2"/>
            <p:cNvSpPr/>
            <p:nvPr/>
          </p:nvSpPr>
          <p:spPr>
            <a:xfrm>
              <a:off x="57835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2"/>
            <p:cNvSpPr/>
            <p:nvPr/>
          </p:nvSpPr>
          <p:spPr>
            <a:xfrm>
              <a:off x="61113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2"/>
            <p:cNvSpPr/>
            <p:nvPr/>
          </p:nvSpPr>
          <p:spPr>
            <a:xfrm>
              <a:off x="64391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22"/>
            <p:cNvSpPr/>
            <p:nvPr/>
          </p:nvSpPr>
          <p:spPr>
            <a:xfrm>
              <a:off x="676701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22"/>
            <p:cNvSpPr/>
            <p:nvPr/>
          </p:nvSpPr>
          <p:spPr>
            <a:xfrm>
              <a:off x="70948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22"/>
            <p:cNvSpPr/>
            <p:nvPr/>
          </p:nvSpPr>
          <p:spPr>
            <a:xfrm>
              <a:off x="74226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2"/>
            <p:cNvSpPr/>
            <p:nvPr/>
          </p:nvSpPr>
          <p:spPr>
            <a:xfrm>
              <a:off x="77504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22"/>
            <p:cNvSpPr/>
            <p:nvPr/>
          </p:nvSpPr>
          <p:spPr>
            <a:xfrm>
              <a:off x="46242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2"/>
            <p:cNvSpPr/>
            <p:nvPr/>
          </p:nvSpPr>
          <p:spPr>
            <a:xfrm>
              <a:off x="49521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2"/>
            <p:cNvSpPr/>
            <p:nvPr/>
          </p:nvSpPr>
          <p:spPr>
            <a:xfrm>
              <a:off x="527993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22"/>
            <p:cNvSpPr/>
            <p:nvPr/>
          </p:nvSpPr>
          <p:spPr>
            <a:xfrm>
              <a:off x="560776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22"/>
            <p:cNvSpPr/>
            <p:nvPr/>
          </p:nvSpPr>
          <p:spPr>
            <a:xfrm>
              <a:off x="59355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2"/>
            <p:cNvSpPr/>
            <p:nvPr/>
          </p:nvSpPr>
          <p:spPr>
            <a:xfrm>
              <a:off x="62634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2"/>
            <p:cNvSpPr/>
            <p:nvPr/>
          </p:nvSpPr>
          <p:spPr>
            <a:xfrm>
              <a:off x="659123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22"/>
            <p:cNvSpPr/>
            <p:nvPr/>
          </p:nvSpPr>
          <p:spPr>
            <a:xfrm>
              <a:off x="691906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2"/>
            <p:cNvSpPr/>
            <p:nvPr/>
          </p:nvSpPr>
          <p:spPr>
            <a:xfrm>
              <a:off x="72468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2"/>
            <p:cNvSpPr/>
            <p:nvPr/>
          </p:nvSpPr>
          <p:spPr>
            <a:xfrm>
              <a:off x="75747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22"/>
            <p:cNvSpPr/>
            <p:nvPr/>
          </p:nvSpPr>
          <p:spPr>
            <a:xfrm>
              <a:off x="48268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22"/>
            <p:cNvSpPr/>
            <p:nvPr/>
          </p:nvSpPr>
          <p:spPr>
            <a:xfrm>
              <a:off x="515468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22"/>
            <p:cNvSpPr/>
            <p:nvPr/>
          </p:nvSpPr>
          <p:spPr>
            <a:xfrm>
              <a:off x="548251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22"/>
            <p:cNvSpPr/>
            <p:nvPr/>
          </p:nvSpPr>
          <p:spPr>
            <a:xfrm>
              <a:off x="581033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22"/>
            <p:cNvSpPr/>
            <p:nvPr/>
          </p:nvSpPr>
          <p:spPr>
            <a:xfrm>
              <a:off x="61381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2"/>
            <p:cNvSpPr/>
            <p:nvPr/>
          </p:nvSpPr>
          <p:spPr>
            <a:xfrm>
              <a:off x="646598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2"/>
            <p:cNvSpPr/>
            <p:nvPr/>
          </p:nvSpPr>
          <p:spPr>
            <a:xfrm>
              <a:off x="679381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22"/>
            <p:cNvSpPr/>
            <p:nvPr/>
          </p:nvSpPr>
          <p:spPr>
            <a:xfrm>
              <a:off x="712163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22"/>
            <p:cNvSpPr/>
            <p:nvPr/>
          </p:nvSpPr>
          <p:spPr>
            <a:xfrm>
              <a:off x="74494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22"/>
            <p:cNvSpPr/>
            <p:nvPr/>
          </p:nvSpPr>
          <p:spPr>
            <a:xfrm>
              <a:off x="497891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2"/>
            <p:cNvSpPr/>
            <p:nvPr/>
          </p:nvSpPr>
          <p:spPr>
            <a:xfrm>
              <a:off x="530673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2"/>
            <p:cNvSpPr/>
            <p:nvPr/>
          </p:nvSpPr>
          <p:spPr>
            <a:xfrm>
              <a:off x="563456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2"/>
            <p:cNvSpPr/>
            <p:nvPr/>
          </p:nvSpPr>
          <p:spPr>
            <a:xfrm>
              <a:off x="596238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2"/>
            <p:cNvSpPr/>
            <p:nvPr/>
          </p:nvSpPr>
          <p:spPr>
            <a:xfrm>
              <a:off x="629021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2"/>
            <p:cNvSpPr/>
            <p:nvPr/>
          </p:nvSpPr>
          <p:spPr>
            <a:xfrm>
              <a:off x="661803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2"/>
            <p:cNvSpPr/>
            <p:nvPr/>
          </p:nvSpPr>
          <p:spPr>
            <a:xfrm>
              <a:off x="694586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22"/>
            <p:cNvSpPr/>
            <p:nvPr/>
          </p:nvSpPr>
          <p:spPr>
            <a:xfrm>
              <a:off x="727368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2"/>
            <p:cNvSpPr/>
            <p:nvPr/>
          </p:nvSpPr>
          <p:spPr>
            <a:xfrm>
              <a:off x="510518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22"/>
            <p:cNvSpPr/>
            <p:nvPr/>
          </p:nvSpPr>
          <p:spPr>
            <a:xfrm>
              <a:off x="543301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22"/>
            <p:cNvSpPr/>
            <p:nvPr/>
          </p:nvSpPr>
          <p:spPr>
            <a:xfrm>
              <a:off x="576083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22"/>
            <p:cNvSpPr/>
            <p:nvPr/>
          </p:nvSpPr>
          <p:spPr>
            <a:xfrm>
              <a:off x="608866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22"/>
            <p:cNvSpPr/>
            <p:nvPr/>
          </p:nvSpPr>
          <p:spPr>
            <a:xfrm>
              <a:off x="641648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22"/>
            <p:cNvSpPr/>
            <p:nvPr/>
          </p:nvSpPr>
          <p:spPr>
            <a:xfrm>
              <a:off x="674431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2"/>
            <p:cNvSpPr/>
            <p:nvPr/>
          </p:nvSpPr>
          <p:spPr>
            <a:xfrm>
              <a:off x="707213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22"/>
            <p:cNvSpPr/>
            <p:nvPr/>
          </p:nvSpPr>
          <p:spPr>
            <a:xfrm>
              <a:off x="525723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22"/>
            <p:cNvSpPr/>
            <p:nvPr/>
          </p:nvSpPr>
          <p:spPr>
            <a:xfrm>
              <a:off x="558506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22"/>
            <p:cNvSpPr/>
            <p:nvPr/>
          </p:nvSpPr>
          <p:spPr>
            <a:xfrm>
              <a:off x="591288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22"/>
            <p:cNvSpPr/>
            <p:nvPr/>
          </p:nvSpPr>
          <p:spPr>
            <a:xfrm>
              <a:off x="624071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22"/>
            <p:cNvSpPr/>
            <p:nvPr/>
          </p:nvSpPr>
          <p:spPr>
            <a:xfrm>
              <a:off x="656853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22"/>
            <p:cNvSpPr/>
            <p:nvPr/>
          </p:nvSpPr>
          <p:spPr>
            <a:xfrm>
              <a:off x="689636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22"/>
            <p:cNvSpPr/>
            <p:nvPr/>
          </p:nvSpPr>
          <p:spPr>
            <a:xfrm>
              <a:off x="543021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22"/>
            <p:cNvSpPr/>
            <p:nvPr/>
          </p:nvSpPr>
          <p:spPr>
            <a:xfrm>
              <a:off x="5758038"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22"/>
            <p:cNvSpPr/>
            <p:nvPr/>
          </p:nvSpPr>
          <p:spPr>
            <a:xfrm>
              <a:off x="608586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22"/>
            <p:cNvSpPr/>
            <p:nvPr/>
          </p:nvSpPr>
          <p:spPr>
            <a:xfrm>
              <a:off x="6413688"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2"/>
            <p:cNvSpPr/>
            <p:nvPr/>
          </p:nvSpPr>
          <p:spPr>
            <a:xfrm>
              <a:off x="674151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2"/>
            <p:cNvSpPr/>
            <p:nvPr/>
          </p:nvSpPr>
          <p:spPr>
            <a:xfrm>
              <a:off x="5556488"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2"/>
            <p:cNvSpPr/>
            <p:nvPr/>
          </p:nvSpPr>
          <p:spPr>
            <a:xfrm>
              <a:off x="5884313"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2"/>
            <p:cNvSpPr/>
            <p:nvPr/>
          </p:nvSpPr>
          <p:spPr>
            <a:xfrm>
              <a:off x="6212138"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22"/>
            <p:cNvSpPr/>
            <p:nvPr/>
          </p:nvSpPr>
          <p:spPr>
            <a:xfrm>
              <a:off x="6539963"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22"/>
            <p:cNvSpPr/>
            <p:nvPr/>
          </p:nvSpPr>
          <p:spPr>
            <a:xfrm>
              <a:off x="5708538"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22"/>
            <p:cNvSpPr/>
            <p:nvPr/>
          </p:nvSpPr>
          <p:spPr>
            <a:xfrm>
              <a:off x="6036363"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2"/>
            <p:cNvSpPr/>
            <p:nvPr/>
          </p:nvSpPr>
          <p:spPr>
            <a:xfrm>
              <a:off x="6364188"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22"/>
            <p:cNvSpPr/>
            <p:nvPr/>
          </p:nvSpPr>
          <p:spPr>
            <a:xfrm>
              <a:off x="5911113" y="14683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22"/>
            <p:cNvSpPr/>
            <p:nvPr/>
          </p:nvSpPr>
          <p:spPr>
            <a:xfrm>
              <a:off x="6238938" y="14683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22"/>
            <p:cNvSpPr/>
            <p:nvPr/>
          </p:nvSpPr>
          <p:spPr>
            <a:xfrm>
              <a:off x="6063163" y="12004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3" name="Google Shape;1953;p22"/>
          <p:cNvSpPr/>
          <p:nvPr/>
        </p:nvSpPr>
        <p:spPr>
          <a:xfrm rot="-1554341">
            <a:off x="-531400" y="4490529"/>
            <a:ext cx="1874269" cy="1795464"/>
          </a:xfrm>
          <a:custGeom>
            <a:rect b="b" l="l" r="r" t="t"/>
            <a:pathLst>
              <a:path extrusionOk="0" h="39084" w="38126">
                <a:moveTo>
                  <a:pt x="27382" y="6868"/>
                </a:moveTo>
                <a:lnTo>
                  <a:pt x="33277" y="33764"/>
                </a:lnTo>
                <a:lnTo>
                  <a:pt x="7030" y="25408"/>
                </a:lnTo>
                <a:lnTo>
                  <a:pt x="27382" y="6868"/>
                </a:lnTo>
                <a:close/>
                <a:moveTo>
                  <a:pt x="29578" y="0"/>
                </a:moveTo>
                <a:lnTo>
                  <a:pt x="0" y="26955"/>
                </a:lnTo>
                <a:lnTo>
                  <a:pt x="38126" y="39084"/>
                </a:lnTo>
                <a:lnTo>
                  <a:pt x="38126" y="39084"/>
                </a:lnTo>
                <a:lnTo>
                  <a:pt x="295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954" name="Google Shape;1954;p22"/>
          <p:cNvSpPr/>
          <p:nvPr/>
        </p:nvSpPr>
        <p:spPr>
          <a:xfrm>
            <a:off x="7224735" y="-1142900"/>
            <a:ext cx="1711804" cy="1594016"/>
          </a:xfrm>
          <a:custGeom>
            <a:rect b="b" l="l" r="r" t="t"/>
            <a:pathLst>
              <a:path extrusionOk="0" h="33872" w="36373">
                <a:moveTo>
                  <a:pt x="17646" y="1"/>
                </a:moveTo>
                <a:cubicBezTo>
                  <a:pt x="16061" y="1"/>
                  <a:pt x="14457" y="247"/>
                  <a:pt x="12881" y="765"/>
                </a:cubicBezTo>
                <a:cubicBezTo>
                  <a:pt x="4451" y="3521"/>
                  <a:pt x="1" y="13012"/>
                  <a:pt x="2919" y="21943"/>
                </a:cubicBezTo>
                <a:cubicBezTo>
                  <a:pt x="5305" y="29210"/>
                  <a:pt x="11848" y="33872"/>
                  <a:pt x="18745" y="33872"/>
                </a:cubicBezTo>
                <a:cubicBezTo>
                  <a:pt x="20324" y="33872"/>
                  <a:pt x="21921" y="33627"/>
                  <a:pt x="23492" y="33114"/>
                </a:cubicBezTo>
                <a:cubicBezTo>
                  <a:pt x="31921" y="30343"/>
                  <a:pt x="36372" y="20867"/>
                  <a:pt x="33454" y="11922"/>
                </a:cubicBezTo>
                <a:cubicBezTo>
                  <a:pt x="31070" y="4661"/>
                  <a:pt x="24536" y="1"/>
                  <a:pt x="176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2"/>
          <p:cNvSpPr/>
          <p:nvPr/>
        </p:nvSpPr>
        <p:spPr>
          <a:xfrm>
            <a:off x="-1255025" y="-456300"/>
            <a:ext cx="2814842" cy="1839569"/>
          </a:xfrm>
          <a:custGeom>
            <a:rect b="b" l="l" r="r" t="t"/>
            <a:pathLst>
              <a:path extrusionOk="0" h="31586" w="47691">
                <a:moveTo>
                  <a:pt x="40504" y="1"/>
                </a:moveTo>
                <a:cubicBezTo>
                  <a:pt x="29143" y="1"/>
                  <a:pt x="0" y="12347"/>
                  <a:pt x="0" y="12347"/>
                </a:cubicBezTo>
                <a:cubicBezTo>
                  <a:pt x="0" y="12347"/>
                  <a:pt x="4203" y="31585"/>
                  <a:pt x="12943" y="31585"/>
                </a:cubicBezTo>
                <a:cubicBezTo>
                  <a:pt x="13107" y="31585"/>
                  <a:pt x="13273" y="31579"/>
                  <a:pt x="13441" y="31565"/>
                </a:cubicBezTo>
                <a:cubicBezTo>
                  <a:pt x="18216" y="31167"/>
                  <a:pt x="17007" y="21484"/>
                  <a:pt x="20957" y="20232"/>
                </a:cubicBezTo>
                <a:cubicBezTo>
                  <a:pt x="25024" y="18935"/>
                  <a:pt x="26704" y="20099"/>
                  <a:pt x="30300" y="18051"/>
                </a:cubicBezTo>
                <a:cubicBezTo>
                  <a:pt x="32879" y="16592"/>
                  <a:pt x="33469" y="15663"/>
                  <a:pt x="34397" y="13585"/>
                </a:cubicBezTo>
                <a:cubicBezTo>
                  <a:pt x="35856" y="10387"/>
                  <a:pt x="47690" y="6865"/>
                  <a:pt x="44713" y="1471"/>
                </a:cubicBezTo>
                <a:cubicBezTo>
                  <a:pt x="44145" y="436"/>
                  <a:pt x="42638" y="1"/>
                  <a:pt x="40504" y="1"/>
                </a:cubicBezTo>
                <a:close/>
              </a:path>
            </a:pathLst>
          </a:custGeom>
          <a:solidFill>
            <a:srgbClr val="2ED3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22"/>
          <p:cNvSpPr/>
          <p:nvPr/>
        </p:nvSpPr>
        <p:spPr>
          <a:xfrm>
            <a:off x="100725" y="49199"/>
            <a:ext cx="474856" cy="406906"/>
          </a:xfrm>
          <a:custGeom>
            <a:rect b="b" l="l" r="r" t="t"/>
            <a:pathLst>
              <a:path extrusionOk="0" h="8689" w="10140">
                <a:moveTo>
                  <a:pt x="5779" y="1364"/>
                </a:moveTo>
                <a:cubicBezTo>
                  <a:pt x="7306" y="1364"/>
                  <a:pt x="8769" y="2548"/>
                  <a:pt x="8769" y="4333"/>
                </a:cubicBezTo>
                <a:cubicBezTo>
                  <a:pt x="8769" y="5983"/>
                  <a:pt x="7443" y="7310"/>
                  <a:pt x="5792" y="7310"/>
                </a:cubicBezTo>
                <a:cubicBezTo>
                  <a:pt x="3154" y="7310"/>
                  <a:pt x="1828" y="4112"/>
                  <a:pt x="3700" y="2240"/>
                </a:cubicBezTo>
                <a:cubicBezTo>
                  <a:pt x="4305" y="1635"/>
                  <a:pt x="5049" y="1364"/>
                  <a:pt x="5779" y="1364"/>
                </a:cubicBezTo>
                <a:close/>
                <a:moveTo>
                  <a:pt x="5792" y="0"/>
                </a:moveTo>
                <a:cubicBezTo>
                  <a:pt x="1931" y="0"/>
                  <a:pt x="1" y="4672"/>
                  <a:pt x="2727" y="7413"/>
                </a:cubicBezTo>
                <a:cubicBezTo>
                  <a:pt x="3613" y="8294"/>
                  <a:pt x="4700" y="8689"/>
                  <a:pt x="5766" y="8689"/>
                </a:cubicBezTo>
                <a:cubicBezTo>
                  <a:pt x="7999" y="8689"/>
                  <a:pt x="10140" y="6956"/>
                  <a:pt x="10140" y="4333"/>
                </a:cubicBezTo>
                <a:cubicBezTo>
                  <a:pt x="10140" y="1945"/>
                  <a:pt x="8194" y="0"/>
                  <a:pt x="5792" y="0"/>
                </a:cubicBezTo>
                <a:close/>
              </a:path>
            </a:pathLst>
          </a:custGeom>
          <a:solidFill>
            <a:srgbClr val="FFE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22"/>
          <p:cNvSpPr/>
          <p:nvPr/>
        </p:nvSpPr>
        <p:spPr>
          <a:xfrm>
            <a:off x="7097049" y="-346288"/>
            <a:ext cx="1031614" cy="917769"/>
          </a:xfrm>
          <a:custGeom>
            <a:rect b="b" l="l" r="r" t="t"/>
            <a:pathLst>
              <a:path extrusionOk="0" h="15227" w="19469">
                <a:moveTo>
                  <a:pt x="4363" y="1"/>
                </a:moveTo>
                <a:lnTo>
                  <a:pt x="1" y="723"/>
                </a:lnTo>
                <a:lnTo>
                  <a:pt x="251" y="1622"/>
                </a:lnTo>
                <a:cubicBezTo>
                  <a:pt x="2573" y="9683"/>
                  <a:pt x="9945" y="15226"/>
                  <a:pt x="18323" y="15226"/>
                </a:cubicBezTo>
                <a:cubicBezTo>
                  <a:pt x="18401" y="15226"/>
                  <a:pt x="18478" y="15226"/>
                  <a:pt x="18555" y="15225"/>
                </a:cubicBezTo>
                <a:lnTo>
                  <a:pt x="19469" y="15210"/>
                </a:lnTo>
                <a:lnTo>
                  <a:pt x="19012" y="10818"/>
                </a:lnTo>
                <a:lnTo>
                  <a:pt x="18260" y="10818"/>
                </a:lnTo>
                <a:cubicBezTo>
                  <a:pt x="11982" y="10789"/>
                  <a:pt x="6441" y="6692"/>
                  <a:pt x="4569" y="694"/>
                </a:cubicBezTo>
                <a:lnTo>
                  <a:pt x="436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extLst>
    <p:ext uri="{DCECCB84-F9BA-43D5-87BE-67443E8EF086}">
      <p15:sldGuideLst>
        <p15:guide id="1" pos="2880">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1_1">
    <p:bg>
      <p:bgPr>
        <a:solidFill>
          <a:schemeClr val="accent3"/>
        </a:solidFill>
      </p:bgPr>
    </p:bg>
    <p:spTree>
      <p:nvGrpSpPr>
        <p:cNvPr id="1958" name="Shape 1958"/>
        <p:cNvGrpSpPr/>
        <p:nvPr/>
      </p:nvGrpSpPr>
      <p:grpSpPr>
        <a:xfrm>
          <a:off x="0" y="0"/>
          <a:ext cx="0" cy="0"/>
          <a:chOff x="0" y="0"/>
          <a:chExt cx="0" cy="0"/>
        </a:xfrm>
      </p:grpSpPr>
      <p:sp>
        <p:nvSpPr>
          <p:cNvPr id="1959" name="Google Shape;1959;p23"/>
          <p:cNvSpPr/>
          <p:nvPr/>
        </p:nvSpPr>
        <p:spPr>
          <a:xfrm>
            <a:off x="8244289" y="4374550"/>
            <a:ext cx="1527039" cy="1466055"/>
          </a:xfrm>
          <a:custGeom>
            <a:rect b="b" l="l" r="r" t="t"/>
            <a:pathLst>
              <a:path extrusionOk="0" h="25242" w="26292">
                <a:moveTo>
                  <a:pt x="9346" y="0"/>
                </a:moveTo>
                <a:cubicBezTo>
                  <a:pt x="7456" y="0"/>
                  <a:pt x="5703" y="543"/>
                  <a:pt x="4289" y="1686"/>
                </a:cubicBezTo>
                <a:cubicBezTo>
                  <a:pt x="0" y="5164"/>
                  <a:pt x="472" y="12872"/>
                  <a:pt x="5365" y="18914"/>
                </a:cubicBezTo>
                <a:cubicBezTo>
                  <a:pt x="8650" y="22972"/>
                  <a:pt x="13086" y="25242"/>
                  <a:pt x="16948" y="25242"/>
                </a:cubicBezTo>
                <a:cubicBezTo>
                  <a:pt x="18838" y="25242"/>
                  <a:pt x="20590" y="24699"/>
                  <a:pt x="22003" y="23556"/>
                </a:cubicBezTo>
                <a:cubicBezTo>
                  <a:pt x="26292" y="20078"/>
                  <a:pt x="25820" y="12356"/>
                  <a:pt x="20927" y="6314"/>
                </a:cubicBezTo>
                <a:cubicBezTo>
                  <a:pt x="17642" y="2267"/>
                  <a:pt x="13208" y="0"/>
                  <a:pt x="93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23"/>
          <p:cNvSpPr/>
          <p:nvPr/>
        </p:nvSpPr>
        <p:spPr>
          <a:xfrm>
            <a:off x="7754675" y="-1341045"/>
            <a:ext cx="2112544" cy="1967286"/>
          </a:xfrm>
          <a:custGeom>
            <a:rect b="b" l="l" r="r" t="t"/>
            <a:pathLst>
              <a:path extrusionOk="0" h="33872" w="36373">
                <a:moveTo>
                  <a:pt x="17646" y="1"/>
                </a:moveTo>
                <a:cubicBezTo>
                  <a:pt x="16061" y="1"/>
                  <a:pt x="14457" y="247"/>
                  <a:pt x="12881" y="765"/>
                </a:cubicBezTo>
                <a:cubicBezTo>
                  <a:pt x="4451" y="3521"/>
                  <a:pt x="1" y="13012"/>
                  <a:pt x="2919" y="21943"/>
                </a:cubicBezTo>
                <a:cubicBezTo>
                  <a:pt x="5305" y="29210"/>
                  <a:pt x="11848" y="33872"/>
                  <a:pt x="18745" y="33872"/>
                </a:cubicBezTo>
                <a:cubicBezTo>
                  <a:pt x="20324" y="33872"/>
                  <a:pt x="21921" y="33627"/>
                  <a:pt x="23492" y="33114"/>
                </a:cubicBezTo>
                <a:cubicBezTo>
                  <a:pt x="31921" y="30343"/>
                  <a:pt x="36372" y="20867"/>
                  <a:pt x="33454" y="11922"/>
                </a:cubicBezTo>
                <a:cubicBezTo>
                  <a:pt x="31070" y="4661"/>
                  <a:pt x="24536" y="1"/>
                  <a:pt x="176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23"/>
          <p:cNvSpPr txBox="1"/>
          <p:nvPr>
            <p:ph type="title"/>
          </p:nvPr>
        </p:nvSpPr>
        <p:spPr>
          <a:xfrm>
            <a:off x="5766550" y="2979998"/>
            <a:ext cx="2286000" cy="353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sz="1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62" name="Google Shape;1962;p23"/>
          <p:cNvSpPr txBox="1"/>
          <p:nvPr>
            <p:ph idx="1" type="subTitle"/>
          </p:nvPr>
        </p:nvSpPr>
        <p:spPr>
          <a:xfrm>
            <a:off x="3763525" y="1801368"/>
            <a:ext cx="4288800" cy="1296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800"/>
            </a:lvl1pPr>
            <a:lvl2pPr lvl="1" rtl="0" algn="r">
              <a:spcBef>
                <a:spcPts val="1600"/>
              </a:spcBef>
              <a:spcAft>
                <a:spcPts val="0"/>
              </a:spcAft>
              <a:buSzPts val="1800"/>
              <a:buNone/>
              <a:defRPr sz="1800"/>
            </a:lvl2pPr>
            <a:lvl3pPr lvl="2" rtl="0" algn="r">
              <a:spcBef>
                <a:spcPts val="1600"/>
              </a:spcBef>
              <a:spcAft>
                <a:spcPts val="0"/>
              </a:spcAft>
              <a:buSzPts val="1800"/>
              <a:buNone/>
              <a:defRPr sz="1800"/>
            </a:lvl3pPr>
            <a:lvl4pPr lvl="3" rtl="0" algn="r">
              <a:spcBef>
                <a:spcPts val="1600"/>
              </a:spcBef>
              <a:spcAft>
                <a:spcPts val="0"/>
              </a:spcAft>
              <a:buSzPts val="1800"/>
              <a:buNone/>
              <a:defRPr sz="1800"/>
            </a:lvl4pPr>
            <a:lvl5pPr lvl="4" rtl="0" algn="r">
              <a:spcBef>
                <a:spcPts val="1600"/>
              </a:spcBef>
              <a:spcAft>
                <a:spcPts val="0"/>
              </a:spcAft>
              <a:buSzPts val="1800"/>
              <a:buNone/>
              <a:defRPr sz="1800"/>
            </a:lvl5pPr>
            <a:lvl6pPr lvl="5" rtl="0" algn="r">
              <a:spcBef>
                <a:spcPts val="1600"/>
              </a:spcBef>
              <a:spcAft>
                <a:spcPts val="0"/>
              </a:spcAft>
              <a:buSzPts val="1800"/>
              <a:buNone/>
              <a:defRPr sz="1800"/>
            </a:lvl6pPr>
            <a:lvl7pPr lvl="6" rtl="0" algn="r">
              <a:spcBef>
                <a:spcPts val="1600"/>
              </a:spcBef>
              <a:spcAft>
                <a:spcPts val="0"/>
              </a:spcAft>
              <a:buSzPts val="1800"/>
              <a:buNone/>
              <a:defRPr sz="1800"/>
            </a:lvl7pPr>
            <a:lvl8pPr lvl="7" rtl="0" algn="r">
              <a:spcBef>
                <a:spcPts val="1600"/>
              </a:spcBef>
              <a:spcAft>
                <a:spcPts val="0"/>
              </a:spcAft>
              <a:buSzPts val="1800"/>
              <a:buNone/>
              <a:defRPr sz="1800"/>
            </a:lvl8pPr>
            <a:lvl9pPr lvl="8" rtl="0" algn="r">
              <a:spcBef>
                <a:spcPts val="1600"/>
              </a:spcBef>
              <a:spcAft>
                <a:spcPts val="1600"/>
              </a:spcAft>
              <a:buSzPts val="1800"/>
              <a:buNone/>
              <a:defRPr sz="1800"/>
            </a:lvl9pPr>
          </a:lstStyle>
          <a:p/>
        </p:txBody>
      </p:sp>
      <p:grpSp>
        <p:nvGrpSpPr>
          <p:cNvPr id="1963" name="Google Shape;1963;p23"/>
          <p:cNvGrpSpPr/>
          <p:nvPr/>
        </p:nvGrpSpPr>
        <p:grpSpPr>
          <a:xfrm>
            <a:off x="7766038" y="4552938"/>
            <a:ext cx="1819313" cy="1707875"/>
            <a:chOff x="1285113" y="617100"/>
            <a:chExt cx="1819313" cy="1707875"/>
          </a:xfrm>
        </p:grpSpPr>
        <p:sp>
          <p:nvSpPr>
            <p:cNvPr id="1964" name="Google Shape;1964;p23"/>
            <p:cNvSpPr/>
            <p:nvPr/>
          </p:nvSpPr>
          <p:spPr>
            <a:xfrm>
              <a:off x="1428025" y="9352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3"/>
            <p:cNvSpPr/>
            <p:nvPr/>
          </p:nvSpPr>
          <p:spPr>
            <a:xfrm>
              <a:off x="1636875" y="10698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3"/>
            <p:cNvSpPr/>
            <p:nvPr/>
          </p:nvSpPr>
          <p:spPr>
            <a:xfrm>
              <a:off x="1845725" y="12045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3"/>
            <p:cNvSpPr/>
            <p:nvPr/>
          </p:nvSpPr>
          <p:spPr>
            <a:xfrm>
              <a:off x="2054575" y="13391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3"/>
            <p:cNvSpPr/>
            <p:nvPr/>
          </p:nvSpPr>
          <p:spPr>
            <a:xfrm>
              <a:off x="2263425" y="14738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3"/>
            <p:cNvSpPr/>
            <p:nvPr/>
          </p:nvSpPr>
          <p:spPr>
            <a:xfrm>
              <a:off x="2472275" y="16084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3"/>
            <p:cNvSpPr/>
            <p:nvPr/>
          </p:nvSpPr>
          <p:spPr>
            <a:xfrm>
              <a:off x="2681125" y="17431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3"/>
            <p:cNvSpPr/>
            <p:nvPr/>
          </p:nvSpPr>
          <p:spPr>
            <a:xfrm>
              <a:off x="1771525" y="8530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3"/>
            <p:cNvSpPr/>
            <p:nvPr/>
          </p:nvSpPr>
          <p:spPr>
            <a:xfrm>
              <a:off x="1980375" y="9876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3"/>
            <p:cNvSpPr/>
            <p:nvPr/>
          </p:nvSpPr>
          <p:spPr>
            <a:xfrm>
              <a:off x="2189225" y="11223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3"/>
            <p:cNvSpPr/>
            <p:nvPr/>
          </p:nvSpPr>
          <p:spPr>
            <a:xfrm>
              <a:off x="2398075" y="12569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23"/>
            <p:cNvSpPr/>
            <p:nvPr/>
          </p:nvSpPr>
          <p:spPr>
            <a:xfrm>
              <a:off x="2606925" y="13916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3"/>
            <p:cNvSpPr/>
            <p:nvPr/>
          </p:nvSpPr>
          <p:spPr>
            <a:xfrm>
              <a:off x="2815775" y="15262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3"/>
            <p:cNvSpPr/>
            <p:nvPr/>
          </p:nvSpPr>
          <p:spPr>
            <a:xfrm>
              <a:off x="3024625" y="16609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23"/>
            <p:cNvSpPr/>
            <p:nvPr/>
          </p:nvSpPr>
          <p:spPr>
            <a:xfrm>
              <a:off x="1507813" y="12867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23"/>
            <p:cNvSpPr/>
            <p:nvPr/>
          </p:nvSpPr>
          <p:spPr>
            <a:xfrm>
              <a:off x="1716663" y="14213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23"/>
            <p:cNvSpPr/>
            <p:nvPr/>
          </p:nvSpPr>
          <p:spPr>
            <a:xfrm>
              <a:off x="1925513" y="15560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3"/>
            <p:cNvSpPr/>
            <p:nvPr/>
          </p:nvSpPr>
          <p:spPr>
            <a:xfrm>
              <a:off x="2134363" y="16906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3"/>
            <p:cNvSpPr/>
            <p:nvPr/>
          </p:nvSpPr>
          <p:spPr>
            <a:xfrm>
              <a:off x="2343213" y="18253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3"/>
            <p:cNvSpPr/>
            <p:nvPr/>
          </p:nvSpPr>
          <p:spPr>
            <a:xfrm>
              <a:off x="2552063" y="19599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3"/>
            <p:cNvSpPr/>
            <p:nvPr/>
          </p:nvSpPr>
          <p:spPr>
            <a:xfrm>
              <a:off x="2760913" y="20946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3"/>
            <p:cNvSpPr/>
            <p:nvPr/>
          </p:nvSpPr>
          <p:spPr>
            <a:xfrm>
              <a:off x="1364913" y="14873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3"/>
            <p:cNvSpPr/>
            <p:nvPr/>
          </p:nvSpPr>
          <p:spPr>
            <a:xfrm>
              <a:off x="1573763" y="16219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3"/>
            <p:cNvSpPr/>
            <p:nvPr/>
          </p:nvSpPr>
          <p:spPr>
            <a:xfrm>
              <a:off x="1782613" y="17566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23"/>
            <p:cNvSpPr/>
            <p:nvPr/>
          </p:nvSpPr>
          <p:spPr>
            <a:xfrm>
              <a:off x="1991463" y="18912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23"/>
            <p:cNvSpPr/>
            <p:nvPr/>
          </p:nvSpPr>
          <p:spPr>
            <a:xfrm>
              <a:off x="2200313" y="20259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23"/>
            <p:cNvSpPr/>
            <p:nvPr/>
          </p:nvSpPr>
          <p:spPr>
            <a:xfrm>
              <a:off x="2409163" y="21605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23"/>
            <p:cNvSpPr/>
            <p:nvPr/>
          </p:nvSpPr>
          <p:spPr>
            <a:xfrm>
              <a:off x="2895563" y="18777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23"/>
            <p:cNvSpPr/>
            <p:nvPr/>
          </p:nvSpPr>
          <p:spPr>
            <a:xfrm>
              <a:off x="2115025" y="7760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23"/>
            <p:cNvSpPr/>
            <p:nvPr/>
          </p:nvSpPr>
          <p:spPr>
            <a:xfrm>
              <a:off x="2323875" y="9107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23"/>
            <p:cNvSpPr/>
            <p:nvPr/>
          </p:nvSpPr>
          <p:spPr>
            <a:xfrm>
              <a:off x="2532725" y="10453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3"/>
            <p:cNvSpPr/>
            <p:nvPr/>
          </p:nvSpPr>
          <p:spPr>
            <a:xfrm>
              <a:off x="1653575" y="19734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3"/>
            <p:cNvSpPr/>
            <p:nvPr/>
          </p:nvSpPr>
          <p:spPr>
            <a:xfrm>
              <a:off x="1862425" y="21081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3"/>
            <p:cNvSpPr/>
            <p:nvPr/>
          </p:nvSpPr>
          <p:spPr>
            <a:xfrm>
              <a:off x="2071275" y="22427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3"/>
            <p:cNvSpPr/>
            <p:nvPr/>
          </p:nvSpPr>
          <p:spPr>
            <a:xfrm>
              <a:off x="2730875" y="1186200"/>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3"/>
            <p:cNvSpPr/>
            <p:nvPr/>
          </p:nvSpPr>
          <p:spPr>
            <a:xfrm>
              <a:off x="2922950" y="13391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23"/>
            <p:cNvSpPr/>
            <p:nvPr/>
          </p:nvSpPr>
          <p:spPr>
            <a:xfrm>
              <a:off x="2452913" y="7243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3"/>
            <p:cNvSpPr/>
            <p:nvPr/>
          </p:nvSpPr>
          <p:spPr>
            <a:xfrm>
              <a:off x="2651063" y="8530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23"/>
            <p:cNvSpPr/>
            <p:nvPr/>
          </p:nvSpPr>
          <p:spPr>
            <a:xfrm>
              <a:off x="2840713" y="9876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23"/>
            <p:cNvSpPr/>
            <p:nvPr/>
          </p:nvSpPr>
          <p:spPr>
            <a:xfrm>
              <a:off x="1444713" y="18388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23"/>
            <p:cNvSpPr/>
            <p:nvPr/>
          </p:nvSpPr>
          <p:spPr>
            <a:xfrm>
              <a:off x="1285113" y="11520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23"/>
            <p:cNvSpPr/>
            <p:nvPr/>
          </p:nvSpPr>
          <p:spPr>
            <a:xfrm>
              <a:off x="1573775" y="7243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23"/>
            <p:cNvSpPr/>
            <p:nvPr/>
          </p:nvSpPr>
          <p:spPr>
            <a:xfrm>
              <a:off x="1925525" y="675250"/>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23"/>
            <p:cNvSpPr/>
            <p:nvPr/>
          </p:nvSpPr>
          <p:spPr>
            <a:xfrm>
              <a:off x="2214163" y="617100"/>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8" name="Google Shape;2008;p23"/>
          <p:cNvSpPr/>
          <p:nvPr/>
        </p:nvSpPr>
        <p:spPr>
          <a:xfrm>
            <a:off x="7512051" y="-437846"/>
            <a:ext cx="1233507" cy="1097410"/>
          </a:xfrm>
          <a:custGeom>
            <a:rect b="b" l="l" r="r" t="t"/>
            <a:pathLst>
              <a:path extrusionOk="0" h="15227" w="19469">
                <a:moveTo>
                  <a:pt x="4363" y="1"/>
                </a:moveTo>
                <a:lnTo>
                  <a:pt x="1" y="723"/>
                </a:lnTo>
                <a:lnTo>
                  <a:pt x="251" y="1622"/>
                </a:lnTo>
                <a:cubicBezTo>
                  <a:pt x="2573" y="9683"/>
                  <a:pt x="9945" y="15226"/>
                  <a:pt x="18323" y="15226"/>
                </a:cubicBezTo>
                <a:cubicBezTo>
                  <a:pt x="18401" y="15226"/>
                  <a:pt x="18478" y="15226"/>
                  <a:pt x="18555" y="15225"/>
                </a:cubicBezTo>
                <a:lnTo>
                  <a:pt x="19469" y="15210"/>
                </a:lnTo>
                <a:lnTo>
                  <a:pt x="19012" y="10818"/>
                </a:lnTo>
                <a:lnTo>
                  <a:pt x="18260" y="10818"/>
                </a:lnTo>
                <a:cubicBezTo>
                  <a:pt x="11982" y="10789"/>
                  <a:pt x="6441" y="6692"/>
                  <a:pt x="4569" y="694"/>
                </a:cubicBezTo>
                <a:lnTo>
                  <a:pt x="436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_12">
    <p:bg>
      <p:bgPr>
        <a:solidFill>
          <a:schemeClr val="accent1"/>
        </a:solidFill>
      </p:bgPr>
    </p:bg>
    <p:spTree>
      <p:nvGrpSpPr>
        <p:cNvPr id="2009" name="Shape 2009"/>
        <p:cNvGrpSpPr/>
        <p:nvPr/>
      </p:nvGrpSpPr>
      <p:grpSpPr>
        <a:xfrm>
          <a:off x="0" y="0"/>
          <a:ext cx="0" cy="0"/>
          <a:chOff x="0" y="0"/>
          <a:chExt cx="0" cy="0"/>
        </a:xfrm>
      </p:grpSpPr>
      <p:grpSp>
        <p:nvGrpSpPr>
          <p:cNvPr id="2010" name="Google Shape;2010;p24"/>
          <p:cNvGrpSpPr/>
          <p:nvPr/>
        </p:nvGrpSpPr>
        <p:grpSpPr>
          <a:xfrm rot="5758485">
            <a:off x="-49199" y="4108553"/>
            <a:ext cx="3744090" cy="2929597"/>
            <a:chOff x="4193913" y="1200413"/>
            <a:chExt cx="4034400" cy="3449250"/>
          </a:xfrm>
        </p:grpSpPr>
        <p:sp>
          <p:nvSpPr>
            <p:cNvPr id="2011" name="Google Shape;2011;p24"/>
            <p:cNvSpPr/>
            <p:nvPr/>
          </p:nvSpPr>
          <p:spPr>
            <a:xfrm>
              <a:off x="41939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4"/>
            <p:cNvSpPr/>
            <p:nvPr/>
          </p:nvSpPr>
          <p:spPr>
            <a:xfrm>
              <a:off x="45217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24"/>
            <p:cNvSpPr/>
            <p:nvPr/>
          </p:nvSpPr>
          <p:spPr>
            <a:xfrm>
              <a:off x="48495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4"/>
            <p:cNvSpPr/>
            <p:nvPr/>
          </p:nvSpPr>
          <p:spPr>
            <a:xfrm>
              <a:off x="51773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4"/>
            <p:cNvSpPr/>
            <p:nvPr/>
          </p:nvSpPr>
          <p:spPr>
            <a:xfrm>
              <a:off x="55052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4"/>
            <p:cNvSpPr/>
            <p:nvPr/>
          </p:nvSpPr>
          <p:spPr>
            <a:xfrm>
              <a:off x="58330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4"/>
            <p:cNvSpPr/>
            <p:nvPr/>
          </p:nvSpPr>
          <p:spPr>
            <a:xfrm>
              <a:off x="61608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24"/>
            <p:cNvSpPr/>
            <p:nvPr/>
          </p:nvSpPr>
          <p:spPr>
            <a:xfrm>
              <a:off x="64886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24"/>
            <p:cNvSpPr/>
            <p:nvPr/>
          </p:nvSpPr>
          <p:spPr>
            <a:xfrm>
              <a:off x="68165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24"/>
            <p:cNvSpPr/>
            <p:nvPr/>
          </p:nvSpPr>
          <p:spPr>
            <a:xfrm>
              <a:off x="71443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4"/>
            <p:cNvSpPr/>
            <p:nvPr/>
          </p:nvSpPr>
          <p:spPr>
            <a:xfrm>
              <a:off x="74721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4"/>
            <p:cNvSpPr/>
            <p:nvPr/>
          </p:nvSpPr>
          <p:spPr>
            <a:xfrm>
              <a:off x="77999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4"/>
            <p:cNvSpPr/>
            <p:nvPr/>
          </p:nvSpPr>
          <p:spPr>
            <a:xfrm>
              <a:off x="81278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24"/>
            <p:cNvSpPr/>
            <p:nvPr/>
          </p:nvSpPr>
          <p:spPr>
            <a:xfrm>
              <a:off x="43459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24"/>
            <p:cNvSpPr/>
            <p:nvPr/>
          </p:nvSpPr>
          <p:spPr>
            <a:xfrm>
              <a:off x="46737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24"/>
            <p:cNvSpPr/>
            <p:nvPr/>
          </p:nvSpPr>
          <p:spPr>
            <a:xfrm>
              <a:off x="50016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24"/>
            <p:cNvSpPr/>
            <p:nvPr/>
          </p:nvSpPr>
          <p:spPr>
            <a:xfrm>
              <a:off x="53294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24"/>
            <p:cNvSpPr/>
            <p:nvPr/>
          </p:nvSpPr>
          <p:spPr>
            <a:xfrm>
              <a:off x="56572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24"/>
            <p:cNvSpPr/>
            <p:nvPr/>
          </p:nvSpPr>
          <p:spPr>
            <a:xfrm>
              <a:off x="59850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24"/>
            <p:cNvSpPr/>
            <p:nvPr/>
          </p:nvSpPr>
          <p:spPr>
            <a:xfrm>
              <a:off x="63129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24"/>
            <p:cNvSpPr/>
            <p:nvPr/>
          </p:nvSpPr>
          <p:spPr>
            <a:xfrm>
              <a:off x="66407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24"/>
            <p:cNvSpPr/>
            <p:nvPr/>
          </p:nvSpPr>
          <p:spPr>
            <a:xfrm>
              <a:off x="69685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24"/>
            <p:cNvSpPr/>
            <p:nvPr/>
          </p:nvSpPr>
          <p:spPr>
            <a:xfrm>
              <a:off x="72963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24"/>
            <p:cNvSpPr/>
            <p:nvPr/>
          </p:nvSpPr>
          <p:spPr>
            <a:xfrm>
              <a:off x="76242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24"/>
            <p:cNvSpPr/>
            <p:nvPr/>
          </p:nvSpPr>
          <p:spPr>
            <a:xfrm>
              <a:off x="79520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24"/>
            <p:cNvSpPr/>
            <p:nvPr/>
          </p:nvSpPr>
          <p:spPr>
            <a:xfrm>
              <a:off x="44722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24"/>
            <p:cNvSpPr/>
            <p:nvPr/>
          </p:nvSpPr>
          <p:spPr>
            <a:xfrm>
              <a:off x="48000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24"/>
            <p:cNvSpPr/>
            <p:nvPr/>
          </p:nvSpPr>
          <p:spPr>
            <a:xfrm>
              <a:off x="51278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24"/>
            <p:cNvSpPr/>
            <p:nvPr/>
          </p:nvSpPr>
          <p:spPr>
            <a:xfrm>
              <a:off x="545571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24"/>
            <p:cNvSpPr/>
            <p:nvPr/>
          </p:nvSpPr>
          <p:spPr>
            <a:xfrm>
              <a:off x="57835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24"/>
            <p:cNvSpPr/>
            <p:nvPr/>
          </p:nvSpPr>
          <p:spPr>
            <a:xfrm>
              <a:off x="61113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24"/>
            <p:cNvSpPr/>
            <p:nvPr/>
          </p:nvSpPr>
          <p:spPr>
            <a:xfrm>
              <a:off x="64391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24"/>
            <p:cNvSpPr/>
            <p:nvPr/>
          </p:nvSpPr>
          <p:spPr>
            <a:xfrm>
              <a:off x="676701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24"/>
            <p:cNvSpPr/>
            <p:nvPr/>
          </p:nvSpPr>
          <p:spPr>
            <a:xfrm>
              <a:off x="70948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24"/>
            <p:cNvSpPr/>
            <p:nvPr/>
          </p:nvSpPr>
          <p:spPr>
            <a:xfrm>
              <a:off x="74226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4"/>
            <p:cNvSpPr/>
            <p:nvPr/>
          </p:nvSpPr>
          <p:spPr>
            <a:xfrm>
              <a:off x="77504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24"/>
            <p:cNvSpPr/>
            <p:nvPr/>
          </p:nvSpPr>
          <p:spPr>
            <a:xfrm>
              <a:off x="46242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24"/>
            <p:cNvSpPr/>
            <p:nvPr/>
          </p:nvSpPr>
          <p:spPr>
            <a:xfrm>
              <a:off x="49521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24"/>
            <p:cNvSpPr/>
            <p:nvPr/>
          </p:nvSpPr>
          <p:spPr>
            <a:xfrm>
              <a:off x="527993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24"/>
            <p:cNvSpPr/>
            <p:nvPr/>
          </p:nvSpPr>
          <p:spPr>
            <a:xfrm>
              <a:off x="560776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24"/>
            <p:cNvSpPr/>
            <p:nvPr/>
          </p:nvSpPr>
          <p:spPr>
            <a:xfrm>
              <a:off x="59355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24"/>
            <p:cNvSpPr/>
            <p:nvPr/>
          </p:nvSpPr>
          <p:spPr>
            <a:xfrm>
              <a:off x="62634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24"/>
            <p:cNvSpPr/>
            <p:nvPr/>
          </p:nvSpPr>
          <p:spPr>
            <a:xfrm>
              <a:off x="659123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24"/>
            <p:cNvSpPr/>
            <p:nvPr/>
          </p:nvSpPr>
          <p:spPr>
            <a:xfrm>
              <a:off x="691906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24"/>
            <p:cNvSpPr/>
            <p:nvPr/>
          </p:nvSpPr>
          <p:spPr>
            <a:xfrm>
              <a:off x="72468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24"/>
            <p:cNvSpPr/>
            <p:nvPr/>
          </p:nvSpPr>
          <p:spPr>
            <a:xfrm>
              <a:off x="75747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24"/>
            <p:cNvSpPr/>
            <p:nvPr/>
          </p:nvSpPr>
          <p:spPr>
            <a:xfrm>
              <a:off x="48268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24"/>
            <p:cNvSpPr/>
            <p:nvPr/>
          </p:nvSpPr>
          <p:spPr>
            <a:xfrm>
              <a:off x="515468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24"/>
            <p:cNvSpPr/>
            <p:nvPr/>
          </p:nvSpPr>
          <p:spPr>
            <a:xfrm>
              <a:off x="548251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24"/>
            <p:cNvSpPr/>
            <p:nvPr/>
          </p:nvSpPr>
          <p:spPr>
            <a:xfrm>
              <a:off x="581033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24"/>
            <p:cNvSpPr/>
            <p:nvPr/>
          </p:nvSpPr>
          <p:spPr>
            <a:xfrm>
              <a:off x="61381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24"/>
            <p:cNvSpPr/>
            <p:nvPr/>
          </p:nvSpPr>
          <p:spPr>
            <a:xfrm>
              <a:off x="646598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24"/>
            <p:cNvSpPr/>
            <p:nvPr/>
          </p:nvSpPr>
          <p:spPr>
            <a:xfrm>
              <a:off x="679381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24"/>
            <p:cNvSpPr/>
            <p:nvPr/>
          </p:nvSpPr>
          <p:spPr>
            <a:xfrm>
              <a:off x="712163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4"/>
            <p:cNvSpPr/>
            <p:nvPr/>
          </p:nvSpPr>
          <p:spPr>
            <a:xfrm>
              <a:off x="74494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24"/>
            <p:cNvSpPr/>
            <p:nvPr/>
          </p:nvSpPr>
          <p:spPr>
            <a:xfrm>
              <a:off x="497891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24"/>
            <p:cNvSpPr/>
            <p:nvPr/>
          </p:nvSpPr>
          <p:spPr>
            <a:xfrm>
              <a:off x="530673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24"/>
            <p:cNvSpPr/>
            <p:nvPr/>
          </p:nvSpPr>
          <p:spPr>
            <a:xfrm>
              <a:off x="563456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4"/>
            <p:cNvSpPr/>
            <p:nvPr/>
          </p:nvSpPr>
          <p:spPr>
            <a:xfrm>
              <a:off x="596238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24"/>
            <p:cNvSpPr/>
            <p:nvPr/>
          </p:nvSpPr>
          <p:spPr>
            <a:xfrm>
              <a:off x="629021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24"/>
            <p:cNvSpPr/>
            <p:nvPr/>
          </p:nvSpPr>
          <p:spPr>
            <a:xfrm>
              <a:off x="661803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24"/>
            <p:cNvSpPr/>
            <p:nvPr/>
          </p:nvSpPr>
          <p:spPr>
            <a:xfrm>
              <a:off x="694586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24"/>
            <p:cNvSpPr/>
            <p:nvPr/>
          </p:nvSpPr>
          <p:spPr>
            <a:xfrm>
              <a:off x="727368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24"/>
            <p:cNvSpPr/>
            <p:nvPr/>
          </p:nvSpPr>
          <p:spPr>
            <a:xfrm>
              <a:off x="510518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24"/>
            <p:cNvSpPr/>
            <p:nvPr/>
          </p:nvSpPr>
          <p:spPr>
            <a:xfrm>
              <a:off x="543301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24"/>
            <p:cNvSpPr/>
            <p:nvPr/>
          </p:nvSpPr>
          <p:spPr>
            <a:xfrm>
              <a:off x="576083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24"/>
            <p:cNvSpPr/>
            <p:nvPr/>
          </p:nvSpPr>
          <p:spPr>
            <a:xfrm>
              <a:off x="608866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24"/>
            <p:cNvSpPr/>
            <p:nvPr/>
          </p:nvSpPr>
          <p:spPr>
            <a:xfrm>
              <a:off x="641648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24"/>
            <p:cNvSpPr/>
            <p:nvPr/>
          </p:nvSpPr>
          <p:spPr>
            <a:xfrm>
              <a:off x="674431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24"/>
            <p:cNvSpPr/>
            <p:nvPr/>
          </p:nvSpPr>
          <p:spPr>
            <a:xfrm>
              <a:off x="707213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24"/>
            <p:cNvSpPr/>
            <p:nvPr/>
          </p:nvSpPr>
          <p:spPr>
            <a:xfrm>
              <a:off x="525723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24"/>
            <p:cNvSpPr/>
            <p:nvPr/>
          </p:nvSpPr>
          <p:spPr>
            <a:xfrm>
              <a:off x="558506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24"/>
            <p:cNvSpPr/>
            <p:nvPr/>
          </p:nvSpPr>
          <p:spPr>
            <a:xfrm>
              <a:off x="591288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24"/>
            <p:cNvSpPr/>
            <p:nvPr/>
          </p:nvSpPr>
          <p:spPr>
            <a:xfrm>
              <a:off x="624071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24"/>
            <p:cNvSpPr/>
            <p:nvPr/>
          </p:nvSpPr>
          <p:spPr>
            <a:xfrm>
              <a:off x="656853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24"/>
            <p:cNvSpPr/>
            <p:nvPr/>
          </p:nvSpPr>
          <p:spPr>
            <a:xfrm>
              <a:off x="689636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24"/>
            <p:cNvSpPr/>
            <p:nvPr/>
          </p:nvSpPr>
          <p:spPr>
            <a:xfrm>
              <a:off x="543021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24"/>
            <p:cNvSpPr/>
            <p:nvPr/>
          </p:nvSpPr>
          <p:spPr>
            <a:xfrm>
              <a:off x="5758038"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24"/>
            <p:cNvSpPr/>
            <p:nvPr/>
          </p:nvSpPr>
          <p:spPr>
            <a:xfrm>
              <a:off x="608586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24"/>
            <p:cNvSpPr/>
            <p:nvPr/>
          </p:nvSpPr>
          <p:spPr>
            <a:xfrm>
              <a:off x="6413688"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24"/>
            <p:cNvSpPr/>
            <p:nvPr/>
          </p:nvSpPr>
          <p:spPr>
            <a:xfrm>
              <a:off x="674151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24"/>
            <p:cNvSpPr/>
            <p:nvPr/>
          </p:nvSpPr>
          <p:spPr>
            <a:xfrm>
              <a:off x="5556488"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24"/>
            <p:cNvSpPr/>
            <p:nvPr/>
          </p:nvSpPr>
          <p:spPr>
            <a:xfrm>
              <a:off x="5884313"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24"/>
            <p:cNvSpPr/>
            <p:nvPr/>
          </p:nvSpPr>
          <p:spPr>
            <a:xfrm>
              <a:off x="6212138"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24"/>
            <p:cNvSpPr/>
            <p:nvPr/>
          </p:nvSpPr>
          <p:spPr>
            <a:xfrm>
              <a:off x="6539963"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24"/>
            <p:cNvSpPr/>
            <p:nvPr/>
          </p:nvSpPr>
          <p:spPr>
            <a:xfrm>
              <a:off x="5708538"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24"/>
            <p:cNvSpPr/>
            <p:nvPr/>
          </p:nvSpPr>
          <p:spPr>
            <a:xfrm>
              <a:off x="6036363"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24"/>
            <p:cNvSpPr/>
            <p:nvPr/>
          </p:nvSpPr>
          <p:spPr>
            <a:xfrm>
              <a:off x="6364188"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24"/>
            <p:cNvSpPr/>
            <p:nvPr/>
          </p:nvSpPr>
          <p:spPr>
            <a:xfrm>
              <a:off x="5911113" y="14683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24"/>
            <p:cNvSpPr/>
            <p:nvPr/>
          </p:nvSpPr>
          <p:spPr>
            <a:xfrm>
              <a:off x="6238938" y="14683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24"/>
            <p:cNvSpPr/>
            <p:nvPr/>
          </p:nvSpPr>
          <p:spPr>
            <a:xfrm>
              <a:off x="6063163" y="12004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2" name="Google Shape;2102;p24"/>
          <p:cNvSpPr/>
          <p:nvPr/>
        </p:nvSpPr>
        <p:spPr>
          <a:xfrm flipH="1" rot="9877425">
            <a:off x="-2551501" y="-1121152"/>
            <a:ext cx="6137896" cy="3130802"/>
          </a:xfrm>
          <a:custGeom>
            <a:rect b="b" l="l" r="r" t="t"/>
            <a:pathLst>
              <a:path extrusionOk="0" h="53906" w="105682">
                <a:moveTo>
                  <a:pt x="19458" y="1"/>
                </a:moveTo>
                <a:cubicBezTo>
                  <a:pt x="16586" y="1"/>
                  <a:pt x="14065" y="480"/>
                  <a:pt x="11967" y="1131"/>
                </a:cubicBezTo>
                <a:cubicBezTo>
                  <a:pt x="9801" y="1809"/>
                  <a:pt x="7723" y="2767"/>
                  <a:pt x="5792" y="3990"/>
                </a:cubicBezTo>
                <a:cubicBezTo>
                  <a:pt x="4481" y="4815"/>
                  <a:pt x="3243" y="5758"/>
                  <a:pt x="2108" y="6820"/>
                </a:cubicBezTo>
                <a:cubicBezTo>
                  <a:pt x="1563" y="7335"/>
                  <a:pt x="1209" y="7719"/>
                  <a:pt x="1077" y="7851"/>
                </a:cubicBezTo>
                <a:lnTo>
                  <a:pt x="1" y="9089"/>
                </a:lnTo>
                <a:lnTo>
                  <a:pt x="6927" y="15190"/>
                </a:lnTo>
                <a:lnTo>
                  <a:pt x="7988" y="13982"/>
                </a:lnTo>
                <a:lnTo>
                  <a:pt x="8401" y="14350"/>
                </a:lnTo>
                <a:lnTo>
                  <a:pt x="9197" y="15087"/>
                </a:lnTo>
                <a:cubicBezTo>
                  <a:pt x="9934" y="14350"/>
                  <a:pt x="10744" y="13717"/>
                  <a:pt x="11614" y="13171"/>
                </a:cubicBezTo>
                <a:cubicBezTo>
                  <a:pt x="12822" y="12405"/>
                  <a:pt x="14119" y="11816"/>
                  <a:pt x="15475" y="11418"/>
                </a:cubicBezTo>
                <a:cubicBezTo>
                  <a:pt x="16772" y="11043"/>
                  <a:pt x="18102" y="10856"/>
                  <a:pt x="19462" y="10856"/>
                </a:cubicBezTo>
                <a:cubicBezTo>
                  <a:pt x="23663" y="10856"/>
                  <a:pt x="28148" y="12641"/>
                  <a:pt x="32835" y="16192"/>
                </a:cubicBezTo>
                <a:cubicBezTo>
                  <a:pt x="37419" y="19656"/>
                  <a:pt x="38244" y="23576"/>
                  <a:pt x="39113" y="27717"/>
                </a:cubicBezTo>
                <a:cubicBezTo>
                  <a:pt x="39556" y="29810"/>
                  <a:pt x="39968" y="31785"/>
                  <a:pt x="40882" y="33671"/>
                </a:cubicBezTo>
                <a:cubicBezTo>
                  <a:pt x="42238" y="36442"/>
                  <a:pt x="44389" y="38284"/>
                  <a:pt x="47248" y="39139"/>
                </a:cubicBezTo>
                <a:cubicBezTo>
                  <a:pt x="49015" y="39663"/>
                  <a:pt x="50635" y="39879"/>
                  <a:pt x="52114" y="39879"/>
                </a:cubicBezTo>
                <a:cubicBezTo>
                  <a:pt x="55993" y="39879"/>
                  <a:pt x="58906" y="38396"/>
                  <a:pt x="60954" y="37105"/>
                </a:cubicBezTo>
                <a:cubicBezTo>
                  <a:pt x="61986" y="36456"/>
                  <a:pt x="62899" y="35778"/>
                  <a:pt x="63798" y="35130"/>
                </a:cubicBezTo>
                <a:cubicBezTo>
                  <a:pt x="64609" y="34526"/>
                  <a:pt x="65390" y="33951"/>
                  <a:pt x="66127" y="33479"/>
                </a:cubicBezTo>
                <a:cubicBezTo>
                  <a:pt x="67486" y="32633"/>
                  <a:pt x="68779" y="32054"/>
                  <a:pt x="70490" y="32054"/>
                </a:cubicBezTo>
                <a:cubicBezTo>
                  <a:pt x="70745" y="32054"/>
                  <a:pt x="71009" y="32067"/>
                  <a:pt x="71285" y="32094"/>
                </a:cubicBezTo>
                <a:cubicBezTo>
                  <a:pt x="75043" y="32463"/>
                  <a:pt x="80746" y="36176"/>
                  <a:pt x="86906" y="42278"/>
                </a:cubicBezTo>
                <a:cubicBezTo>
                  <a:pt x="90163" y="45505"/>
                  <a:pt x="93199" y="48954"/>
                  <a:pt x="95985" y="52594"/>
                </a:cubicBezTo>
                <a:lnTo>
                  <a:pt x="96972" y="53905"/>
                </a:lnTo>
                <a:lnTo>
                  <a:pt x="105682" y="47421"/>
                </a:lnTo>
                <a:lnTo>
                  <a:pt x="104709" y="46109"/>
                </a:lnTo>
                <a:cubicBezTo>
                  <a:pt x="101614" y="42057"/>
                  <a:pt x="98239" y="38210"/>
                  <a:pt x="94629" y="34629"/>
                </a:cubicBezTo>
                <a:cubicBezTo>
                  <a:pt x="86332" y="26405"/>
                  <a:pt x="78845" y="21925"/>
                  <a:pt x="72346" y="21277"/>
                </a:cubicBezTo>
                <a:cubicBezTo>
                  <a:pt x="71702" y="21214"/>
                  <a:pt x="71080" y="21185"/>
                  <a:pt x="70480" y="21185"/>
                </a:cubicBezTo>
                <a:cubicBezTo>
                  <a:pt x="65848" y="21185"/>
                  <a:pt x="62514" y="22913"/>
                  <a:pt x="60335" y="24283"/>
                </a:cubicBezTo>
                <a:cubicBezTo>
                  <a:pt x="59245" y="24976"/>
                  <a:pt x="58242" y="25713"/>
                  <a:pt x="57358" y="26376"/>
                </a:cubicBezTo>
                <a:cubicBezTo>
                  <a:pt x="56474" y="27024"/>
                  <a:pt x="55767" y="27525"/>
                  <a:pt x="55148" y="27923"/>
                </a:cubicBezTo>
                <a:cubicBezTo>
                  <a:pt x="53957" y="28674"/>
                  <a:pt x="53072" y="29016"/>
                  <a:pt x="52097" y="29016"/>
                </a:cubicBezTo>
                <a:cubicBezTo>
                  <a:pt x="51635" y="29016"/>
                  <a:pt x="51153" y="28940"/>
                  <a:pt x="50609" y="28793"/>
                </a:cubicBezTo>
                <a:cubicBezTo>
                  <a:pt x="50314" y="28144"/>
                  <a:pt x="49901" y="26170"/>
                  <a:pt x="49769" y="25477"/>
                </a:cubicBezTo>
                <a:cubicBezTo>
                  <a:pt x="48752" y="20687"/>
                  <a:pt x="47234" y="13451"/>
                  <a:pt x="39393" y="7512"/>
                </a:cubicBezTo>
                <a:cubicBezTo>
                  <a:pt x="31793" y="1773"/>
                  <a:pt x="24977" y="1"/>
                  <a:pt x="1945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103" name="Google Shape;2103;p24"/>
          <p:cNvSpPr/>
          <p:nvPr/>
        </p:nvSpPr>
        <p:spPr>
          <a:xfrm flipH="1">
            <a:off x="555067" y="622525"/>
            <a:ext cx="574161" cy="552385"/>
          </a:xfrm>
          <a:custGeom>
            <a:rect b="b" l="l" r="r" t="t"/>
            <a:pathLst>
              <a:path extrusionOk="0" h="31151" w="32379">
                <a:moveTo>
                  <a:pt x="16801" y="4922"/>
                </a:moveTo>
                <a:cubicBezTo>
                  <a:pt x="18175" y="4922"/>
                  <a:pt x="19561" y="5187"/>
                  <a:pt x="20883" y="5734"/>
                </a:cubicBezTo>
                <a:cubicBezTo>
                  <a:pt x="24862" y="7384"/>
                  <a:pt x="27456" y="11260"/>
                  <a:pt x="27456" y="15578"/>
                </a:cubicBezTo>
                <a:cubicBezTo>
                  <a:pt x="27456" y="21458"/>
                  <a:pt x="22681" y="26233"/>
                  <a:pt x="16801" y="26233"/>
                </a:cubicBezTo>
                <a:cubicBezTo>
                  <a:pt x="12498" y="26233"/>
                  <a:pt x="8607" y="23640"/>
                  <a:pt x="6956" y="19661"/>
                </a:cubicBezTo>
                <a:cubicBezTo>
                  <a:pt x="5306" y="15667"/>
                  <a:pt x="6220" y="11083"/>
                  <a:pt x="9270" y="8047"/>
                </a:cubicBezTo>
                <a:cubicBezTo>
                  <a:pt x="11301" y="6007"/>
                  <a:pt x="14025" y="4922"/>
                  <a:pt x="16801" y="4922"/>
                </a:cubicBezTo>
                <a:close/>
                <a:moveTo>
                  <a:pt x="16801" y="1"/>
                </a:moveTo>
                <a:cubicBezTo>
                  <a:pt x="10508" y="1"/>
                  <a:pt x="4820" y="3803"/>
                  <a:pt x="2417" y="9610"/>
                </a:cubicBezTo>
                <a:cubicBezTo>
                  <a:pt x="0" y="15431"/>
                  <a:pt x="1342" y="22136"/>
                  <a:pt x="5792" y="26587"/>
                </a:cubicBezTo>
                <a:cubicBezTo>
                  <a:pt x="8770" y="29564"/>
                  <a:pt x="12756" y="31150"/>
                  <a:pt x="16812" y="31150"/>
                </a:cubicBezTo>
                <a:cubicBezTo>
                  <a:pt x="18819" y="31150"/>
                  <a:pt x="20843" y="30762"/>
                  <a:pt x="22770" y="29962"/>
                </a:cubicBezTo>
                <a:cubicBezTo>
                  <a:pt x="28576" y="27560"/>
                  <a:pt x="32378" y="21871"/>
                  <a:pt x="32378" y="15578"/>
                </a:cubicBezTo>
                <a:cubicBezTo>
                  <a:pt x="32378" y="6972"/>
                  <a:pt x="25408" y="1"/>
                  <a:pt x="168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24"/>
          <p:cNvSpPr/>
          <p:nvPr/>
        </p:nvSpPr>
        <p:spPr>
          <a:xfrm flipH="1" rot="-409731">
            <a:off x="431292" y="4000210"/>
            <a:ext cx="2227684" cy="2283659"/>
          </a:xfrm>
          <a:custGeom>
            <a:rect b="b" l="l" r="r" t="t"/>
            <a:pathLst>
              <a:path extrusionOk="0" h="39084" w="38126">
                <a:moveTo>
                  <a:pt x="27382" y="6868"/>
                </a:moveTo>
                <a:lnTo>
                  <a:pt x="33277" y="33764"/>
                </a:lnTo>
                <a:lnTo>
                  <a:pt x="7030" y="25408"/>
                </a:lnTo>
                <a:lnTo>
                  <a:pt x="27382" y="6868"/>
                </a:lnTo>
                <a:close/>
                <a:moveTo>
                  <a:pt x="29578" y="0"/>
                </a:moveTo>
                <a:lnTo>
                  <a:pt x="0" y="26955"/>
                </a:lnTo>
                <a:lnTo>
                  <a:pt x="38126" y="39084"/>
                </a:lnTo>
                <a:lnTo>
                  <a:pt x="38126" y="39084"/>
                </a:lnTo>
                <a:lnTo>
                  <a:pt x="295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105" name="Google Shape;2105;p24"/>
          <p:cNvSpPr/>
          <p:nvPr/>
        </p:nvSpPr>
        <p:spPr>
          <a:xfrm flipH="1" rot="4819808">
            <a:off x="7730506" y="-101522"/>
            <a:ext cx="1137627" cy="889755"/>
          </a:xfrm>
          <a:custGeom>
            <a:rect b="b" l="l" r="r" t="t"/>
            <a:pathLst>
              <a:path extrusionOk="0" h="15227" w="19469">
                <a:moveTo>
                  <a:pt x="4363" y="1"/>
                </a:moveTo>
                <a:lnTo>
                  <a:pt x="1" y="723"/>
                </a:lnTo>
                <a:lnTo>
                  <a:pt x="251" y="1622"/>
                </a:lnTo>
                <a:cubicBezTo>
                  <a:pt x="2573" y="9683"/>
                  <a:pt x="9945" y="15226"/>
                  <a:pt x="18323" y="15226"/>
                </a:cubicBezTo>
                <a:cubicBezTo>
                  <a:pt x="18401" y="15226"/>
                  <a:pt x="18478" y="15226"/>
                  <a:pt x="18555" y="15225"/>
                </a:cubicBezTo>
                <a:lnTo>
                  <a:pt x="19469" y="15210"/>
                </a:lnTo>
                <a:lnTo>
                  <a:pt x="19012" y="10818"/>
                </a:lnTo>
                <a:lnTo>
                  <a:pt x="18260" y="10818"/>
                </a:lnTo>
                <a:cubicBezTo>
                  <a:pt x="11982" y="10789"/>
                  <a:pt x="6441" y="6692"/>
                  <a:pt x="4569" y="694"/>
                </a:cubicBezTo>
                <a:lnTo>
                  <a:pt x="436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106" name="Google Shape;2106;p24"/>
          <p:cNvSpPr txBox="1"/>
          <p:nvPr>
            <p:ph type="title"/>
          </p:nvPr>
        </p:nvSpPr>
        <p:spPr>
          <a:xfrm>
            <a:off x="1080750" y="640080"/>
            <a:ext cx="6982500" cy="4782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sz="3000"/>
            </a:lvl1pPr>
            <a:lvl2pPr lvl="1" algn="ctr">
              <a:spcBef>
                <a:spcPts val="0"/>
              </a:spcBef>
              <a:spcAft>
                <a:spcPts val="0"/>
              </a:spcAft>
              <a:buSzPts val="3000"/>
              <a:buNone/>
              <a:defRPr sz="3000">
                <a:latin typeface="Roboto"/>
                <a:ea typeface="Roboto"/>
                <a:cs typeface="Roboto"/>
                <a:sym typeface="Roboto"/>
              </a:defRPr>
            </a:lvl2pPr>
            <a:lvl3pPr lvl="2" algn="ctr">
              <a:spcBef>
                <a:spcPts val="0"/>
              </a:spcBef>
              <a:spcAft>
                <a:spcPts val="0"/>
              </a:spcAft>
              <a:buSzPts val="3000"/>
              <a:buNone/>
              <a:defRPr sz="3000">
                <a:latin typeface="Roboto"/>
                <a:ea typeface="Roboto"/>
                <a:cs typeface="Roboto"/>
                <a:sym typeface="Roboto"/>
              </a:defRPr>
            </a:lvl3pPr>
            <a:lvl4pPr lvl="3" algn="ctr">
              <a:spcBef>
                <a:spcPts val="0"/>
              </a:spcBef>
              <a:spcAft>
                <a:spcPts val="0"/>
              </a:spcAft>
              <a:buSzPts val="3000"/>
              <a:buNone/>
              <a:defRPr sz="3000">
                <a:latin typeface="Roboto"/>
                <a:ea typeface="Roboto"/>
                <a:cs typeface="Roboto"/>
                <a:sym typeface="Roboto"/>
              </a:defRPr>
            </a:lvl4pPr>
            <a:lvl5pPr lvl="4" algn="ctr">
              <a:spcBef>
                <a:spcPts val="0"/>
              </a:spcBef>
              <a:spcAft>
                <a:spcPts val="0"/>
              </a:spcAft>
              <a:buSzPts val="3000"/>
              <a:buNone/>
              <a:defRPr sz="3000">
                <a:latin typeface="Roboto"/>
                <a:ea typeface="Roboto"/>
                <a:cs typeface="Roboto"/>
                <a:sym typeface="Roboto"/>
              </a:defRPr>
            </a:lvl5pPr>
            <a:lvl6pPr lvl="5" algn="ctr">
              <a:spcBef>
                <a:spcPts val="0"/>
              </a:spcBef>
              <a:spcAft>
                <a:spcPts val="0"/>
              </a:spcAft>
              <a:buSzPts val="3000"/>
              <a:buNone/>
              <a:defRPr sz="3000">
                <a:latin typeface="Roboto"/>
                <a:ea typeface="Roboto"/>
                <a:cs typeface="Roboto"/>
                <a:sym typeface="Roboto"/>
              </a:defRPr>
            </a:lvl6pPr>
            <a:lvl7pPr lvl="6" algn="ctr">
              <a:spcBef>
                <a:spcPts val="0"/>
              </a:spcBef>
              <a:spcAft>
                <a:spcPts val="0"/>
              </a:spcAft>
              <a:buSzPts val="3000"/>
              <a:buNone/>
              <a:defRPr sz="3000">
                <a:latin typeface="Roboto"/>
                <a:ea typeface="Roboto"/>
                <a:cs typeface="Roboto"/>
                <a:sym typeface="Roboto"/>
              </a:defRPr>
            </a:lvl7pPr>
            <a:lvl8pPr lvl="7" algn="ctr">
              <a:spcBef>
                <a:spcPts val="0"/>
              </a:spcBef>
              <a:spcAft>
                <a:spcPts val="0"/>
              </a:spcAft>
              <a:buSzPts val="3000"/>
              <a:buNone/>
              <a:defRPr sz="3000">
                <a:latin typeface="Roboto"/>
                <a:ea typeface="Roboto"/>
                <a:cs typeface="Roboto"/>
                <a:sym typeface="Roboto"/>
              </a:defRPr>
            </a:lvl8pPr>
            <a:lvl9pPr lvl="8" algn="ctr">
              <a:spcBef>
                <a:spcPts val="0"/>
              </a:spcBef>
              <a:spcAft>
                <a:spcPts val="0"/>
              </a:spcAft>
              <a:buSzPts val="3000"/>
              <a:buNone/>
              <a:defRPr sz="3000">
                <a:latin typeface="Roboto"/>
                <a:ea typeface="Roboto"/>
                <a:cs typeface="Roboto"/>
                <a:sym typeface="Roboto"/>
              </a:defRPr>
            </a:lvl9pPr>
          </a:lstStyle>
          <a:p/>
        </p:txBody>
      </p:sp>
      <p:sp>
        <p:nvSpPr>
          <p:cNvPr id="2107" name="Google Shape;2107;p24"/>
          <p:cNvSpPr txBox="1"/>
          <p:nvPr>
            <p:ph hasCustomPrompt="1" idx="2" type="title"/>
          </p:nvPr>
        </p:nvSpPr>
        <p:spPr>
          <a:xfrm>
            <a:off x="1222500" y="1508400"/>
            <a:ext cx="1368000" cy="552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1pPr>
            <a:lvl2pPr lvl="1"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2pPr>
            <a:lvl3pPr lvl="2"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3pPr>
            <a:lvl4pPr lvl="3"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4pPr>
            <a:lvl5pPr lvl="4"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5pPr>
            <a:lvl6pPr lvl="5"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6pPr>
            <a:lvl7pPr lvl="6"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7pPr>
            <a:lvl8pPr lvl="7"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8pPr>
            <a:lvl9pPr lvl="8"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9pPr>
          </a:lstStyle>
          <a:p>
            <a:r>
              <a:t>xx%</a:t>
            </a:r>
          </a:p>
        </p:txBody>
      </p:sp>
      <p:sp>
        <p:nvSpPr>
          <p:cNvPr id="2108" name="Google Shape;2108;p24"/>
          <p:cNvSpPr txBox="1"/>
          <p:nvPr>
            <p:ph idx="1" type="subTitle"/>
          </p:nvPr>
        </p:nvSpPr>
        <p:spPr>
          <a:xfrm>
            <a:off x="1222500" y="1963247"/>
            <a:ext cx="1645800" cy="396600"/>
          </a:xfrm>
          <a:prstGeom prst="rect">
            <a:avLst/>
          </a:prstGeom>
        </p:spPr>
        <p:txBody>
          <a:bodyPr anchorCtr="0" anchor="t" bIns="91425" lIns="91425" spcFirstLastPara="1" rIns="91425" wrap="square" tIns="91425">
            <a:noAutofit/>
          </a:bodyPr>
          <a:lstStyle>
            <a:lvl1pPr lvl="0">
              <a:spcBef>
                <a:spcPts val="0"/>
              </a:spcBef>
              <a:spcAft>
                <a:spcPts val="0"/>
              </a:spcAft>
              <a:buClr>
                <a:srgbClr val="FD79AD"/>
              </a:buClr>
              <a:buSzPts val="1800"/>
              <a:buFont typeface="Roboto Slab SemiBold"/>
              <a:buNone/>
              <a:defRPr sz="1800">
                <a:solidFill>
                  <a:srgbClr val="FD79AD"/>
                </a:solidFill>
                <a:latin typeface="Roboto Slab SemiBold"/>
                <a:ea typeface="Roboto Slab SemiBold"/>
                <a:cs typeface="Roboto Slab SemiBold"/>
                <a:sym typeface="Roboto Slab SemiBold"/>
              </a:defRPr>
            </a:lvl1pPr>
            <a:lvl2pPr lvl="1">
              <a:spcBef>
                <a:spcPts val="1600"/>
              </a:spcBef>
              <a:spcAft>
                <a:spcPts val="0"/>
              </a:spcAft>
              <a:buSzPts val="1800"/>
              <a:buFont typeface="Roboto Slab SemiBold"/>
              <a:buNone/>
              <a:defRPr sz="1800">
                <a:latin typeface="Roboto Slab SemiBold"/>
                <a:ea typeface="Roboto Slab SemiBold"/>
                <a:cs typeface="Roboto Slab SemiBold"/>
                <a:sym typeface="Roboto Slab SemiBold"/>
              </a:defRPr>
            </a:lvl2pPr>
            <a:lvl3pPr lvl="2">
              <a:spcBef>
                <a:spcPts val="1600"/>
              </a:spcBef>
              <a:spcAft>
                <a:spcPts val="0"/>
              </a:spcAft>
              <a:buSzPts val="1800"/>
              <a:buFont typeface="Roboto Slab SemiBold"/>
              <a:buNone/>
              <a:defRPr sz="1800">
                <a:latin typeface="Roboto Slab SemiBold"/>
                <a:ea typeface="Roboto Slab SemiBold"/>
                <a:cs typeface="Roboto Slab SemiBold"/>
                <a:sym typeface="Roboto Slab SemiBold"/>
              </a:defRPr>
            </a:lvl3pPr>
            <a:lvl4pPr lvl="3">
              <a:spcBef>
                <a:spcPts val="1600"/>
              </a:spcBef>
              <a:spcAft>
                <a:spcPts val="0"/>
              </a:spcAft>
              <a:buSzPts val="1800"/>
              <a:buFont typeface="Roboto Slab SemiBold"/>
              <a:buNone/>
              <a:defRPr sz="1800">
                <a:latin typeface="Roboto Slab SemiBold"/>
                <a:ea typeface="Roboto Slab SemiBold"/>
                <a:cs typeface="Roboto Slab SemiBold"/>
                <a:sym typeface="Roboto Slab SemiBold"/>
              </a:defRPr>
            </a:lvl4pPr>
            <a:lvl5pPr lvl="4">
              <a:spcBef>
                <a:spcPts val="1600"/>
              </a:spcBef>
              <a:spcAft>
                <a:spcPts val="0"/>
              </a:spcAft>
              <a:buSzPts val="1800"/>
              <a:buFont typeface="Roboto Slab SemiBold"/>
              <a:buNone/>
              <a:defRPr sz="1800">
                <a:latin typeface="Roboto Slab SemiBold"/>
                <a:ea typeface="Roboto Slab SemiBold"/>
                <a:cs typeface="Roboto Slab SemiBold"/>
                <a:sym typeface="Roboto Slab SemiBold"/>
              </a:defRPr>
            </a:lvl5pPr>
            <a:lvl6pPr lvl="5">
              <a:spcBef>
                <a:spcPts val="1600"/>
              </a:spcBef>
              <a:spcAft>
                <a:spcPts val="0"/>
              </a:spcAft>
              <a:buSzPts val="1800"/>
              <a:buFont typeface="Roboto Slab SemiBold"/>
              <a:buNone/>
              <a:defRPr sz="1800">
                <a:latin typeface="Roboto Slab SemiBold"/>
                <a:ea typeface="Roboto Slab SemiBold"/>
                <a:cs typeface="Roboto Slab SemiBold"/>
                <a:sym typeface="Roboto Slab SemiBold"/>
              </a:defRPr>
            </a:lvl6pPr>
            <a:lvl7pPr lvl="6">
              <a:spcBef>
                <a:spcPts val="1600"/>
              </a:spcBef>
              <a:spcAft>
                <a:spcPts val="0"/>
              </a:spcAft>
              <a:buSzPts val="1800"/>
              <a:buFont typeface="Roboto Slab SemiBold"/>
              <a:buNone/>
              <a:defRPr sz="1800">
                <a:latin typeface="Roboto Slab SemiBold"/>
                <a:ea typeface="Roboto Slab SemiBold"/>
                <a:cs typeface="Roboto Slab SemiBold"/>
                <a:sym typeface="Roboto Slab SemiBold"/>
              </a:defRPr>
            </a:lvl7pPr>
            <a:lvl8pPr lvl="7">
              <a:spcBef>
                <a:spcPts val="1600"/>
              </a:spcBef>
              <a:spcAft>
                <a:spcPts val="0"/>
              </a:spcAft>
              <a:buSzPts val="1800"/>
              <a:buFont typeface="Roboto Slab SemiBold"/>
              <a:buNone/>
              <a:defRPr sz="1800">
                <a:latin typeface="Roboto Slab SemiBold"/>
                <a:ea typeface="Roboto Slab SemiBold"/>
                <a:cs typeface="Roboto Slab SemiBold"/>
                <a:sym typeface="Roboto Slab SemiBold"/>
              </a:defRPr>
            </a:lvl8pPr>
            <a:lvl9pPr lvl="8">
              <a:spcBef>
                <a:spcPts val="1600"/>
              </a:spcBef>
              <a:spcAft>
                <a:spcPts val="1600"/>
              </a:spcAft>
              <a:buSzPts val="1800"/>
              <a:buFont typeface="Roboto Slab SemiBold"/>
              <a:buNone/>
              <a:defRPr sz="1800">
                <a:latin typeface="Roboto Slab SemiBold"/>
                <a:ea typeface="Roboto Slab SemiBold"/>
                <a:cs typeface="Roboto Slab SemiBold"/>
                <a:sym typeface="Roboto Slab SemiBold"/>
              </a:defRPr>
            </a:lvl9pPr>
          </a:lstStyle>
          <a:p/>
        </p:txBody>
      </p:sp>
      <p:sp>
        <p:nvSpPr>
          <p:cNvPr id="2109" name="Google Shape;2109;p24"/>
          <p:cNvSpPr txBox="1"/>
          <p:nvPr>
            <p:ph idx="3" type="subTitle"/>
          </p:nvPr>
        </p:nvSpPr>
        <p:spPr>
          <a:xfrm>
            <a:off x="1222500" y="2275450"/>
            <a:ext cx="1643700" cy="7314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110" name="Google Shape;2110;p24"/>
          <p:cNvSpPr txBox="1"/>
          <p:nvPr>
            <p:ph hasCustomPrompt="1" idx="4" type="title"/>
          </p:nvPr>
        </p:nvSpPr>
        <p:spPr>
          <a:xfrm>
            <a:off x="3671250" y="1508400"/>
            <a:ext cx="1368000" cy="552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1pPr>
            <a:lvl2pPr lvl="1"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2pPr>
            <a:lvl3pPr lvl="2"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3pPr>
            <a:lvl4pPr lvl="3"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4pPr>
            <a:lvl5pPr lvl="4"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5pPr>
            <a:lvl6pPr lvl="5"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6pPr>
            <a:lvl7pPr lvl="6"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7pPr>
            <a:lvl8pPr lvl="7"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8pPr>
            <a:lvl9pPr lvl="8"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9pPr>
          </a:lstStyle>
          <a:p>
            <a:r>
              <a:t>xx%</a:t>
            </a:r>
          </a:p>
        </p:txBody>
      </p:sp>
      <p:sp>
        <p:nvSpPr>
          <p:cNvPr id="2111" name="Google Shape;2111;p24"/>
          <p:cNvSpPr txBox="1"/>
          <p:nvPr>
            <p:ph idx="5" type="subTitle"/>
          </p:nvPr>
        </p:nvSpPr>
        <p:spPr>
          <a:xfrm>
            <a:off x="3671250" y="1958747"/>
            <a:ext cx="1645800" cy="4011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D79AD"/>
              </a:buClr>
              <a:buSzPts val="1800"/>
              <a:buFont typeface="Roboto Slab SemiBold"/>
              <a:buNone/>
              <a:defRPr sz="1800">
                <a:solidFill>
                  <a:srgbClr val="FD79AD"/>
                </a:solidFill>
                <a:latin typeface="Roboto Slab SemiBold"/>
                <a:ea typeface="Roboto Slab SemiBold"/>
                <a:cs typeface="Roboto Slab SemiBold"/>
                <a:sym typeface="Roboto Slab SemiBold"/>
              </a:defRPr>
            </a:lvl1pPr>
            <a:lvl2pPr lvl="1" rtl="0">
              <a:spcBef>
                <a:spcPts val="1600"/>
              </a:spcBef>
              <a:spcAft>
                <a:spcPts val="0"/>
              </a:spcAft>
              <a:buSzPts val="1800"/>
              <a:buFont typeface="Roboto Slab SemiBold"/>
              <a:buNone/>
              <a:defRPr sz="1800">
                <a:latin typeface="Roboto Slab SemiBold"/>
                <a:ea typeface="Roboto Slab SemiBold"/>
                <a:cs typeface="Roboto Slab SemiBold"/>
                <a:sym typeface="Roboto Slab SemiBold"/>
              </a:defRPr>
            </a:lvl2pPr>
            <a:lvl3pPr lvl="2" rtl="0">
              <a:spcBef>
                <a:spcPts val="1600"/>
              </a:spcBef>
              <a:spcAft>
                <a:spcPts val="0"/>
              </a:spcAft>
              <a:buSzPts val="1800"/>
              <a:buFont typeface="Roboto Slab SemiBold"/>
              <a:buNone/>
              <a:defRPr sz="1800">
                <a:latin typeface="Roboto Slab SemiBold"/>
                <a:ea typeface="Roboto Slab SemiBold"/>
                <a:cs typeface="Roboto Slab SemiBold"/>
                <a:sym typeface="Roboto Slab SemiBold"/>
              </a:defRPr>
            </a:lvl3pPr>
            <a:lvl4pPr lvl="3" rtl="0">
              <a:spcBef>
                <a:spcPts val="1600"/>
              </a:spcBef>
              <a:spcAft>
                <a:spcPts val="0"/>
              </a:spcAft>
              <a:buSzPts val="1800"/>
              <a:buFont typeface="Roboto Slab SemiBold"/>
              <a:buNone/>
              <a:defRPr sz="1800">
                <a:latin typeface="Roboto Slab SemiBold"/>
                <a:ea typeface="Roboto Slab SemiBold"/>
                <a:cs typeface="Roboto Slab SemiBold"/>
                <a:sym typeface="Roboto Slab SemiBold"/>
              </a:defRPr>
            </a:lvl4pPr>
            <a:lvl5pPr lvl="4" rtl="0">
              <a:spcBef>
                <a:spcPts val="1600"/>
              </a:spcBef>
              <a:spcAft>
                <a:spcPts val="0"/>
              </a:spcAft>
              <a:buSzPts val="1800"/>
              <a:buFont typeface="Roboto Slab SemiBold"/>
              <a:buNone/>
              <a:defRPr sz="1800">
                <a:latin typeface="Roboto Slab SemiBold"/>
                <a:ea typeface="Roboto Slab SemiBold"/>
                <a:cs typeface="Roboto Slab SemiBold"/>
                <a:sym typeface="Roboto Slab SemiBold"/>
              </a:defRPr>
            </a:lvl5pPr>
            <a:lvl6pPr lvl="5" rtl="0">
              <a:spcBef>
                <a:spcPts val="1600"/>
              </a:spcBef>
              <a:spcAft>
                <a:spcPts val="0"/>
              </a:spcAft>
              <a:buSzPts val="1800"/>
              <a:buFont typeface="Roboto Slab SemiBold"/>
              <a:buNone/>
              <a:defRPr sz="1800">
                <a:latin typeface="Roboto Slab SemiBold"/>
                <a:ea typeface="Roboto Slab SemiBold"/>
                <a:cs typeface="Roboto Slab SemiBold"/>
                <a:sym typeface="Roboto Slab SemiBold"/>
              </a:defRPr>
            </a:lvl6pPr>
            <a:lvl7pPr lvl="6" rtl="0">
              <a:spcBef>
                <a:spcPts val="1600"/>
              </a:spcBef>
              <a:spcAft>
                <a:spcPts val="0"/>
              </a:spcAft>
              <a:buSzPts val="1800"/>
              <a:buFont typeface="Roboto Slab SemiBold"/>
              <a:buNone/>
              <a:defRPr sz="1800">
                <a:latin typeface="Roboto Slab SemiBold"/>
                <a:ea typeface="Roboto Slab SemiBold"/>
                <a:cs typeface="Roboto Slab SemiBold"/>
                <a:sym typeface="Roboto Slab SemiBold"/>
              </a:defRPr>
            </a:lvl7pPr>
            <a:lvl8pPr lvl="7" rtl="0">
              <a:spcBef>
                <a:spcPts val="1600"/>
              </a:spcBef>
              <a:spcAft>
                <a:spcPts val="0"/>
              </a:spcAft>
              <a:buSzPts val="1800"/>
              <a:buFont typeface="Roboto Slab SemiBold"/>
              <a:buNone/>
              <a:defRPr sz="1800">
                <a:latin typeface="Roboto Slab SemiBold"/>
                <a:ea typeface="Roboto Slab SemiBold"/>
                <a:cs typeface="Roboto Slab SemiBold"/>
                <a:sym typeface="Roboto Slab SemiBold"/>
              </a:defRPr>
            </a:lvl8pPr>
            <a:lvl9pPr lvl="8" rtl="0">
              <a:spcBef>
                <a:spcPts val="1600"/>
              </a:spcBef>
              <a:spcAft>
                <a:spcPts val="1600"/>
              </a:spcAft>
              <a:buSzPts val="1800"/>
              <a:buFont typeface="Roboto Slab SemiBold"/>
              <a:buNone/>
              <a:defRPr sz="1800">
                <a:latin typeface="Roboto Slab SemiBold"/>
                <a:ea typeface="Roboto Slab SemiBold"/>
                <a:cs typeface="Roboto Slab SemiBold"/>
                <a:sym typeface="Roboto Slab SemiBold"/>
              </a:defRPr>
            </a:lvl9pPr>
          </a:lstStyle>
          <a:p/>
        </p:txBody>
      </p:sp>
      <p:sp>
        <p:nvSpPr>
          <p:cNvPr id="2112" name="Google Shape;2112;p24"/>
          <p:cNvSpPr txBox="1"/>
          <p:nvPr>
            <p:ph idx="6" type="subTitle"/>
          </p:nvPr>
        </p:nvSpPr>
        <p:spPr>
          <a:xfrm>
            <a:off x="3671250" y="2279667"/>
            <a:ext cx="1643700" cy="731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13" name="Google Shape;2113;p24"/>
          <p:cNvSpPr txBox="1"/>
          <p:nvPr>
            <p:ph hasCustomPrompt="1" idx="7" type="title"/>
          </p:nvPr>
        </p:nvSpPr>
        <p:spPr>
          <a:xfrm>
            <a:off x="6254350" y="1508400"/>
            <a:ext cx="1368000" cy="552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1pPr>
            <a:lvl2pPr lvl="1"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2pPr>
            <a:lvl3pPr lvl="2"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3pPr>
            <a:lvl4pPr lvl="3"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4pPr>
            <a:lvl5pPr lvl="4"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5pPr>
            <a:lvl6pPr lvl="5"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6pPr>
            <a:lvl7pPr lvl="6"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7pPr>
            <a:lvl8pPr lvl="7"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8pPr>
            <a:lvl9pPr lvl="8"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9pPr>
          </a:lstStyle>
          <a:p>
            <a:r>
              <a:t>xx%</a:t>
            </a:r>
          </a:p>
        </p:txBody>
      </p:sp>
      <p:sp>
        <p:nvSpPr>
          <p:cNvPr id="2114" name="Google Shape;2114;p24"/>
          <p:cNvSpPr txBox="1"/>
          <p:nvPr>
            <p:ph idx="8" type="subTitle"/>
          </p:nvPr>
        </p:nvSpPr>
        <p:spPr>
          <a:xfrm>
            <a:off x="6254350" y="1958747"/>
            <a:ext cx="1645800" cy="4011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D79AD"/>
              </a:buClr>
              <a:buSzPts val="1800"/>
              <a:buFont typeface="Roboto Slab SemiBold"/>
              <a:buNone/>
              <a:defRPr sz="1800">
                <a:solidFill>
                  <a:srgbClr val="FD79AD"/>
                </a:solidFill>
                <a:latin typeface="Roboto Slab SemiBold"/>
                <a:ea typeface="Roboto Slab SemiBold"/>
                <a:cs typeface="Roboto Slab SemiBold"/>
                <a:sym typeface="Roboto Slab SemiBold"/>
              </a:defRPr>
            </a:lvl1pPr>
            <a:lvl2pPr lvl="1" rtl="0">
              <a:spcBef>
                <a:spcPts val="1600"/>
              </a:spcBef>
              <a:spcAft>
                <a:spcPts val="0"/>
              </a:spcAft>
              <a:buSzPts val="1800"/>
              <a:buFont typeface="Roboto Slab SemiBold"/>
              <a:buNone/>
              <a:defRPr sz="1800">
                <a:latin typeface="Roboto Slab SemiBold"/>
                <a:ea typeface="Roboto Slab SemiBold"/>
                <a:cs typeface="Roboto Slab SemiBold"/>
                <a:sym typeface="Roboto Slab SemiBold"/>
              </a:defRPr>
            </a:lvl2pPr>
            <a:lvl3pPr lvl="2" rtl="0">
              <a:spcBef>
                <a:spcPts val="1600"/>
              </a:spcBef>
              <a:spcAft>
                <a:spcPts val="0"/>
              </a:spcAft>
              <a:buSzPts val="1800"/>
              <a:buFont typeface="Roboto Slab SemiBold"/>
              <a:buNone/>
              <a:defRPr sz="1800">
                <a:latin typeface="Roboto Slab SemiBold"/>
                <a:ea typeface="Roboto Slab SemiBold"/>
                <a:cs typeface="Roboto Slab SemiBold"/>
                <a:sym typeface="Roboto Slab SemiBold"/>
              </a:defRPr>
            </a:lvl3pPr>
            <a:lvl4pPr lvl="3" rtl="0">
              <a:spcBef>
                <a:spcPts val="1600"/>
              </a:spcBef>
              <a:spcAft>
                <a:spcPts val="0"/>
              </a:spcAft>
              <a:buSzPts val="1800"/>
              <a:buFont typeface="Roboto Slab SemiBold"/>
              <a:buNone/>
              <a:defRPr sz="1800">
                <a:latin typeface="Roboto Slab SemiBold"/>
                <a:ea typeface="Roboto Slab SemiBold"/>
                <a:cs typeface="Roboto Slab SemiBold"/>
                <a:sym typeface="Roboto Slab SemiBold"/>
              </a:defRPr>
            </a:lvl4pPr>
            <a:lvl5pPr lvl="4" rtl="0">
              <a:spcBef>
                <a:spcPts val="1600"/>
              </a:spcBef>
              <a:spcAft>
                <a:spcPts val="0"/>
              </a:spcAft>
              <a:buSzPts val="1800"/>
              <a:buFont typeface="Roboto Slab SemiBold"/>
              <a:buNone/>
              <a:defRPr sz="1800">
                <a:latin typeface="Roboto Slab SemiBold"/>
                <a:ea typeface="Roboto Slab SemiBold"/>
                <a:cs typeface="Roboto Slab SemiBold"/>
                <a:sym typeface="Roboto Slab SemiBold"/>
              </a:defRPr>
            </a:lvl5pPr>
            <a:lvl6pPr lvl="5" rtl="0">
              <a:spcBef>
                <a:spcPts val="1600"/>
              </a:spcBef>
              <a:spcAft>
                <a:spcPts val="0"/>
              </a:spcAft>
              <a:buSzPts val="1800"/>
              <a:buFont typeface="Roboto Slab SemiBold"/>
              <a:buNone/>
              <a:defRPr sz="1800">
                <a:latin typeface="Roboto Slab SemiBold"/>
                <a:ea typeface="Roboto Slab SemiBold"/>
                <a:cs typeface="Roboto Slab SemiBold"/>
                <a:sym typeface="Roboto Slab SemiBold"/>
              </a:defRPr>
            </a:lvl6pPr>
            <a:lvl7pPr lvl="6" rtl="0">
              <a:spcBef>
                <a:spcPts val="1600"/>
              </a:spcBef>
              <a:spcAft>
                <a:spcPts val="0"/>
              </a:spcAft>
              <a:buSzPts val="1800"/>
              <a:buFont typeface="Roboto Slab SemiBold"/>
              <a:buNone/>
              <a:defRPr sz="1800">
                <a:latin typeface="Roboto Slab SemiBold"/>
                <a:ea typeface="Roboto Slab SemiBold"/>
                <a:cs typeface="Roboto Slab SemiBold"/>
                <a:sym typeface="Roboto Slab SemiBold"/>
              </a:defRPr>
            </a:lvl7pPr>
            <a:lvl8pPr lvl="7" rtl="0">
              <a:spcBef>
                <a:spcPts val="1600"/>
              </a:spcBef>
              <a:spcAft>
                <a:spcPts val="0"/>
              </a:spcAft>
              <a:buSzPts val="1800"/>
              <a:buFont typeface="Roboto Slab SemiBold"/>
              <a:buNone/>
              <a:defRPr sz="1800">
                <a:latin typeface="Roboto Slab SemiBold"/>
                <a:ea typeface="Roboto Slab SemiBold"/>
                <a:cs typeface="Roboto Slab SemiBold"/>
                <a:sym typeface="Roboto Slab SemiBold"/>
              </a:defRPr>
            </a:lvl8pPr>
            <a:lvl9pPr lvl="8" rtl="0">
              <a:spcBef>
                <a:spcPts val="1600"/>
              </a:spcBef>
              <a:spcAft>
                <a:spcPts val="1600"/>
              </a:spcAft>
              <a:buSzPts val="1800"/>
              <a:buFont typeface="Roboto Slab SemiBold"/>
              <a:buNone/>
              <a:defRPr sz="1800">
                <a:latin typeface="Roboto Slab SemiBold"/>
                <a:ea typeface="Roboto Slab SemiBold"/>
                <a:cs typeface="Roboto Slab SemiBold"/>
                <a:sym typeface="Roboto Slab SemiBold"/>
              </a:defRPr>
            </a:lvl9pPr>
          </a:lstStyle>
          <a:p/>
        </p:txBody>
      </p:sp>
      <p:sp>
        <p:nvSpPr>
          <p:cNvPr id="2115" name="Google Shape;2115;p24"/>
          <p:cNvSpPr txBox="1"/>
          <p:nvPr>
            <p:ph idx="9" type="subTitle"/>
          </p:nvPr>
        </p:nvSpPr>
        <p:spPr>
          <a:xfrm>
            <a:off x="6254350" y="2279667"/>
            <a:ext cx="1643700" cy="731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16" name="Google Shape;2116;p24"/>
          <p:cNvSpPr txBox="1"/>
          <p:nvPr>
            <p:ph hasCustomPrompt="1" idx="13" type="title"/>
          </p:nvPr>
        </p:nvSpPr>
        <p:spPr>
          <a:xfrm>
            <a:off x="3671250" y="3069900"/>
            <a:ext cx="1368000" cy="552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1pPr>
            <a:lvl2pPr lvl="1"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2pPr>
            <a:lvl3pPr lvl="2"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3pPr>
            <a:lvl4pPr lvl="3"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4pPr>
            <a:lvl5pPr lvl="4"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5pPr>
            <a:lvl6pPr lvl="5"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6pPr>
            <a:lvl7pPr lvl="6"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7pPr>
            <a:lvl8pPr lvl="7"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8pPr>
            <a:lvl9pPr lvl="8"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9pPr>
          </a:lstStyle>
          <a:p>
            <a:r>
              <a:t>xx%</a:t>
            </a:r>
          </a:p>
        </p:txBody>
      </p:sp>
      <p:sp>
        <p:nvSpPr>
          <p:cNvPr id="2117" name="Google Shape;2117;p24"/>
          <p:cNvSpPr txBox="1"/>
          <p:nvPr>
            <p:ph idx="14" type="subTitle"/>
          </p:nvPr>
        </p:nvSpPr>
        <p:spPr>
          <a:xfrm>
            <a:off x="3671250" y="3520440"/>
            <a:ext cx="1645800" cy="4011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D79AD"/>
              </a:buClr>
              <a:buSzPts val="1800"/>
              <a:buFont typeface="Roboto Slab SemiBold"/>
              <a:buNone/>
              <a:defRPr sz="1800">
                <a:solidFill>
                  <a:srgbClr val="FD79AD"/>
                </a:solidFill>
                <a:latin typeface="Roboto Slab SemiBold"/>
                <a:ea typeface="Roboto Slab SemiBold"/>
                <a:cs typeface="Roboto Slab SemiBold"/>
                <a:sym typeface="Roboto Slab SemiBold"/>
              </a:defRPr>
            </a:lvl1pPr>
            <a:lvl2pPr lvl="1" rtl="0">
              <a:spcBef>
                <a:spcPts val="1600"/>
              </a:spcBef>
              <a:spcAft>
                <a:spcPts val="0"/>
              </a:spcAft>
              <a:buSzPts val="1800"/>
              <a:buFont typeface="Roboto Slab SemiBold"/>
              <a:buNone/>
              <a:defRPr sz="1800">
                <a:latin typeface="Roboto Slab SemiBold"/>
                <a:ea typeface="Roboto Slab SemiBold"/>
                <a:cs typeface="Roboto Slab SemiBold"/>
                <a:sym typeface="Roboto Slab SemiBold"/>
              </a:defRPr>
            </a:lvl2pPr>
            <a:lvl3pPr lvl="2" rtl="0">
              <a:spcBef>
                <a:spcPts val="1600"/>
              </a:spcBef>
              <a:spcAft>
                <a:spcPts val="0"/>
              </a:spcAft>
              <a:buSzPts val="1800"/>
              <a:buFont typeface="Roboto Slab SemiBold"/>
              <a:buNone/>
              <a:defRPr sz="1800">
                <a:latin typeface="Roboto Slab SemiBold"/>
                <a:ea typeface="Roboto Slab SemiBold"/>
                <a:cs typeface="Roboto Slab SemiBold"/>
                <a:sym typeface="Roboto Slab SemiBold"/>
              </a:defRPr>
            </a:lvl3pPr>
            <a:lvl4pPr lvl="3" rtl="0">
              <a:spcBef>
                <a:spcPts val="1600"/>
              </a:spcBef>
              <a:spcAft>
                <a:spcPts val="0"/>
              </a:spcAft>
              <a:buSzPts val="1800"/>
              <a:buFont typeface="Roboto Slab SemiBold"/>
              <a:buNone/>
              <a:defRPr sz="1800">
                <a:latin typeface="Roboto Slab SemiBold"/>
                <a:ea typeface="Roboto Slab SemiBold"/>
                <a:cs typeface="Roboto Slab SemiBold"/>
                <a:sym typeface="Roboto Slab SemiBold"/>
              </a:defRPr>
            </a:lvl4pPr>
            <a:lvl5pPr lvl="4" rtl="0">
              <a:spcBef>
                <a:spcPts val="1600"/>
              </a:spcBef>
              <a:spcAft>
                <a:spcPts val="0"/>
              </a:spcAft>
              <a:buSzPts val="1800"/>
              <a:buFont typeface="Roboto Slab SemiBold"/>
              <a:buNone/>
              <a:defRPr sz="1800">
                <a:latin typeface="Roboto Slab SemiBold"/>
                <a:ea typeface="Roboto Slab SemiBold"/>
                <a:cs typeface="Roboto Slab SemiBold"/>
                <a:sym typeface="Roboto Slab SemiBold"/>
              </a:defRPr>
            </a:lvl5pPr>
            <a:lvl6pPr lvl="5" rtl="0">
              <a:spcBef>
                <a:spcPts val="1600"/>
              </a:spcBef>
              <a:spcAft>
                <a:spcPts val="0"/>
              </a:spcAft>
              <a:buSzPts val="1800"/>
              <a:buFont typeface="Roboto Slab SemiBold"/>
              <a:buNone/>
              <a:defRPr sz="1800">
                <a:latin typeface="Roboto Slab SemiBold"/>
                <a:ea typeface="Roboto Slab SemiBold"/>
                <a:cs typeface="Roboto Slab SemiBold"/>
                <a:sym typeface="Roboto Slab SemiBold"/>
              </a:defRPr>
            </a:lvl6pPr>
            <a:lvl7pPr lvl="6" rtl="0">
              <a:spcBef>
                <a:spcPts val="1600"/>
              </a:spcBef>
              <a:spcAft>
                <a:spcPts val="0"/>
              </a:spcAft>
              <a:buSzPts val="1800"/>
              <a:buFont typeface="Roboto Slab SemiBold"/>
              <a:buNone/>
              <a:defRPr sz="1800">
                <a:latin typeface="Roboto Slab SemiBold"/>
                <a:ea typeface="Roboto Slab SemiBold"/>
                <a:cs typeface="Roboto Slab SemiBold"/>
                <a:sym typeface="Roboto Slab SemiBold"/>
              </a:defRPr>
            </a:lvl7pPr>
            <a:lvl8pPr lvl="7" rtl="0">
              <a:spcBef>
                <a:spcPts val="1600"/>
              </a:spcBef>
              <a:spcAft>
                <a:spcPts val="0"/>
              </a:spcAft>
              <a:buSzPts val="1800"/>
              <a:buFont typeface="Roboto Slab SemiBold"/>
              <a:buNone/>
              <a:defRPr sz="1800">
                <a:latin typeface="Roboto Slab SemiBold"/>
                <a:ea typeface="Roboto Slab SemiBold"/>
                <a:cs typeface="Roboto Slab SemiBold"/>
                <a:sym typeface="Roboto Slab SemiBold"/>
              </a:defRPr>
            </a:lvl8pPr>
            <a:lvl9pPr lvl="8" rtl="0">
              <a:spcBef>
                <a:spcPts val="1600"/>
              </a:spcBef>
              <a:spcAft>
                <a:spcPts val="1600"/>
              </a:spcAft>
              <a:buSzPts val="1800"/>
              <a:buFont typeface="Roboto Slab SemiBold"/>
              <a:buNone/>
              <a:defRPr sz="1800">
                <a:latin typeface="Roboto Slab SemiBold"/>
                <a:ea typeface="Roboto Slab SemiBold"/>
                <a:cs typeface="Roboto Slab SemiBold"/>
                <a:sym typeface="Roboto Slab SemiBold"/>
              </a:defRPr>
            </a:lvl9pPr>
          </a:lstStyle>
          <a:p/>
        </p:txBody>
      </p:sp>
      <p:sp>
        <p:nvSpPr>
          <p:cNvPr id="2118" name="Google Shape;2118;p24"/>
          <p:cNvSpPr txBox="1"/>
          <p:nvPr>
            <p:ph idx="15" type="subTitle"/>
          </p:nvPr>
        </p:nvSpPr>
        <p:spPr>
          <a:xfrm>
            <a:off x="3671250" y="3844089"/>
            <a:ext cx="1643700" cy="731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19" name="Google Shape;2119;p24"/>
          <p:cNvSpPr txBox="1"/>
          <p:nvPr>
            <p:ph hasCustomPrompt="1" idx="16" type="title"/>
          </p:nvPr>
        </p:nvSpPr>
        <p:spPr>
          <a:xfrm>
            <a:off x="6254350" y="3069900"/>
            <a:ext cx="1368000" cy="552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1pPr>
            <a:lvl2pPr lvl="1"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2pPr>
            <a:lvl3pPr lvl="2"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3pPr>
            <a:lvl4pPr lvl="3"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4pPr>
            <a:lvl5pPr lvl="4"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5pPr>
            <a:lvl6pPr lvl="5"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6pPr>
            <a:lvl7pPr lvl="6"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7pPr>
            <a:lvl8pPr lvl="7"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8pPr>
            <a:lvl9pPr lvl="8"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9pPr>
          </a:lstStyle>
          <a:p>
            <a:r>
              <a:t>xx%</a:t>
            </a:r>
          </a:p>
        </p:txBody>
      </p:sp>
      <p:sp>
        <p:nvSpPr>
          <p:cNvPr id="2120" name="Google Shape;2120;p24"/>
          <p:cNvSpPr txBox="1"/>
          <p:nvPr>
            <p:ph idx="17" type="subTitle"/>
          </p:nvPr>
        </p:nvSpPr>
        <p:spPr>
          <a:xfrm>
            <a:off x="6254350" y="3520440"/>
            <a:ext cx="1645800" cy="397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D79AD"/>
              </a:buClr>
              <a:buSzPts val="1800"/>
              <a:buFont typeface="Roboto Slab SemiBold"/>
              <a:buNone/>
              <a:defRPr sz="1800">
                <a:solidFill>
                  <a:srgbClr val="FD79AD"/>
                </a:solidFill>
                <a:latin typeface="Roboto Slab SemiBold"/>
                <a:ea typeface="Roboto Slab SemiBold"/>
                <a:cs typeface="Roboto Slab SemiBold"/>
                <a:sym typeface="Roboto Slab SemiBold"/>
              </a:defRPr>
            </a:lvl1pPr>
            <a:lvl2pPr lvl="1" rtl="0">
              <a:spcBef>
                <a:spcPts val="1600"/>
              </a:spcBef>
              <a:spcAft>
                <a:spcPts val="0"/>
              </a:spcAft>
              <a:buSzPts val="1800"/>
              <a:buFont typeface="Roboto Slab SemiBold"/>
              <a:buNone/>
              <a:defRPr sz="1800">
                <a:latin typeface="Roboto Slab SemiBold"/>
                <a:ea typeface="Roboto Slab SemiBold"/>
                <a:cs typeface="Roboto Slab SemiBold"/>
                <a:sym typeface="Roboto Slab SemiBold"/>
              </a:defRPr>
            </a:lvl2pPr>
            <a:lvl3pPr lvl="2" rtl="0">
              <a:spcBef>
                <a:spcPts val="1600"/>
              </a:spcBef>
              <a:spcAft>
                <a:spcPts val="0"/>
              </a:spcAft>
              <a:buSzPts val="1800"/>
              <a:buFont typeface="Roboto Slab SemiBold"/>
              <a:buNone/>
              <a:defRPr sz="1800">
                <a:latin typeface="Roboto Slab SemiBold"/>
                <a:ea typeface="Roboto Slab SemiBold"/>
                <a:cs typeface="Roboto Slab SemiBold"/>
                <a:sym typeface="Roboto Slab SemiBold"/>
              </a:defRPr>
            </a:lvl3pPr>
            <a:lvl4pPr lvl="3" rtl="0">
              <a:spcBef>
                <a:spcPts val="1600"/>
              </a:spcBef>
              <a:spcAft>
                <a:spcPts val="0"/>
              </a:spcAft>
              <a:buSzPts val="1800"/>
              <a:buFont typeface="Roboto Slab SemiBold"/>
              <a:buNone/>
              <a:defRPr sz="1800">
                <a:latin typeface="Roboto Slab SemiBold"/>
                <a:ea typeface="Roboto Slab SemiBold"/>
                <a:cs typeface="Roboto Slab SemiBold"/>
                <a:sym typeface="Roboto Slab SemiBold"/>
              </a:defRPr>
            </a:lvl4pPr>
            <a:lvl5pPr lvl="4" rtl="0">
              <a:spcBef>
                <a:spcPts val="1600"/>
              </a:spcBef>
              <a:spcAft>
                <a:spcPts val="0"/>
              </a:spcAft>
              <a:buSzPts val="1800"/>
              <a:buFont typeface="Roboto Slab SemiBold"/>
              <a:buNone/>
              <a:defRPr sz="1800">
                <a:latin typeface="Roboto Slab SemiBold"/>
                <a:ea typeface="Roboto Slab SemiBold"/>
                <a:cs typeface="Roboto Slab SemiBold"/>
                <a:sym typeface="Roboto Slab SemiBold"/>
              </a:defRPr>
            </a:lvl5pPr>
            <a:lvl6pPr lvl="5" rtl="0">
              <a:spcBef>
                <a:spcPts val="1600"/>
              </a:spcBef>
              <a:spcAft>
                <a:spcPts val="0"/>
              </a:spcAft>
              <a:buSzPts val="1800"/>
              <a:buFont typeface="Roboto Slab SemiBold"/>
              <a:buNone/>
              <a:defRPr sz="1800">
                <a:latin typeface="Roboto Slab SemiBold"/>
                <a:ea typeface="Roboto Slab SemiBold"/>
                <a:cs typeface="Roboto Slab SemiBold"/>
                <a:sym typeface="Roboto Slab SemiBold"/>
              </a:defRPr>
            </a:lvl6pPr>
            <a:lvl7pPr lvl="6" rtl="0">
              <a:spcBef>
                <a:spcPts val="1600"/>
              </a:spcBef>
              <a:spcAft>
                <a:spcPts val="0"/>
              </a:spcAft>
              <a:buSzPts val="1800"/>
              <a:buFont typeface="Roboto Slab SemiBold"/>
              <a:buNone/>
              <a:defRPr sz="1800">
                <a:latin typeface="Roboto Slab SemiBold"/>
                <a:ea typeface="Roboto Slab SemiBold"/>
                <a:cs typeface="Roboto Slab SemiBold"/>
                <a:sym typeface="Roboto Slab SemiBold"/>
              </a:defRPr>
            </a:lvl7pPr>
            <a:lvl8pPr lvl="7" rtl="0">
              <a:spcBef>
                <a:spcPts val="1600"/>
              </a:spcBef>
              <a:spcAft>
                <a:spcPts val="0"/>
              </a:spcAft>
              <a:buSzPts val="1800"/>
              <a:buFont typeface="Roboto Slab SemiBold"/>
              <a:buNone/>
              <a:defRPr sz="1800">
                <a:latin typeface="Roboto Slab SemiBold"/>
                <a:ea typeface="Roboto Slab SemiBold"/>
                <a:cs typeface="Roboto Slab SemiBold"/>
                <a:sym typeface="Roboto Slab SemiBold"/>
              </a:defRPr>
            </a:lvl8pPr>
            <a:lvl9pPr lvl="8" rtl="0">
              <a:spcBef>
                <a:spcPts val="1600"/>
              </a:spcBef>
              <a:spcAft>
                <a:spcPts val="1600"/>
              </a:spcAft>
              <a:buSzPts val="1800"/>
              <a:buFont typeface="Roboto Slab SemiBold"/>
              <a:buNone/>
              <a:defRPr sz="1800">
                <a:latin typeface="Roboto Slab SemiBold"/>
                <a:ea typeface="Roboto Slab SemiBold"/>
                <a:cs typeface="Roboto Slab SemiBold"/>
                <a:sym typeface="Roboto Slab SemiBold"/>
              </a:defRPr>
            </a:lvl9pPr>
          </a:lstStyle>
          <a:p/>
        </p:txBody>
      </p:sp>
      <p:sp>
        <p:nvSpPr>
          <p:cNvPr id="2121" name="Google Shape;2121;p24"/>
          <p:cNvSpPr txBox="1"/>
          <p:nvPr>
            <p:ph idx="18" type="subTitle"/>
          </p:nvPr>
        </p:nvSpPr>
        <p:spPr>
          <a:xfrm>
            <a:off x="6254350" y="3841651"/>
            <a:ext cx="1644000" cy="731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our columns">
  <p:cSld name="CUSTOM_13">
    <p:bg>
      <p:bgPr>
        <a:solidFill>
          <a:schemeClr val="accent1"/>
        </a:solidFill>
      </p:bgPr>
    </p:bg>
    <p:spTree>
      <p:nvGrpSpPr>
        <p:cNvPr id="2122" name="Shape 2122"/>
        <p:cNvGrpSpPr/>
        <p:nvPr/>
      </p:nvGrpSpPr>
      <p:grpSpPr>
        <a:xfrm>
          <a:off x="0" y="0"/>
          <a:ext cx="0" cy="0"/>
          <a:chOff x="0" y="0"/>
          <a:chExt cx="0" cy="0"/>
        </a:xfrm>
      </p:grpSpPr>
      <p:sp>
        <p:nvSpPr>
          <p:cNvPr id="2123" name="Google Shape;2123;p25"/>
          <p:cNvSpPr txBox="1"/>
          <p:nvPr>
            <p:ph type="title"/>
          </p:nvPr>
        </p:nvSpPr>
        <p:spPr>
          <a:xfrm>
            <a:off x="1070100" y="640080"/>
            <a:ext cx="6982500" cy="4782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sz="3000"/>
            </a:lvl1pPr>
            <a:lvl2pPr lvl="1" algn="ctr">
              <a:spcBef>
                <a:spcPts val="0"/>
              </a:spcBef>
              <a:spcAft>
                <a:spcPts val="0"/>
              </a:spcAft>
              <a:buSzPts val="3000"/>
              <a:buNone/>
              <a:defRPr sz="3000">
                <a:latin typeface="Roboto"/>
                <a:ea typeface="Roboto"/>
                <a:cs typeface="Roboto"/>
                <a:sym typeface="Roboto"/>
              </a:defRPr>
            </a:lvl2pPr>
            <a:lvl3pPr lvl="2" algn="ctr">
              <a:spcBef>
                <a:spcPts val="0"/>
              </a:spcBef>
              <a:spcAft>
                <a:spcPts val="0"/>
              </a:spcAft>
              <a:buSzPts val="3000"/>
              <a:buNone/>
              <a:defRPr sz="3000">
                <a:latin typeface="Roboto"/>
                <a:ea typeface="Roboto"/>
                <a:cs typeface="Roboto"/>
                <a:sym typeface="Roboto"/>
              </a:defRPr>
            </a:lvl3pPr>
            <a:lvl4pPr lvl="3" algn="ctr">
              <a:spcBef>
                <a:spcPts val="0"/>
              </a:spcBef>
              <a:spcAft>
                <a:spcPts val="0"/>
              </a:spcAft>
              <a:buSzPts val="3000"/>
              <a:buNone/>
              <a:defRPr sz="3000">
                <a:latin typeface="Roboto"/>
                <a:ea typeface="Roboto"/>
                <a:cs typeface="Roboto"/>
                <a:sym typeface="Roboto"/>
              </a:defRPr>
            </a:lvl4pPr>
            <a:lvl5pPr lvl="4" algn="ctr">
              <a:spcBef>
                <a:spcPts val="0"/>
              </a:spcBef>
              <a:spcAft>
                <a:spcPts val="0"/>
              </a:spcAft>
              <a:buSzPts val="3000"/>
              <a:buNone/>
              <a:defRPr sz="3000">
                <a:latin typeface="Roboto"/>
                <a:ea typeface="Roboto"/>
                <a:cs typeface="Roboto"/>
                <a:sym typeface="Roboto"/>
              </a:defRPr>
            </a:lvl5pPr>
            <a:lvl6pPr lvl="5" algn="ctr">
              <a:spcBef>
                <a:spcPts val="0"/>
              </a:spcBef>
              <a:spcAft>
                <a:spcPts val="0"/>
              </a:spcAft>
              <a:buSzPts val="3000"/>
              <a:buNone/>
              <a:defRPr sz="3000">
                <a:latin typeface="Roboto"/>
                <a:ea typeface="Roboto"/>
                <a:cs typeface="Roboto"/>
                <a:sym typeface="Roboto"/>
              </a:defRPr>
            </a:lvl6pPr>
            <a:lvl7pPr lvl="6" algn="ctr">
              <a:spcBef>
                <a:spcPts val="0"/>
              </a:spcBef>
              <a:spcAft>
                <a:spcPts val="0"/>
              </a:spcAft>
              <a:buSzPts val="3000"/>
              <a:buNone/>
              <a:defRPr sz="3000">
                <a:latin typeface="Roboto"/>
                <a:ea typeface="Roboto"/>
                <a:cs typeface="Roboto"/>
                <a:sym typeface="Roboto"/>
              </a:defRPr>
            </a:lvl7pPr>
            <a:lvl8pPr lvl="7" algn="ctr">
              <a:spcBef>
                <a:spcPts val="0"/>
              </a:spcBef>
              <a:spcAft>
                <a:spcPts val="0"/>
              </a:spcAft>
              <a:buSzPts val="3000"/>
              <a:buNone/>
              <a:defRPr sz="3000">
                <a:latin typeface="Roboto"/>
                <a:ea typeface="Roboto"/>
                <a:cs typeface="Roboto"/>
                <a:sym typeface="Roboto"/>
              </a:defRPr>
            </a:lvl8pPr>
            <a:lvl9pPr lvl="8" algn="ctr">
              <a:spcBef>
                <a:spcPts val="0"/>
              </a:spcBef>
              <a:spcAft>
                <a:spcPts val="0"/>
              </a:spcAft>
              <a:buSzPts val="3000"/>
              <a:buNone/>
              <a:defRPr sz="3000">
                <a:latin typeface="Roboto"/>
                <a:ea typeface="Roboto"/>
                <a:cs typeface="Roboto"/>
                <a:sym typeface="Roboto"/>
              </a:defRPr>
            </a:lvl9pPr>
          </a:lstStyle>
          <a:p/>
        </p:txBody>
      </p:sp>
      <p:grpSp>
        <p:nvGrpSpPr>
          <p:cNvPr id="2124" name="Google Shape;2124;p25"/>
          <p:cNvGrpSpPr/>
          <p:nvPr/>
        </p:nvGrpSpPr>
        <p:grpSpPr>
          <a:xfrm rot="-1258788">
            <a:off x="6801303" y="3164825"/>
            <a:ext cx="3364640" cy="3091496"/>
            <a:chOff x="4193913" y="1200413"/>
            <a:chExt cx="4034400" cy="3449250"/>
          </a:xfrm>
        </p:grpSpPr>
        <p:sp>
          <p:nvSpPr>
            <p:cNvPr id="2125" name="Google Shape;2125;p25"/>
            <p:cNvSpPr/>
            <p:nvPr/>
          </p:nvSpPr>
          <p:spPr>
            <a:xfrm>
              <a:off x="41939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25"/>
            <p:cNvSpPr/>
            <p:nvPr/>
          </p:nvSpPr>
          <p:spPr>
            <a:xfrm>
              <a:off x="45217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25"/>
            <p:cNvSpPr/>
            <p:nvPr/>
          </p:nvSpPr>
          <p:spPr>
            <a:xfrm>
              <a:off x="48495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25"/>
            <p:cNvSpPr/>
            <p:nvPr/>
          </p:nvSpPr>
          <p:spPr>
            <a:xfrm>
              <a:off x="51773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25"/>
            <p:cNvSpPr/>
            <p:nvPr/>
          </p:nvSpPr>
          <p:spPr>
            <a:xfrm>
              <a:off x="55052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25"/>
            <p:cNvSpPr/>
            <p:nvPr/>
          </p:nvSpPr>
          <p:spPr>
            <a:xfrm>
              <a:off x="58330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25"/>
            <p:cNvSpPr/>
            <p:nvPr/>
          </p:nvSpPr>
          <p:spPr>
            <a:xfrm>
              <a:off x="61608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25"/>
            <p:cNvSpPr/>
            <p:nvPr/>
          </p:nvSpPr>
          <p:spPr>
            <a:xfrm>
              <a:off x="64886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25"/>
            <p:cNvSpPr/>
            <p:nvPr/>
          </p:nvSpPr>
          <p:spPr>
            <a:xfrm>
              <a:off x="68165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25"/>
            <p:cNvSpPr/>
            <p:nvPr/>
          </p:nvSpPr>
          <p:spPr>
            <a:xfrm>
              <a:off x="71443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25"/>
            <p:cNvSpPr/>
            <p:nvPr/>
          </p:nvSpPr>
          <p:spPr>
            <a:xfrm>
              <a:off x="74721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25"/>
            <p:cNvSpPr/>
            <p:nvPr/>
          </p:nvSpPr>
          <p:spPr>
            <a:xfrm>
              <a:off x="77999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25"/>
            <p:cNvSpPr/>
            <p:nvPr/>
          </p:nvSpPr>
          <p:spPr>
            <a:xfrm>
              <a:off x="81278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25"/>
            <p:cNvSpPr/>
            <p:nvPr/>
          </p:nvSpPr>
          <p:spPr>
            <a:xfrm>
              <a:off x="43459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25"/>
            <p:cNvSpPr/>
            <p:nvPr/>
          </p:nvSpPr>
          <p:spPr>
            <a:xfrm>
              <a:off x="46737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25"/>
            <p:cNvSpPr/>
            <p:nvPr/>
          </p:nvSpPr>
          <p:spPr>
            <a:xfrm>
              <a:off x="50016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25"/>
            <p:cNvSpPr/>
            <p:nvPr/>
          </p:nvSpPr>
          <p:spPr>
            <a:xfrm>
              <a:off x="53294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25"/>
            <p:cNvSpPr/>
            <p:nvPr/>
          </p:nvSpPr>
          <p:spPr>
            <a:xfrm>
              <a:off x="56572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25"/>
            <p:cNvSpPr/>
            <p:nvPr/>
          </p:nvSpPr>
          <p:spPr>
            <a:xfrm>
              <a:off x="59850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25"/>
            <p:cNvSpPr/>
            <p:nvPr/>
          </p:nvSpPr>
          <p:spPr>
            <a:xfrm>
              <a:off x="63129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25"/>
            <p:cNvSpPr/>
            <p:nvPr/>
          </p:nvSpPr>
          <p:spPr>
            <a:xfrm>
              <a:off x="66407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25"/>
            <p:cNvSpPr/>
            <p:nvPr/>
          </p:nvSpPr>
          <p:spPr>
            <a:xfrm>
              <a:off x="69685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25"/>
            <p:cNvSpPr/>
            <p:nvPr/>
          </p:nvSpPr>
          <p:spPr>
            <a:xfrm>
              <a:off x="72963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25"/>
            <p:cNvSpPr/>
            <p:nvPr/>
          </p:nvSpPr>
          <p:spPr>
            <a:xfrm>
              <a:off x="76242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25"/>
            <p:cNvSpPr/>
            <p:nvPr/>
          </p:nvSpPr>
          <p:spPr>
            <a:xfrm>
              <a:off x="79520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25"/>
            <p:cNvSpPr/>
            <p:nvPr/>
          </p:nvSpPr>
          <p:spPr>
            <a:xfrm>
              <a:off x="44722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25"/>
            <p:cNvSpPr/>
            <p:nvPr/>
          </p:nvSpPr>
          <p:spPr>
            <a:xfrm>
              <a:off x="48000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25"/>
            <p:cNvSpPr/>
            <p:nvPr/>
          </p:nvSpPr>
          <p:spPr>
            <a:xfrm>
              <a:off x="51278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25"/>
            <p:cNvSpPr/>
            <p:nvPr/>
          </p:nvSpPr>
          <p:spPr>
            <a:xfrm>
              <a:off x="545571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25"/>
            <p:cNvSpPr/>
            <p:nvPr/>
          </p:nvSpPr>
          <p:spPr>
            <a:xfrm>
              <a:off x="57835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25"/>
            <p:cNvSpPr/>
            <p:nvPr/>
          </p:nvSpPr>
          <p:spPr>
            <a:xfrm>
              <a:off x="61113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25"/>
            <p:cNvSpPr/>
            <p:nvPr/>
          </p:nvSpPr>
          <p:spPr>
            <a:xfrm>
              <a:off x="64391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25"/>
            <p:cNvSpPr/>
            <p:nvPr/>
          </p:nvSpPr>
          <p:spPr>
            <a:xfrm>
              <a:off x="676701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25"/>
            <p:cNvSpPr/>
            <p:nvPr/>
          </p:nvSpPr>
          <p:spPr>
            <a:xfrm>
              <a:off x="70948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25"/>
            <p:cNvSpPr/>
            <p:nvPr/>
          </p:nvSpPr>
          <p:spPr>
            <a:xfrm>
              <a:off x="74226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25"/>
            <p:cNvSpPr/>
            <p:nvPr/>
          </p:nvSpPr>
          <p:spPr>
            <a:xfrm>
              <a:off x="77504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25"/>
            <p:cNvSpPr/>
            <p:nvPr/>
          </p:nvSpPr>
          <p:spPr>
            <a:xfrm>
              <a:off x="46242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25"/>
            <p:cNvSpPr/>
            <p:nvPr/>
          </p:nvSpPr>
          <p:spPr>
            <a:xfrm>
              <a:off x="49521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25"/>
            <p:cNvSpPr/>
            <p:nvPr/>
          </p:nvSpPr>
          <p:spPr>
            <a:xfrm>
              <a:off x="527993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25"/>
            <p:cNvSpPr/>
            <p:nvPr/>
          </p:nvSpPr>
          <p:spPr>
            <a:xfrm>
              <a:off x="560776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25"/>
            <p:cNvSpPr/>
            <p:nvPr/>
          </p:nvSpPr>
          <p:spPr>
            <a:xfrm>
              <a:off x="59355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25"/>
            <p:cNvSpPr/>
            <p:nvPr/>
          </p:nvSpPr>
          <p:spPr>
            <a:xfrm>
              <a:off x="62634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25"/>
            <p:cNvSpPr/>
            <p:nvPr/>
          </p:nvSpPr>
          <p:spPr>
            <a:xfrm>
              <a:off x="659123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25"/>
            <p:cNvSpPr/>
            <p:nvPr/>
          </p:nvSpPr>
          <p:spPr>
            <a:xfrm>
              <a:off x="691906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25"/>
            <p:cNvSpPr/>
            <p:nvPr/>
          </p:nvSpPr>
          <p:spPr>
            <a:xfrm>
              <a:off x="72468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25"/>
            <p:cNvSpPr/>
            <p:nvPr/>
          </p:nvSpPr>
          <p:spPr>
            <a:xfrm>
              <a:off x="75747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25"/>
            <p:cNvSpPr/>
            <p:nvPr/>
          </p:nvSpPr>
          <p:spPr>
            <a:xfrm>
              <a:off x="48268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25"/>
            <p:cNvSpPr/>
            <p:nvPr/>
          </p:nvSpPr>
          <p:spPr>
            <a:xfrm>
              <a:off x="515468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25"/>
            <p:cNvSpPr/>
            <p:nvPr/>
          </p:nvSpPr>
          <p:spPr>
            <a:xfrm>
              <a:off x="548251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25"/>
            <p:cNvSpPr/>
            <p:nvPr/>
          </p:nvSpPr>
          <p:spPr>
            <a:xfrm>
              <a:off x="581033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25"/>
            <p:cNvSpPr/>
            <p:nvPr/>
          </p:nvSpPr>
          <p:spPr>
            <a:xfrm>
              <a:off x="61381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25"/>
            <p:cNvSpPr/>
            <p:nvPr/>
          </p:nvSpPr>
          <p:spPr>
            <a:xfrm>
              <a:off x="646598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25"/>
            <p:cNvSpPr/>
            <p:nvPr/>
          </p:nvSpPr>
          <p:spPr>
            <a:xfrm>
              <a:off x="679381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25"/>
            <p:cNvSpPr/>
            <p:nvPr/>
          </p:nvSpPr>
          <p:spPr>
            <a:xfrm>
              <a:off x="712163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25"/>
            <p:cNvSpPr/>
            <p:nvPr/>
          </p:nvSpPr>
          <p:spPr>
            <a:xfrm>
              <a:off x="74494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25"/>
            <p:cNvSpPr/>
            <p:nvPr/>
          </p:nvSpPr>
          <p:spPr>
            <a:xfrm>
              <a:off x="497891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25"/>
            <p:cNvSpPr/>
            <p:nvPr/>
          </p:nvSpPr>
          <p:spPr>
            <a:xfrm>
              <a:off x="530673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25"/>
            <p:cNvSpPr/>
            <p:nvPr/>
          </p:nvSpPr>
          <p:spPr>
            <a:xfrm>
              <a:off x="563456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25"/>
            <p:cNvSpPr/>
            <p:nvPr/>
          </p:nvSpPr>
          <p:spPr>
            <a:xfrm>
              <a:off x="596238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25"/>
            <p:cNvSpPr/>
            <p:nvPr/>
          </p:nvSpPr>
          <p:spPr>
            <a:xfrm>
              <a:off x="629021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25"/>
            <p:cNvSpPr/>
            <p:nvPr/>
          </p:nvSpPr>
          <p:spPr>
            <a:xfrm>
              <a:off x="661803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25"/>
            <p:cNvSpPr/>
            <p:nvPr/>
          </p:nvSpPr>
          <p:spPr>
            <a:xfrm>
              <a:off x="694586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25"/>
            <p:cNvSpPr/>
            <p:nvPr/>
          </p:nvSpPr>
          <p:spPr>
            <a:xfrm>
              <a:off x="727368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25"/>
            <p:cNvSpPr/>
            <p:nvPr/>
          </p:nvSpPr>
          <p:spPr>
            <a:xfrm>
              <a:off x="510518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25"/>
            <p:cNvSpPr/>
            <p:nvPr/>
          </p:nvSpPr>
          <p:spPr>
            <a:xfrm>
              <a:off x="543301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25"/>
            <p:cNvSpPr/>
            <p:nvPr/>
          </p:nvSpPr>
          <p:spPr>
            <a:xfrm>
              <a:off x="576083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25"/>
            <p:cNvSpPr/>
            <p:nvPr/>
          </p:nvSpPr>
          <p:spPr>
            <a:xfrm>
              <a:off x="608866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25"/>
            <p:cNvSpPr/>
            <p:nvPr/>
          </p:nvSpPr>
          <p:spPr>
            <a:xfrm>
              <a:off x="641648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25"/>
            <p:cNvSpPr/>
            <p:nvPr/>
          </p:nvSpPr>
          <p:spPr>
            <a:xfrm>
              <a:off x="674431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25"/>
            <p:cNvSpPr/>
            <p:nvPr/>
          </p:nvSpPr>
          <p:spPr>
            <a:xfrm>
              <a:off x="707213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25"/>
            <p:cNvSpPr/>
            <p:nvPr/>
          </p:nvSpPr>
          <p:spPr>
            <a:xfrm>
              <a:off x="525723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25"/>
            <p:cNvSpPr/>
            <p:nvPr/>
          </p:nvSpPr>
          <p:spPr>
            <a:xfrm>
              <a:off x="558506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25"/>
            <p:cNvSpPr/>
            <p:nvPr/>
          </p:nvSpPr>
          <p:spPr>
            <a:xfrm>
              <a:off x="591288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25"/>
            <p:cNvSpPr/>
            <p:nvPr/>
          </p:nvSpPr>
          <p:spPr>
            <a:xfrm>
              <a:off x="624071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25"/>
            <p:cNvSpPr/>
            <p:nvPr/>
          </p:nvSpPr>
          <p:spPr>
            <a:xfrm>
              <a:off x="656853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25"/>
            <p:cNvSpPr/>
            <p:nvPr/>
          </p:nvSpPr>
          <p:spPr>
            <a:xfrm>
              <a:off x="689636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25"/>
            <p:cNvSpPr/>
            <p:nvPr/>
          </p:nvSpPr>
          <p:spPr>
            <a:xfrm>
              <a:off x="543021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25"/>
            <p:cNvSpPr/>
            <p:nvPr/>
          </p:nvSpPr>
          <p:spPr>
            <a:xfrm>
              <a:off x="5758038"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25"/>
            <p:cNvSpPr/>
            <p:nvPr/>
          </p:nvSpPr>
          <p:spPr>
            <a:xfrm>
              <a:off x="608586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25"/>
            <p:cNvSpPr/>
            <p:nvPr/>
          </p:nvSpPr>
          <p:spPr>
            <a:xfrm>
              <a:off x="6413688"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25"/>
            <p:cNvSpPr/>
            <p:nvPr/>
          </p:nvSpPr>
          <p:spPr>
            <a:xfrm>
              <a:off x="674151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25"/>
            <p:cNvSpPr/>
            <p:nvPr/>
          </p:nvSpPr>
          <p:spPr>
            <a:xfrm>
              <a:off x="5556488"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25"/>
            <p:cNvSpPr/>
            <p:nvPr/>
          </p:nvSpPr>
          <p:spPr>
            <a:xfrm>
              <a:off x="5884313"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25"/>
            <p:cNvSpPr/>
            <p:nvPr/>
          </p:nvSpPr>
          <p:spPr>
            <a:xfrm>
              <a:off x="6212138"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25"/>
            <p:cNvSpPr/>
            <p:nvPr/>
          </p:nvSpPr>
          <p:spPr>
            <a:xfrm>
              <a:off x="6539963"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25"/>
            <p:cNvSpPr/>
            <p:nvPr/>
          </p:nvSpPr>
          <p:spPr>
            <a:xfrm>
              <a:off x="5708538"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25"/>
            <p:cNvSpPr/>
            <p:nvPr/>
          </p:nvSpPr>
          <p:spPr>
            <a:xfrm>
              <a:off x="6036363"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25"/>
            <p:cNvSpPr/>
            <p:nvPr/>
          </p:nvSpPr>
          <p:spPr>
            <a:xfrm>
              <a:off x="6364188"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25"/>
            <p:cNvSpPr/>
            <p:nvPr/>
          </p:nvSpPr>
          <p:spPr>
            <a:xfrm>
              <a:off x="5911113" y="14683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25"/>
            <p:cNvSpPr/>
            <p:nvPr/>
          </p:nvSpPr>
          <p:spPr>
            <a:xfrm>
              <a:off x="6238938" y="14683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25"/>
            <p:cNvSpPr/>
            <p:nvPr/>
          </p:nvSpPr>
          <p:spPr>
            <a:xfrm>
              <a:off x="6063163" y="12004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6" name="Google Shape;2216;p25"/>
          <p:cNvSpPr/>
          <p:nvPr/>
        </p:nvSpPr>
        <p:spPr>
          <a:xfrm flipH="1">
            <a:off x="-723793" y="-1198170"/>
            <a:ext cx="2112544" cy="1967286"/>
          </a:xfrm>
          <a:custGeom>
            <a:rect b="b" l="l" r="r" t="t"/>
            <a:pathLst>
              <a:path extrusionOk="0" h="33872" w="36373">
                <a:moveTo>
                  <a:pt x="17646" y="1"/>
                </a:moveTo>
                <a:cubicBezTo>
                  <a:pt x="16061" y="1"/>
                  <a:pt x="14457" y="247"/>
                  <a:pt x="12881" y="765"/>
                </a:cubicBezTo>
                <a:cubicBezTo>
                  <a:pt x="4451" y="3521"/>
                  <a:pt x="1" y="13012"/>
                  <a:pt x="2919" y="21943"/>
                </a:cubicBezTo>
                <a:cubicBezTo>
                  <a:pt x="5305" y="29210"/>
                  <a:pt x="11848" y="33872"/>
                  <a:pt x="18745" y="33872"/>
                </a:cubicBezTo>
                <a:cubicBezTo>
                  <a:pt x="20324" y="33872"/>
                  <a:pt x="21921" y="33627"/>
                  <a:pt x="23492" y="33114"/>
                </a:cubicBezTo>
                <a:cubicBezTo>
                  <a:pt x="31921" y="30343"/>
                  <a:pt x="36372" y="20867"/>
                  <a:pt x="33454" y="11922"/>
                </a:cubicBezTo>
                <a:cubicBezTo>
                  <a:pt x="31070" y="4661"/>
                  <a:pt x="24536" y="1"/>
                  <a:pt x="176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25"/>
          <p:cNvSpPr/>
          <p:nvPr/>
        </p:nvSpPr>
        <p:spPr>
          <a:xfrm flipH="1">
            <a:off x="7482968" y="3735534"/>
            <a:ext cx="2227797" cy="2283776"/>
          </a:xfrm>
          <a:custGeom>
            <a:rect b="b" l="l" r="r" t="t"/>
            <a:pathLst>
              <a:path extrusionOk="0" h="39084" w="38126">
                <a:moveTo>
                  <a:pt x="27382" y="6868"/>
                </a:moveTo>
                <a:lnTo>
                  <a:pt x="33277" y="33764"/>
                </a:lnTo>
                <a:lnTo>
                  <a:pt x="7030" y="25408"/>
                </a:lnTo>
                <a:lnTo>
                  <a:pt x="27382" y="6868"/>
                </a:lnTo>
                <a:close/>
                <a:moveTo>
                  <a:pt x="29578" y="0"/>
                </a:moveTo>
                <a:lnTo>
                  <a:pt x="0" y="26955"/>
                </a:lnTo>
                <a:lnTo>
                  <a:pt x="38126" y="39084"/>
                </a:lnTo>
                <a:lnTo>
                  <a:pt x="38126" y="39084"/>
                </a:lnTo>
                <a:lnTo>
                  <a:pt x="295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218" name="Google Shape;2218;p25"/>
          <p:cNvSpPr/>
          <p:nvPr/>
        </p:nvSpPr>
        <p:spPr>
          <a:xfrm flipH="1" rot="-2157036">
            <a:off x="905061" y="-444879"/>
            <a:ext cx="1137623" cy="889752"/>
          </a:xfrm>
          <a:custGeom>
            <a:rect b="b" l="l" r="r" t="t"/>
            <a:pathLst>
              <a:path extrusionOk="0" h="15227" w="19469">
                <a:moveTo>
                  <a:pt x="4363" y="1"/>
                </a:moveTo>
                <a:lnTo>
                  <a:pt x="1" y="723"/>
                </a:lnTo>
                <a:lnTo>
                  <a:pt x="251" y="1622"/>
                </a:lnTo>
                <a:cubicBezTo>
                  <a:pt x="2573" y="9683"/>
                  <a:pt x="9945" y="15226"/>
                  <a:pt x="18323" y="15226"/>
                </a:cubicBezTo>
                <a:cubicBezTo>
                  <a:pt x="18401" y="15226"/>
                  <a:pt x="18478" y="15226"/>
                  <a:pt x="18555" y="15225"/>
                </a:cubicBezTo>
                <a:lnTo>
                  <a:pt x="19469" y="15210"/>
                </a:lnTo>
                <a:lnTo>
                  <a:pt x="19012" y="10818"/>
                </a:lnTo>
                <a:lnTo>
                  <a:pt x="18260" y="10818"/>
                </a:lnTo>
                <a:cubicBezTo>
                  <a:pt x="11982" y="10789"/>
                  <a:pt x="6441" y="6692"/>
                  <a:pt x="4569" y="694"/>
                </a:cubicBezTo>
                <a:lnTo>
                  <a:pt x="436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219" name="Google Shape;2219;p25"/>
          <p:cNvSpPr txBox="1"/>
          <p:nvPr>
            <p:ph idx="1" type="subTitle"/>
          </p:nvPr>
        </p:nvSpPr>
        <p:spPr>
          <a:xfrm>
            <a:off x="2218938" y="2051970"/>
            <a:ext cx="1435500" cy="402300"/>
          </a:xfrm>
          <a:prstGeom prst="rect">
            <a:avLst/>
          </a:prstGeom>
          <a:solidFill>
            <a:schemeClr val="accent4"/>
          </a:solidFill>
        </p:spPr>
        <p:txBody>
          <a:bodyPr anchorCtr="0" anchor="ctr" bIns="91425" lIns="91425" spcFirstLastPara="1" rIns="91425" wrap="square" tIns="91425">
            <a:noAutofit/>
          </a:bodyPr>
          <a:lstStyle>
            <a:lvl1pPr lvl="0" algn="ctr">
              <a:spcBef>
                <a:spcPts val="0"/>
              </a:spcBef>
              <a:spcAft>
                <a:spcPts val="0"/>
              </a:spcAft>
              <a:buSzPts val="1800"/>
              <a:buFont typeface="Roboto Slab Medium"/>
              <a:buNone/>
              <a:defRPr sz="1800">
                <a:latin typeface="Roboto Slab Medium"/>
                <a:ea typeface="Roboto Slab Medium"/>
                <a:cs typeface="Roboto Slab Medium"/>
                <a:sym typeface="Roboto Slab Medium"/>
              </a:defRPr>
            </a:lvl1pPr>
            <a:lvl2pPr lvl="1">
              <a:spcBef>
                <a:spcPts val="0"/>
              </a:spcBef>
              <a:spcAft>
                <a:spcPts val="0"/>
              </a:spcAft>
              <a:buSzPts val="1800"/>
              <a:buNone/>
              <a:defRPr sz="1800"/>
            </a:lvl2pPr>
            <a:lvl3pPr lvl="2">
              <a:spcBef>
                <a:spcPts val="1600"/>
              </a:spcBef>
              <a:spcAft>
                <a:spcPts val="0"/>
              </a:spcAft>
              <a:buSzPts val="1800"/>
              <a:buNone/>
              <a:defRPr sz="1800"/>
            </a:lvl3pPr>
            <a:lvl4pPr lvl="3">
              <a:spcBef>
                <a:spcPts val="1600"/>
              </a:spcBef>
              <a:spcAft>
                <a:spcPts val="0"/>
              </a:spcAft>
              <a:buSzPts val="1800"/>
              <a:buNone/>
              <a:defRPr sz="1800"/>
            </a:lvl4pPr>
            <a:lvl5pPr lvl="4">
              <a:spcBef>
                <a:spcPts val="1600"/>
              </a:spcBef>
              <a:spcAft>
                <a:spcPts val="0"/>
              </a:spcAft>
              <a:buSzPts val="1800"/>
              <a:buNone/>
              <a:defRPr sz="1800"/>
            </a:lvl5pPr>
            <a:lvl6pPr lvl="5">
              <a:spcBef>
                <a:spcPts val="1600"/>
              </a:spcBef>
              <a:spcAft>
                <a:spcPts val="0"/>
              </a:spcAft>
              <a:buSzPts val="1800"/>
              <a:buNone/>
              <a:defRPr sz="1800"/>
            </a:lvl6pPr>
            <a:lvl7pPr lvl="6">
              <a:spcBef>
                <a:spcPts val="1600"/>
              </a:spcBef>
              <a:spcAft>
                <a:spcPts val="0"/>
              </a:spcAft>
              <a:buSzPts val="1800"/>
              <a:buNone/>
              <a:defRPr sz="1800"/>
            </a:lvl7pPr>
            <a:lvl8pPr lvl="7">
              <a:spcBef>
                <a:spcPts val="1600"/>
              </a:spcBef>
              <a:spcAft>
                <a:spcPts val="0"/>
              </a:spcAft>
              <a:buSzPts val="1800"/>
              <a:buNone/>
              <a:defRPr sz="1800"/>
            </a:lvl8pPr>
            <a:lvl9pPr lvl="8">
              <a:spcBef>
                <a:spcPts val="1600"/>
              </a:spcBef>
              <a:spcAft>
                <a:spcPts val="1600"/>
              </a:spcAft>
              <a:buSzPts val="1800"/>
              <a:buNone/>
              <a:defRPr sz="1800"/>
            </a:lvl9pPr>
          </a:lstStyle>
          <a:p/>
        </p:txBody>
      </p:sp>
      <p:sp>
        <p:nvSpPr>
          <p:cNvPr id="2220" name="Google Shape;2220;p25"/>
          <p:cNvSpPr txBox="1"/>
          <p:nvPr>
            <p:ph idx="2" type="subTitle"/>
          </p:nvPr>
        </p:nvSpPr>
        <p:spPr>
          <a:xfrm>
            <a:off x="1793688" y="2472594"/>
            <a:ext cx="2286000" cy="640200"/>
          </a:xfrm>
          <a:prstGeom prst="rect">
            <a:avLst/>
          </a:prstGeom>
          <a:noFill/>
        </p:spPr>
        <p:txBody>
          <a:bodyPr anchorCtr="0" anchor="t" bIns="91425" lIns="91425" spcFirstLastPara="1" rIns="91425" wrap="square" tIns="91425">
            <a:noAutofit/>
          </a:bodyPr>
          <a:lstStyle>
            <a:lvl1pPr lvl="0" algn="ctr">
              <a:spcBef>
                <a:spcPts val="0"/>
              </a:spcBef>
              <a:spcAft>
                <a:spcPts val="0"/>
              </a:spcAft>
              <a:buSzPts val="1400"/>
              <a:buNone/>
              <a:defRPr/>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2221" name="Google Shape;2221;p25"/>
          <p:cNvSpPr txBox="1"/>
          <p:nvPr>
            <p:ph idx="3" type="subTitle"/>
          </p:nvPr>
        </p:nvSpPr>
        <p:spPr>
          <a:xfrm>
            <a:off x="2218938" y="3275620"/>
            <a:ext cx="1435500" cy="402300"/>
          </a:xfrm>
          <a:prstGeom prst="rect">
            <a:avLst/>
          </a:prstGeom>
          <a:solidFill>
            <a:schemeClr val="accent4"/>
          </a:solidFill>
        </p:spPr>
        <p:txBody>
          <a:bodyPr anchorCtr="0" anchor="ctr" bIns="91425" lIns="91425" spcFirstLastPara="1" rIns="91425" wrap="square" tIns="91425">
            <a:noAutofit/>
          </a:bodyPr>
          <a:lstStyle>
            <a:lvl1pPr lvl="0" rtl="0" algn="ctr">
              <a:spcBef>
                <a:spcPts val="0"/>
              </a:spcBef>
              <a:spcAft>
                <a:spcPts val="0"/>
              </a:spcAft>
              <a:buSzPts val="1800"/>
              <a:buFont typeface="Roboto Slab Medium"/>
              <a:buNone/>
              <a:defRPr sz="1800">
                <a:latin typeface="Roboto Slab Medium"/>
                <a:ea typeface="Roboto Slab Medium"/>
                <a:cs typeface="Roboto Slab Medium"/>
                <a:sym typeface="Roboto Slab Medium"/>
              </a:defRPr>
            </a:lvl1pPr>
            <a:lvl2pPr lvl="1" rtl="0">
              <a:spcBef>
                <a:spcPts val="0"/>
              </a:spcBef>
              <a:spcAft>
                <a:spcPts val="0"/>
              </a:spcAft>
              <a:buSzPts val="1800"/>
              <a:buNone/>
              <a:defRPr sz="1800"/>
            </a:lvl2pPr>
            <a:lvl3pPr lvl="2" rtl="0">
              <a:spcBef>
                <a:spcPts val="1600"/>
              </a:spcBef>
              <a:spcAft>
                <a:spcPts val="0"/>
              </a:spcAft>
              <a:buSzPts val="1800"/>
              <a:buNone/>
              <a:defRPr sz="1800"/>
            </a:lvl3pPr>
            <a:lvl4pPr lvl="3" rtl="0">
              <a:spcBef>
                <a:spcPts val="1600"/>
              </a:spcBef>
              <a:spcAft>
                <a:spcPts val="0"/>
              </a:spcAft>
              <a:buSzPts val="1800"/>
              <a:buNone/>
              <a:defRPr sz="1800"/>
            </a:lvl4pPr>
            <a:lvl5pPr lvl="4" rtl="0">
              <a:spcBef>
                <a:spcPts val="1600"/>
              </a:spcBef>
              <a:spcAft>
                <a:spcPts val="0"/>
              </a:spcAft>
              <a:buSzPts val="1800"/>
              <a:buNone/>
              <a:defRPr sz="1800"/>
            </a:lvl5pPr>
            <a:lvl6pPr lvl="5" rtl="0">
              <a:spcBef>
                <a:spcPts val="1600"/>
              </a:spcBef>
              <a:spcAft>
                <a:spcPts val="0"/>
              </a:spcAft>
              <a:buSzPts val="1800"/>
              <a:buNone/>
              <a:defRPr sz="1800"/>
            </a:lvl6pPr>
            <a:lvl7pPr lvl="6" rtl="0">
              <a:spcBef>
                <a:spcPts val="1600"/>
              </a:spcBef>
              <a:spcAft>
                <a:spcPts val="0"/>
              </a:spcAft>
              <a:buSzPts val="1800"/>
              <a:buNone/>
              <a:defRPr sz="1800"/>
            </a:lvl7pPr>
            <a:lvl8pPr lvl="7" rtl="0">
              <a:spcBef>
                <a:spcPts val="1600"/>
              </a:spcBef>
              <a:spcAft>
                <a:spcPts val="0"/>
              </a:spcAft>
              <a:buSzPts val="1800"/>
              <a:buNone/>
              <a:defRPr sz="1800"/>
            </a:lvl8pPr>
            <a:lvl9pPr lvl="8" rtl="0">
              <a:spcBef>
                <a:spcPts val="1600"/>
              </a:spcBef>
              <a:spcAft>
                <a:spcPts val="1600"/>
              </a:spcAft>
              <a:buSzPts val="1800"/>
              <a:buNone/>
              <a:defRPr sz="1800"/>
            </a:lvl9pPr>
          </a:lstStyle>
          <a:p/>
        </p:txBody>
      </p:sp>
      <p:sp>
        <p:nvSpPr>
          <p:cNvPr id="2222" name="Google Shape;2222;p25"/>
          <p:cNvSpPr txBox="1"/>
          <p:nvPr>
            <p:ph idx="4" type="subTitle"/>
          </p:nvPr>
        </p:nvSpPr>
        <p:spPr>
          <a:xfrm>
            <a:off x="1793688" y="3696244"/>
            <a:ext cx="2286000" cy="6402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15000"/>
              </a:lnSpc>
              <a:spcBef>
                <a:spcPts val="1600"/>
              </a:spcBef>
              <a:spcAft>
                <a:spcPts val="0"/>
              </a:spcAft>
              <a:buSzPts val="1400"/>
              <a:buNone/>
              <a:defRPr/>
            </a:lvl2pPr>
            <a:lvl3pPr lvl="2" rtl="0" algn="ctr">
              <a:lnSpc>
                <a:spcPct val="115000"/>
              </a:lnSpc>
              <a:spcBef>
                <a:spcPts val="1600"/>
              </a:spcBef>
              <a:spcAft>
                <a:spcPts val="0"/>
              </a:spcAft>
              <a:buSzPts val="1400"/>
              <a:buNone/>
              <a:defRPr/>
            </a:lvl3pPr>
            <a:lvl4pPr lvl="3" rtl="0" algn="ctr">
              <a:lnSpc>
                <a:spcPct val="115000"/>
              </a:lnSpc>
              <a:spcBef>
                <a:spcPts val="1600"/>
              </a:spcBef>
              <a:spcAft>
                <a:spcPts val="0"/>
              </a:spcAft>
              <a:buSzPts val="1400"/>
              <a:buNone/>
              <a:defRPr/>
            </a:lvl4pPr>
            <a:lvl5pPr lvl="4" rtl="0" algn="ctr">
              <a:lnSpc>
                <a:spcPct val="115000"/>
              </a:lnSpc>
              <a:spcBef>
                <a:spcPts val="1600"/>
              </a:spcBef>
              <a:spcAft>
                <a:spcPts val="0"/>
              </a:spcAft>
              <a:buSzPts val="1400"/>
              <a:buNone/>
              <a:defRPr/>
            </a:lvl5pPr>
            <a:lvl6pPr lvl="5" rtl="0" algn="ctr">
              <a:lnSpc>
                <a:spcPct val="115000"/>
              </a:lnSpc>
              <a:spcBef>
                <a:spcPts val="1600"/>
              </a:spcBef>
              <a:spcAft>
                <a:spcPts val="0"/>
              </a:spcAft>
              <a:buSzPts val="1400"/>
              <a:buNone/>
              <a:defRPr/>
            </a:lvl6pPr>
            <a:lvl7pPr lvl="6" rtl="0" algn="ctr">
              <a:lnSpc>
                <a:spcPct val="115000"/>
              </a:lnSpc>
              <a:spcBef>
                <a:spcPts val="1600"/>
              </a:spcBef>
              <a:spcAft>
                <a:spcPts val="0"/>
              </a:spcAft>
              <a:buSzPts val="1400"/>
              <a:buNone/>
              <a:defRPr/>
            </a:lvl7pPr>
            <a:lvl8pPr lvl="7" rtl="0" algn="ctr">
              <a:lnSpc>
                <a:spcPct val="115000"/>
              </a:lnSpc>
              <a:spcBef>
                <a:spcPts val="1600"/>
              </a:spcBef>
              <a:spcAft>
                <a:spcPts val="0"/>
              </a:spcAft>
              <a:buSzPts val="1400"/>
              <a:buNone/>
              <a:defRPr/>
            </a:lvl8pPr>
            <a:lvl9pPr lvl="8" rtl="0" algn="ctr">
              <a:lnSpc>
                <a:spcPct val="115000"/>
              </a:lnSpc>
              <a:spcBef>
                <a:spcPts val="1600"/>
              </a:spcBef>
              <a:spcAft>
                <a:spcPts val="1600"/>
              </a:spcAft>
              <a:buSzPts val="1400"/>
              <a:buNone/>
              <a:defRPr/>
            </a:lvl9pPr>
          </a:lstStyle>
          <a:p/>
        </p:txBody>
      </p:sp>
      <p:sp>
        <p:nvSpPr>
          <p:cNvPr id="2223" name="Google Shape;2223;p25"/>
          <p:cNvSpPr txBox="1"/>
          <p:nvPr>
            <p:ph idx="5" type="subTitle"/>
          </p:nvPr>
        </p:nvSpPr>
        <p:spPr>
          <a:xfrm>
            <a:off x="5489563" y="2051970"/>
            <a:ext cx="1435500" cy="402300"/>
          </a:xfrm>
          <a:prstGeom prst="rect">
            <a:avLst/>
          </a:prstGeom>
          <a:solidFill>
            <a:schemeClr val="accent4"/>
          </a:solidFill>
        </p:spPr>
        <p:txBody>
          <a:bodyPr anchorCtr="0" anchor="ctr" bIns="91425" lIns="91425" spcFirstLastPara="1" rIns="91425" wrap="square" tIns="91425">
            <a:noAutofit/>
          </a:bodyPr>
          <a:lstStyle>
            <a:lvl1pPr lvl="0" rtl="0" algn="ctr">
              <a:spcBef>
                <a:spcPts val="0"/>
              </a:spcBef>
              <a:spcAft>
                <a:spcPts val="0"/>
              </a:spcAft>
              <a:buSzPts val="1800"/>
              <a:buFont typeface="Roboto Slab Medium"/>
              <a:buNone/>
              <a:defRPr sz="1800">
                <a:latin typeface="Roboto Slab Medium"/>
                <a:ea typeface="Roboto Slab Medium"/>
                <a:cs typeface="Roboto Slab Medium"/>
                <a:sym typeface="Roboto Slab Medium"/>
              </a:defRPr>
            </a:lvl1pPr>
            <a:lvl2pPr lvl="1" rtl="0">
              <a:spcBef>
                <a:spcPts val="0"/>
              </a:spcBef>
              <a:spcAft>
                <a:spcPts val="0"/>
              </a:spcAft>
              <a:buSzPts val="1800"/>
              <a:buNone/>
              <a:defRPr sz="1800"/>
            </a:lvl2pPr>
            <a:lvl3pPr lvl="2" rtl="0">
              <a:spcBef>
                <a:spcPts val="1600"/>
              </a:spcBef>
              <a:spcAft>
                <a:spcPts val="0"/>
              </a:spcAft>
              <a:buSzPts val="1800"/>
              <a:buNone/>
              <a:defRPr sz="1800"/>
            </a:lvl3pPr>
            <a:lvl4pPr lvl="3" rtl="0">
              <a:spcBef>
                <a:spcPts val="1600"/>
              </a:spcBef>
              <a:spcAft>
                <a:spcPts val="0"/>
              </a:spcAft>
              <a:buSzPts val="1800"/>
              <a:buNone/>
              <a:defRPr sz="1800"/>
            </a:lvl4pPr>
            <a:lvl5pPr lvl="4" rtl="0">
              <a:spcBef>
                <a:spcPts val="1600"/>
              </a:spcBef>
              <a:spcAft>
                <a:spcPts val="0"/>
              </a:spcAft>
              <a:buSzPts val="1800"/>
              <a:buNone/>
              <a:defRPr sz="1800"/>
            </a:lvl5pPr>
            <a:lvl6pPr lvl="5" rtl="0">
              <a:spcBef>
                <a:spcPts val="1600"/>
              </a:spcBef>
              <a:spcAft>
                <a:spcPts val="0"/>
              </a:spcAft>
              <a:buSzPts val="1800"/>
              <a:buNone/>
              <a:defRPr sz="1800"/>
            </a:lvl6pPr>
            <a:lvl7pPr lvl="6" rtl="0">
              <a:spcBef>
                <a:spcPts val="1600"/>
              </a:spcBef>
              <a:spcAft>
                <a:spcPts val="0"/>
              </a:spcAft>
              <a:buSzPts val="1800"/>
              <a:buNone/>
              <a:defRPr sz="1800"/>
            </a:lvl7pPr>
            <a:lvl8pPr lvl="7" rtl="0">
              <a:spcBef>
                <a:spcPts val="1600"/>
              </a:spcBef>
              <a:spcAft>
                <a:spcPts val="0"/>
              </a:spcAft>
              <a:buSzPts val="1800"/>
              <a:buNone/>
              <a:defRPr sz="1800"/>
            </a:lvl8pPr>
            <a:lvl9pPr lvl="8" rtl="0">
              <a:spcBef>
                <a:spcPts val="1600"/>
              </a:spcBef>
              <a:spcAft>
                <a:spcPts val="1600"/>
              </a:spcAft>
              <a:buSzPts val="1800"/>
              <a:buNone/>
              <a:defRPr sz="1800"/>
            </a:lvl9pPr>
          </a:lstStyle>
          <a:p/>
        </p:txBody>
      </p:sp>
      <p:sp>
        <p:nvSpPr>
          <p:cNvPr id="2224" name="Google Shape;2224;p25"/>
          <p:cNvSpPr txBox="1"/>
          <p:nvPr>
            <p:ph idx="6" type="subTitle"/>
          </p:nvPr>
        </p:nvSpPr>
        <p:spPr>
          <a:xfrm>
            <a:off x="5064313" y="2472594"/>
            <a:ext cx="2286000" cy="6402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15000"/>
              </a:lnSpc>
              <a:spcBef>
                <a:spcPts val="1600"/>
              </a:spcBef>
              <a:spcAft>
                <a:spcPts val="0"/>
              </a:spcAft>
              <a:buSzPts val="1400"/>
              <a:buNone/>
              <a:defRPr/>
            </a:lvl2pPr>
            <a:lvl3pPr lvl="2" rtl="0" algn="ctr">
              <a:lnSpc>
                <a:spcPct val="115000"/>
              </a:lnSpc>
              <a:spcBef>
                <a:spcPts val="1600"/>
              </a:spcBef>
              <a:spcAft>
                <a:spcPts val="0"/>
              </a:spcAft>
              <a:buSzPts val="1400"/>
              <a:buNone/>
              <a:defRPr/>
            </a:lvl3pPr>
            <a:lvl4pPr lvl="3" rtl="0" algn="ctr">
              <a:lnSpc>
                <a:spcPct val="115000"/>
              </a:lnSpc>
              <a:spcBef>
                <a:spcPts val="1600"/>
              </a:spcBef>
              <a:spcAft>
                <a:spcPts val="0"/>
              </a:spcAft>
              <a:buSzPts val="1400"/>
              <a:buNone/>
              <a:defRPr/>
            </a:lvl4pPr>
            <a:lvl5pPr lvl="4" rtl="0" algn="ctr">
              <a:lnSpc>
                <a:spcPct val="115000"/>
              </a:lnSpc>
              <a:spcBef>
                <a:spcPts val="1600"/>
              </a:spcBef>
              <a:spcAft>
                <a:spcPts val="0"/>
              </a:spcAft>
              <a:buSzPts val="1400"/>
              <a:buNone/>
              <a:defRPr/>
            </a:lvl5pPr>
            <a:lvl6pPr lvl="5" rtl="0" algn="ctr">
              <a:lnSpc>
                <a:spcPct val="115000"/>
              </a:lnSpc>
              <a:spcBef>
                <a:spcPts val="1600"/>
              </a:spcBef>
              <a:spcAft>
                <a:spcPts val="0"/>
              </a:spcAft>
              <a:buSzPts val="1400"/>
              <a:buNone/>
              <a:defRPr/>
            </a:lvl6pPr>
            <a:lvl7pPr lvl="6" rtl="0" algn="ctr">
              <a:lnSpc>
                <a:spcPct val="115000"/>
              </a:lnSpc>
              <a:spcBef>
                <a:spcPts val="1600"/>
              </a:spcBef>
              <a:spcAft>
                <a:spcPts val="0"/>
              </a:spcAft>
              <a:buSzPts val="1400"/>
              <a:buNone/>
              <a:defRPr/>
            </a:lvl7pPr>
            <a:lvl8pPr lvl="7" rtl="0" algn="ctr">
              <a:lnSpc>
                <a:spcPct val="115000"/>
              </a:lnSpc>
              <a:spcBef>
                <a:spcPts val="1600"/>
              </a:spcBef>
              <a:spcAft>
                <a:spcPts val="0"/>
              </a:spcAft>
              <a:buSzPts val="1400"/>
              <a:buNone/>
              <a:defRPr/>
            </a:lvl8pPr>
            <a:lvl9pPr lvl="8" rtl="0" algn="ctr">
              <a:lnSpc>
                <a:spcPct val="115000"/>
              </a:lnSpc>
              <a:spcBef>
                <a:spcPts val="1600"/>
              </a:spcBef>
              <a:spcAft>
                <a:spcPts val="1600"/>
              </a:spcAft>
              <a:buSzPts val="1400"/>
              <a:buNone/>
              <a:defRPr/>
            </a:lvl9pPr>
          </a:lstStyle>
          <a:p/>
        </p:txBody>
      </p:sp>
      <p:sp>
        <p:nvSpPr>
          <p:cNvPr id="2225" name="Google Shape;2225;p25"/>
          <p:cNvSpPr txBox="1"/>
          <p:nvPr>
            <p:ph idx="7" type="subTitle"/>
          </p:nvPr>
        </p:nvSpPr>
        <p:spPr>
          <a:xfrm>
            <a:off x="5489563" y="3275620"/>
            <a:ext cx="1435500" cy="402300"/>
          </a:xfrm>
          <a:prstGeom prst="rect">
            <a:avLst/>
          </a:prstGeom>
          <a:solidFill>
            <a:schemeClr val="accent4"/>
          </a:solidFill>
        </p:spPr>
        <p:txBody>
          <a:bodyPr anchorCtr="0" anchor="ctr" bIns="91425" lIns="91425" spcFirstLastPara="1" rIns="91425" wrap="square" tIns="91425">
            <a:noAutofit/>
          </a:bodyPr>
          <a:lstStyle>
            <a:lvl1pPr lvl="0" rtl="0" algn="ctr">
              <a:spcBef>
                <a:spcPts val="0"/>
              </a:spcBef>
              <a:spcAft>
                <a:spcPts val="0"/>
              </a:spcAft>
              <a:buSzPts val="1800"/>
              <a:buFont typeface="Roboto Slab Medium"/>
              <a:buNone/>
              <a:defRPr sz="1800">
                <a:latin typeface="Roboto Slab Medium"/>
                <a:ea typeface="Roboto Slab Medium"/>
                <a:cs typeface="Roboto Slab Medium"/>
                <a:sym typeface="Roboto Slab Medium"/>
              </a:defRPr>
            </a:lvl1pPr>
            <a:lvl2pPr lvl="1" rtl="0">
              <a:spcBef>
                <a:spcPts val="0"/>
              </a:spcBef>
              <a:spcAft>
                <a:spcPts val="0"/>
              </a:spcAft>
              <a:buSzPts val="1800"/>
              <a:buNone/>
              <a:defRPr sz="1800"/>
            </a:lvl2pPr>
            <a:lvl3pPr lvl="2" rtl="0">
              <a:spcBef>
                <a:spcPts val="1600"/>
              </a:spcBef>
              <a:spcAft>
                <a:spcPts val="0"/>
              </a:spcAft>
              <a:buSzPts val="1800"/>
              <a:buNone/>
              <a:defRPr sz="1800"/>
            </a:lvl3pPr>
            <a:lvl4pPr lvl="3" rtl="0">
              <a:spcBef>
                <a:spcPts val="1600"/>
              </a:spcBef>
              <a:spcAft>
                <a:spcPts val="0"/>
              </a:spcAft>
              <a:buSzPts val="1800"/>
              <a:buNone/>
              <a:defRPr sz="1800"/>
            </a:lvl4pPr>
            <a:lvl5pPr lvl="4" rtl="0">
              <a:spcBef>
                <a:spcPts val="1600"/>
              </a:spcBef>
              <a:spcAft>
                <a:spcPts val="0"/>
              </a:spcAft>
              <a:buSzPts val="1800"/>
              <a:buNone/>
              <a:defRPr sz="1800"/>
            </a:lvl5pPr>
            <a:lvl6pPr lvl="5" rtl="0">
              <a:spcBef>
                <a:spcPts val="1600"/>
              </a:spcBef>
              <a:spcAft>
                <a:spcPts val="0"/>
              </a:spcAft>
              <a:buSzPts val="1800"/>
              <a:buNone/>
              <a:defRPr sz="1800"/>
            </a:lvl6pPr>
            <a:lvl7pPr lvl="6" rtl="0">
              <a:spcBef>
                <a:spcPts val="1600"/>
              </a:spcBef>
              <a:spcAft>
                <a:spcPts val="0"/>
              </a:spcAft>
              <a:buSzPts val="1800"/>
              <a:buNone/>
              <a:defRPr sz="1800"/>
            </a:lvl7pPr>
            <a:lvl8pPr lvl="7" rtl="0">
              <a:spcBef>
                <a:spcPts val="1600"/>
              </a:spcBef>
              <a:spcAft>
                <a:spcPts val="0"/>
              </a:spcAft>
              <a:buSzPts val="1800"/>
              <a:buNone/>
              <a:defRPr sz="1800"/>
            </a:lvl8pPr>
            <a:lvl9pPr lvl="8" rtl="0">
              <a:spcBef>
                <a:spcPts val="1600"/>
              </a:spcBef>
              <a:spcAft>
                <a:spcPts val="1600"/>
              </a:spcAft>
              <a:buSzPts val="1800"/>
              <a:buNone/>
              <a:defRPr sz="1800"/>
            </a:lvl9pPr>
          </a:lstStyle>
          <a:p/>
        </p:txBody>
      </p:sp>
      <p:sp>
        <p:nvSpPr>
          <p:cNvPr id="2226" name="Google Shape;2226;p25"/>
          <p:cNvSpPr txBox="1"/>
          <p:nvPr>
            <p:ph idx="8" type="subTitle"/>
          </p:nvPr>
        </p:nvSpPr>
        <p:spPr>
          <a:xfrm>
            <a:off x="5065701" y="3696244"/>
            <a:ext cx="2283300" cy="6402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15000"/>
              </a:lnSpc>
              <a:spcBef>
                <a:spcPts val="1600"/>
              </a:spcBef>
              <a:spcAft>
                <a:spcPts val="0"/>
              </a:spcAft>
              <a:buSzPts val="1400"/>
              <a:buNone/>
              <a:defRPr/>
            </a:lvl2pPr>
            <a:lvl3pPr lvl="2" rtl="0" algn="ctr">
              <a:lnSpc>
                <a:spcPct val="115000"/>
              </a:lnSpc>
              <a:spcBef>
                <a:spcPts val="1600"/>
              </a:spcBef>
              <a:spcAft>
                <a:spcPts val="0"/>
              </a:spcAft>
              <a:buSzPts val="1400"/>
              <a:buNone/>
              <a:defRPr/>
            </a:lvl3pPr>
            <a:lvl4pPr lvl="3" rtl="0" algn="ctr">
              <a:lnSpc>
                <a:spcPct val="115000"/>
              </a:lnSpc>
              <a:spcBef>
                <a:spcPts val="1600"/>
              </a:spcBef>
              <a:spcAft>
                <a:spcPts val="0"/>
              </a:spcAft>
              <a:buSzPts val="1400"/>
              <a:buNone/>
              <a:defRPr/>
            </a:lvl4pPr>
            <a:lvl5pPr lvl="4" rtl="0" algn="ctr">
              <a:lnSpc>
                <a:spcPct val="115000"/>
              </a:lnSpc>
              <a:spcBef>
                <a:spcPts val="1600"/>
              </a:spcBef>
              <a:spcAft>
                <a:spcPts val="0"/>
              </a:spcAft>
              <a:buSzPts val="1400"/>
              <a:buNone/>
              <a:defRPr/>
            </a:lvl5pPr>
            <a:lvl6pPr lvl="5" rtl="0" algn="ctr">
              <a:lnSpc>
                <a:spcPct val="115000"/>
              </a:lnSpc>
              <a:spcBef>
                <a:spcPts val="1600"/>
              </a:spcBef>
              <a:spcAft>
                <a:spcPts val="0"/>
              </a:spcAft>
              <a:buSzPts val="1400"/>
              <a:buNone/>
              <a:defRPr/>
            </a:lvl6pPr>
            <a:lvl7pPr lvl="6" rtl="0" algn="ctr">
              <a:lnSpc>
                <a:spcPct val="115000"/>
              </a:lnSpc>
              <a:spcBef>
                <a:spcPts val="1600"/>
              </a:spcBef>
              <a:spcAft>
                <a:spcPts val="0"/>
              </a:spcAft>
              <a:buSzPts val="1400"/>
              <a:buNone/>
              <a:defRPr/>
            </a:lvl7pPr>
            <a:lvl8pPr lvl="7" rtl="0" algn="ctr">
              <a:lnSpc>
                <a:spcPct val="115000"/>
              </a:lnSpc>
              <a:spcBef>
                <a:spcPts val="1600"/>
              </a:spcBef>
              <a:spcAft>
                <a:spcPts val="0"/>
              </a:spcAft>
              <a:buSzPts val="1400"/>
              <a:buNone/>
              <a:defRPr/>
            </a:lvl8pPr>
            <a:lvl9pPr lvl="8" rtl="0" algn="ctr">
              <a:lnSpc>
                <a:spcPct val="115000"/>
              </a:lnSpc>
              <a:spcBef>
                <a:spcPts val="1600"/>
              </a:spcBef>
              <a:spcAft>
                <a:spcPts val="160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ight Title 2">
  <p:cSld name="CUSTOM_14">
    <p:bg>
      <p:bgPr>
        <a:solidFill>
          <a:schemeClr val="accent3"/>
        </a:solidFill>
      </p:bgPr>
    </p:bg>
    <p:spTree>
      <p:nvGrpSpPr>
        <p:cNvPr id="2227" name="Shape 2227"/>
        <p:cNvGrpSpPr/>
        <p:nvPr/>
      </p:nvGrpSpPr>
      <p:grpSpPr>
        <a:xfrm>
          <a:off x="0" y="0"/>
          <a:ext cx="0" cy="0"/>
          <a:chOff x="0" y="0"/>
          <a:chExt cx="0" cy="0"/>
        </a:xfrm>
      </p:grpSpPr>
      <p:sp>
        <p:nvSpPr>
          <p:cNvPr id="2228" name="Google Shape;2228;p26"/>
          <p:cNvSpPr txBox="1"/>
          <p:nvPr>
            <p:ph type="title"/>
          </p:nvPr>
        </p:nvSpPr>
        <p:spPr>
          <a:xfrm>
            <a:off x="5422392" y="1963141"/>
            <a:ext cx="2642700" cy="475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000"/>
              <a:buFont typeface="Roboto Slab"/>
              <a:buNone/>
              <a:defRPr b="1" sz="3000">
                <a:solidFill>
                  <a:schemeClr val="lt1"/>
                </a:solidFill>
                <a:latin typeface="Roboto Slab"/>
                <a:ea typeface="Roboto Slab"/>
                <a:cs typeface="Roboto Slab"/>
                <a:sym typeface="Roboto Slab"/>
              </a:defRPr>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p:txBody>
      </p:sp>
      <p:sp>
        <p:nvSpPr>
          <p:cNvPr id="2229" name="Google Shape;2229;p26"/>
          <p:cNvSpPr/>
          <p:nvPr/>
        </p:nvSpPr>
        <p:spPr>
          <a:xfrm flipH="1" rot="4733505">
            <a:off x="7945231" y="4702966"/>
            <a:ext cx="1527056" cy="1466072"/>
          </a:xfrm>
          <a:custGeom>
            <a:rect b="b" l="l" r="r" t="t"/>
            <a:pathLst>
              <a:path extrusionOk="0" h="25242" w="26292">
                <a:moveTo>
                  <a:pt x="9346" y="0"/>
                </a:moveTo>
                <a:cubicBezTo>
                  <a:pt x="7456" y="0"/>
                  <a:pt x="5703" y="543"/>
                  <a:pt x="4289" y="1686"/>
                </a:cubicBezTo>
                <a:cubicBezTo>
                  <a:pt x="0" y="5164"/>
                  <a:pt x="472" y="12872"/>
                  <a:pt x="5365" y="18914"/>
                </a:cubicBezTo>
                <a:cubicBezTo>
                  <a:pt x="8650" y="22972"/>
                  <a:pt x="13086" y="25242"/>
                  <a:pt x="16948" y="25242"/>
                </a:cubicBezTo>
                <a:cubicBezTo>
                  <a:pt x="18838" y="25242"/>
                  <a:pt x="20590" y="24699"/>
                  <a:pt x="22003" y="23556"/>
                </a:cubicBezTo>
                <a:cubicBezTo>
                  <a:pt x="26292" y="20078"/>
                  <a:pt x="25820" y="12356"/>
                  <a:pt x="20927" y="6314"/>
                </a:cubicBezTo>
                <a:cubicBezTo>
                  <a:pt x="17642" y="2267"/>
                  <a:pt x="13208" y="0"/>
                  <a:pt x="93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26"/>
          <p:cNvSpPr/>
          <p:nvPr/>
        </p:nvSpPr>
        <p:spPr>
          <a:xfrm rot="922548">
            <a:off x="82196" y="4571789"/>
            <a:ext cx="1331541" cy="1109940"/>
          </a:xfrm>
          <a:custGeom>
            <a:rect b="b" l="l" r="r" t="t"/>
            <a:pathLst>
              <a:path extrusionOk="0" h="6851" w="8004">
                <a:moveTo>
                  <a:pt x="4559" y="1079"/>
                </a:moveTo>
                <a:cubicBezTo>
                  <a:pt x="5767" y="1079"/>
                  <a:pt x="6927" y="2013"/>
                  <a:pt x="6927" y="3419"/>
                </a:cubicBezTo>
                <a:cubicBezTo>
                  <a:pt x="6927" y="4716"/>
                  <a:pt x="5866" y="5762"/>
                  <a:pt x="4584" y="5762"/>
                </a:cubicBezTo>
                <a:cubicBezTo>
                  <a:pt x="2492" y="5762"/>
                  <a:pt x="1445" y="3242"/>
                  <a:pt x="2919" y="1768"/>
                </a:cubicBezTo>
                <a:cubicBezTo>
                  <a:pt x="3395" y="1292"/>
                  <a:pt x="3983" y="1079"/>
                  <a:pt x="4559" y="1079"/>
                </a:cubicBezTo>
                <a:close/>
                <a:moveTo>
                  <a:pt x="4584" y="0"/>
                </a:moveTo>
                <a:cubicBezTo>
                  <a:pt x="1534" y="0"/>
                  <a:pt x="1" y="3684"/>
                  <a:pt x="2153" y="5836"/>
                </a:cubicBezTo>
                <a:cubicBezTo>
                  <a:pt x="2854" y="6537"/>
                  <a:pt x="3714" y="6851"/>
                  <a:pt x="4557" y="6851"/>
                </a:cubicBezTo>
                <a:cubicBezTo>
                  <a:pt x="6318" y="6851"/>
                  <a:pt x="8003" y="5482"/>
                  <a:pt x="8003" y="3419"/>
                </a:cubicBezTo>
                <a:cubicBezTo>
                  <a:pt x="8003" y="1533"/>
                  <a:pt x="6471" y="0"/>
                  <a:pt x="45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1" name="Google Shape;2231;p26"/>
          <p:cNvGrpSpPr/>
          <p:nvPr/>
        </p:nvGrpSpPr>
        <p:grpSpPr>
          <a:xfrm rot="8410053">
            <a:off x="-1320937" y="-1811137"/>
            <a:ext cx="3743763" cy="2929663"/>
            <a:chOff x="4193913" y="1200413"/>
            <a:chExt cx="4034400" cy="3449250"/>
          </a:xfrm>
        </p:grpSpPr>
        <p:sp>
          <p:nvSpPr>
            <p:cNvPr id="2232" name="Google Shape;2232;p26"/>
            <p:cNvSpPr/>
            <p:nvPr/>
          </p:nvSpPr>
          <p:spPr>
            <a:xfrm>
              <a:off x="41939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26"/>
            <p:cNvSpPr/>
            <p:nvPr/>
          </p:nvSpPr>
          <p:spPr>
            <a:xfrm>
              <a:off x="45217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26"/>
            <p:cNvSpPr/>
            <p:nvPr/>
          </p:nvSpPr>
          <p:spPr>
            <a:xfrm>
              <a:off x="48495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26"/>
            <p:cNvSpPr/>
            <p:nvPr/>
          </p:nvSpPr>
          <p:spPr>
            <a:xfrm>
              <a:off x="51773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26"/>
            <p:cNvSpPr/>
            <p:nvPr/>
          </p:nvSpPr>
          <p:spPr>
            <a:xfrm>
              <a:off x="55052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26"/>
            <p:cNvSpPr/>
            <p:nvPr/>
          </p:nvSpPr>
          <p:spPr>
            <a:xfrm>
              <a:off x="58330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26"/>
            <p:cNvSpPr/>
            <p:nvPr/>
          </p:nvSpPr>
          <p:spPr>
            <a:xfrm>
              <a:off x="61608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26"/>
            <p:cNvSpPr/>
            <p:nvPr/>
          </p:nvSpPr>
          <p:spPr>
            <a:xfrm>
              <a:off x="64886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26"/>
            <p:cNvSpPr/>
            <p:nvPr/>
          </p:nvSpPr>
          <p:spPr>
            <a:xfrm>
              <a:off x="68165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26"/>
            <p:cNvSpPr/>
            <p:nvPr/>
          </p:nvSpPr>
          <p:spPr>
            <a:xfrm>
              <a:off x="71443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26"/>
            <p:cNvSpPr/>
            <p:nvPr/>
          </p:nvSpPr>
          <p:spPr>
            <a:xfrm>
              <a:off x="74721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26"/>
            <p:cNvSpPr/>
            <p:nvPr/>
          </p:nvSpPr>
          <p:spPr>
            <a:xfrm>
              <a:off x="77999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26"/>
            <p:cNvSpPr/>
            <p:nvPr/>
          </p:nvSpPr>
          <p:spPr>
            <a:xfrm>
              <a:off x="81278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26"/>
            <p:cNvSpPr/>
            <p:nvPr/>
          </p:nvSpPr>
          <p:spPr>
            <a:xfrm>
              <a:off x="43459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26"/>
            <p:cNvSpPr/>
            <p:nvPr/>
          </p:nvSpPr>
          <p:spPr>
            <a:xfrm>
              <a:off x="46737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26"/>
            <p:cNvSpPr/>
            <p:nvPr/>
          </p:nvSpPr>
          <p:spPr>
            <a:xfrm>
              <a:off x="50016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26"/>
            <p:cNvSpPr/>
            <p:nvPr/>
          </p:nvSpPr>
          <p:spPr>
            <a:xfrm>
              <a:off x="53294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26"/>
            <p:cNvSpPr/>
            <p:nvPr/>
          </p:nvSpPr>
          <p:spPr>
            <a:xfrm>
              <a:off x="56572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26"/>
            <p:cNvSpPr/>
            <p:nvPr/>
          </p:nvSpPr>
          <p:spPr>
            <a:xfrm>
              <a:off x="59850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26"/>
            <p:cNvSpPr/>
            <p:nvPr/>
          </p:nvSpPr>
          <p:spPr>
            <a:xfrm>
              <a:off x="63129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26"/>
            <p:cNvSpPr/>
            <p:nvPr/>
          </p:nvSpPr>
          <p:spPr>
            <a:xfrm>
              <a:off x="66407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26"/>
            <p:cNvSpPr/>
            <p:nvPr/>
          </p:nvSpPr>
          <p:spPr>
            <a:xfrm>
              <a:off x="69685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26"/>
            <p:cNvSpPr/>
            <p:nvPr/>
          </p:nvSpPr>
          <p:spPr>
            <a:xfrm>
              <a:off x="72963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26"/>
            <p:cNvSpPr/>
            <p:nvPr/>
          </p:nvSpPr>
          <p:spPr>
            <a:xfrm>
              <a:off x="76242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26"/>
            <p:cNvSpPr/>
            <p:nvPr/>
          </p:nvSpPr>
          <p:spPr>
            <a:xfrm>
              <a:off x="79520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26"/>
            <p:cNvSpPr/>
            <p:nvPr/>
          </p:nvSpPr>
          <p:spPr>
            <a:xfrm>
              <a:off x="44722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26"/>
            <p:cNvSpPr/>
            <p:nvPr/>
          </p:nvSpPr>
          <p:spPr>
            <a:xfrm>
              <a:off x="48000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26"/>
            <p:cNvSpPr/>
            <p:nvPr/>
          </p:nvSpPr>
          <p:spPr>
            <a:xfrm>
              <a:off x="51278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26"/>
            <p:cNvSpPr/>
            <p:nvPr/>
          </p:nvSpPr>
          <p:spPr>
            <a:xfrm>
              <a:off x="545571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26"/>
            <p:cNvSpPr/>
            <p:nvPr/>
          </p:nvSpPr>
          <p:spPr>
            <a:xfrm>
              <a:off x="57835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26"/>
            <p:cNvSpPr/>
            <p:nvPr/>
          </p:nvSpPr>
          <p:spPr>
            <a:xfrm>
              <a:off x="61113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26"/>
            <p:cNvSpPr/>
            <p:nvPr/>
          </p:nvSpPr>
          <p:spPr>
            <a:xfrm>
              <a:off x="64391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26"/>
            <p:cNvSpPr/>
            <p:nvPr/>
          </p:nvSpPr>
          <p:spPr>
            <a:xfrm>
              <a:off x="676701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26"/>
            <p:cNvSpPr/>
            <p:nvPr/>
          </p:nvSpPr>
          <p:spPr>
            <a:xfrm>
              <a:off x="70948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26"/>
            <p:cNvSpPr/>
            <p:nvPr/>
          </p:nvSpPr>
          <p:spPr>
            <a:xfrm>
              <a:off x="74226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26"/>
            <p:cNvSpPr/>
            <p:nvPr/>
          </p:nvSpPr>
          <p:spPr>
            <a:xfrm>
              <a:off x="77504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26"/>
            <p:cNvSpPr/>
            <p:nvPr/>
          </p:nvSpPr>
          <p:spPr>
            <a:xfrm>
              <a:off x="46242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26"/>
            <p:cNvSpPr/>
            <p:nvPr/>
          </p:nvSpPr>
          <p:spPr>
            <a:xfrm>
              <a:off x="49521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26"/>
            <p:cNvSpPr/>
            <p:nvPr/>
          </p:nvSpPr>
          <p:spPr>
            <a:xfrm>
              <a:off x="527993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26"/>
            <p:cNvSpPr/>
            <p:nvPr/>
          </p:nvSpPr>
          <p:spPr>
            <a:xfrm>
              <a:off x="560776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26"/>
            <p:cNvSpPr/>
            <p:nvPr/>
          </p:nvSpPr>
          <p:spPr>
            <a:xfrm>
              <a:off x="59355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26"/>
            <p:cNvSpPr/>
            <p:nvPr/>
          </p:nvSpPr>
          <p:spPr>
            <a:xfrm>
              <a:off x="62634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26"/>
            <p:cNvSpPr/>
            <p:nvPr/>
          </p:nvSpPr>
          <p:spPr>
            <a:xfrm>
              <a:off x="659123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26"/>
            <p:cNvSpPr/>
            <p:nvPr/>
          </p:nvSpPr>
          <p:spPr>
            <a:xfrm>
              <a:off x="691906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26"/>
            <p:cNvSpPr/>
            <p:nvPr/>
          </p:nvSpPr>
          <p:spPr>
            <a:xfrm>
              <a:off x="72468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26"/>
            <p:cNvSpPr/>
            <p:nvPr/>
          </p:nvSpPr>
          <p:spPr>
            <a:xfrm>
              <a:off x="75747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26"/>
            <p:cNvSpPr/>
            <p:nvPr/>
          </p:nvSpPr>
          <p:spPr>
            <a:xfrm>
              <a:off x="48268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26"/>
            <p:cNvSpPr/>
            <p:nvPr/>
          </p:nvSpPr>
          <p:spPr>
            <a:xfrm>
              <a:off x="515468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26"/>
            <p:cNvSpPr/>
            <p:nvPr/>
          </p:nvSpPr>
          <p:spPr>
            <a:xfrm>
              <a:off x="548251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26"/>
            <p:cNvSpPr/>
            <p:nvPr/>
          </p:nvSpPr>
          <p:spPr>
            <a:xfrm>
              <a:off x="581033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26"/>
            <p:cNvSpPr/>
            <p:nvPr/>
          </p:nvSpPr>
          <p:spPr>
            <a:xfrm>
              <a:off x="61381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26"/>
            <p:cNvSpPr/>
            <p:nvPr/>
          </p:nvSpPr>
          <p:spPr>
            <a:xfrm>
              <a:off x="646598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26"/>
            <p:cNvSpPr/>
            <p:nvPr/>
          </p:nvSpPr>
          <p:spPr>
            <a:xfrm>
              <a:off x="679381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26"/>
            <p:cNvSpPr/>
            <p:nvPr/>
          </p:nvSpPr>
          <p:spPr>
            <a:xfrm>
              <a:off x="712163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26"/>
            <p:cNvSpPr/>
            <p:nvPr/>
          </p:nvSpPr>
          <p:spPr>
            <a:xfrm>
              <a:off x="74494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26"/>
            <p:cNvSpPr/>
            <p:nvPr/>
          </p:nvSpPr>
          <p:spPr>
            <a:xfrm>
              <a:off x="497891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26"/>
            <p:cNvSpPr/>
            <p:nvPr/>
          </p:nvSpPr>
          <p:spPr>
            <a:xfrm>
              <a:off x="530673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26"/>
            <p:cNvSpPr/>
            <p:nvPr/>
          </p:nvSpPr>
          <p:spPr>
            <a:xfrm>
              <a:off x="563456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26"/>
            <p:cNvSpPr/>
            <p:nvPr/>
          </p:nvSpPr>
          <p:spPr>
            <a:xfrm>
              <a:off x="596238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26"/>
            <p:cNvSpPr/>
            <p:nvPr/>
          </p:nvSpPr>
          <p:spPr>
            <a:xfrm>
              <a:off x="629021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26"/>
            <p:cNvSpPr/>
            <p:nvPr/>
          </p:nvSpPr>
          <p:spPr>
            <a:xfrm>
              <a:off x="661803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26"/>
            <p:cNvSpPr/>
            <p:nvPr/>
          </p:nvSpPr>
          <p:spPr>
            <a:xfrm>
              <a:off x="694586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26"/>
            <p:cNvSpPr/>
            <p:nvPr/>
          </p:nvSpPr>
          <p:spPr>
            <a:xfrm>
              <a:off x="727368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26"/>
            <p:cNvSpPr/>
            <p:nvPr/>
          </p:nvSpPr>
          <p:spPr>
            <a:xfrm>
              <a:off x="510518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26"/>
            <p:cNvSpPr/>
            <p:nvPr/>
          </p:nvSpPr>
          <p:spPr>
            <a:xfrm>
              <a:off x="543301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26"/>
            <p:cNvSpPr/>
            <p:nvPr/>
          </p:nvSpPr>
          <p:spPr>
            <a:xfrm>
              <a:off x="576083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26"/>
            <p:cNvSpPr/>
            <p:nvPr/>
          </p:nvSpPr>
          <p:spPr>
            <a:xfrm>
              <a:off x="608866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26"/>
            <p:cNvSpPr/>
            <p:nvPr/>
          </p:nvSpPr>
          <p:spPr>
            <a:xfrm>
              <a:off x="641648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26"/>
            <p:cNvSpPr/>
            <p:nvPr/>
          </p:nvSpPr>
          <p:spPr>
            <a:xfrm>
              <a:off x="674431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26"/>
            <p:cNvSpPr/>
            <p:nvPr/>
          </p:nvSpPr>
          <p:spPr>
            <a:xfrm>
              <a:off x="707213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26"/>
            <p:cNvSpPr/>
            <p:nvPr/>
          </p:nvSpPr>
          <p:spPr>
            <a:xfrm>
              <a:off x="525723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26"/>
            <p:cNvSpPr/>
            <p:nvPr/>
          </p:nvSpPr>
          <p:spPr>
            <a:xfrm>
              <a:off x="558506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26"/>
            <p:cNvSpPr/>
            <p:nvPr/>
          </p:nvSpPr>
          <p:spPr>
            <a:xfrm>
              <a:off x="591288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26"/>
            <p:cNvSpPr/>
            <p:nvPr/>
          </p:nvSpPr>
          <p:spPr>
            <a:xfrm>
              <a:off x="624071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26"/>
            <p:cNvSpPr/>
            <p:nvPr/>
          </p:nvSpPr>
          <p:spPr>
            <a:xfrm>
              <a:off x="656853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26"/>
            <p:cNvSpPr/>
            <p:nvPr/>
          </p:nvSpPr>
          <p:spPr>
            <a:xfrm>
              <a:off x="689636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26"/>
            <p:cNvSpPr/>
            <p:nvPr/>
          </p:nvSpPr>
          <p:spPr>
            <a:xfrm>
              <a:off x="543021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26"/>
            <p:cNvSpPr/>
            <p:nvPr/>
          </p:nvSpPr>
          <p:spPr>
            <a:xfrm>
              <a:off x="5758038"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26"/>
            <p:cNvSpPr/>
            <p:nvPr/>
          </p:nvSpPr>
          <p:spPr>
            <a:xfrm>
              <a:off x="608586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26"/>
            <p:cNvSpPr/>
            <p:nvPr/>
          </p:nvSpPr>
          <p:spPr>
            <a:xfrm>
              <a:off x="6413688"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26"/>
            <p:cNvSpPr/>
            <p:nvPr/>
          </p:nvSpPr>
          <p:spPr>
            <a:xfrm>
              <a:off x="674151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26"/>
            <p:cNvSpPr/>
            <p:nvPr/>
          </p:nvSpPr>
          <p:spPr>
            <a:xfrm>
              <a:off x="5556488"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26"/>
            <p:cNvSpPr/>
            <p:nvPr/>
          </p:nvSpPr>
          <p:spPr>
            <a:xfrm>
              <a:off x="5884313"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26"/>
            <p:cNvSpPr/>
            <p:nvPr/>
          </p:nvSpPr>
          <p:spPr>
            <a:xfrm>
              <a:off x="6212138"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26"/>
            <p:cNvSpPr/>
            <p:nvPr/>
          </p:nvSpPr>
          <p:spPr>
            <a:xfrm>
              <a:off x="6539963"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26"/>
            <p:cNvSpPr/>
            <p:nvPr/>
          </p:nvSpPr>
          <p:spPr>
            <a:xfrm>
              <a:off x="5708538"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26"/>
            <p:cNvSpPr/>
            <p:nvPr/>
          </p:nvSpPr>
          <p:spPr>
            <a:xfrm>
              <a:off x="6036363"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26"/>
            <p:cNvSpPr/>
            <p:nvPr/>
          </p:nvSpPr>
          <p:spPr>
            <a:xfrm>
              <a:off x="6364188"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26"/>
            <p:cNvSpPr/>
            <p:nvPr/>
          </p:nvSpPr>
          <p:spPr>
            <a:xfrm>
              <a:off x="5911113" y="14683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26"/>
            <p:cNvSpPr/>
            <p:nvPr/>
          </p:nvSpPr>
          <p:spPr>
            <a:xfrm>
              <a:off x="6238938" y="14683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26"/>
            <p:cNvSpPr/>
            <p:nvPr/>
          </p:nvSpPr>
          <p:spPr>
            <a:xfrm>
              <a:off x="6063163" y="12004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3" name="Google Shape;2323;p26"/>
          <p:cNvSpPr/>
          <p:nvPr/>
        </p:nvSpPr>
        <p:spPr>
          <a:xfrm flipH="1" rot="2241758">
            <a:off x="-367796" y="-1712296"/>
            <a:ext cx="2227785" cy="2283763"/>
          </a:xfrm>
          <a:custGeom>
            <a:rect b="b" l="l" r="r" t="t"/>
            <a:pathLst>
              <a:path extrusionOk="0" h="39084" w="38126">
                <a:moveTo>
                  <a:pt x="27382" y="6868"/>
                </a:moveTo>
                <a:lnTo>
                  <a:pt x="33277" y="33764"/>
                </a:lnTo>
                <a:lnTo>
                  <a:pt x="7030" y="25408"/>
                </a:lnTo>
                <a:lnTo>
                  <a:pt x="27382" y="6868"/>
                </a:lnTo>
                <a:close/>
                <a:moveTo>
                  <a:pt x="29578" y="0"/>
                </a:moveTo>
                <a:lnTo>
                  <a:pt x="0" y="26955"/>
                </a:lnTo>
                <a:lnTo>
                  <a:pt x="38126" y="39084"/>
                </a:lnTo>
                <a:lnTo>
                  <a:pt x="38126" y="39084"/>
                </a:lnTo>
                <a:lnTo>
                  <a:pt x="295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324" name="Google Shape;2324;p26"/>
          <p:cNvSpPr txBox="1"/>
          <p:nvPr>
            <p:ph idx="1" type="subTitle"/>
          </p:nvPr>
        </p:nvSpPr>
        <p:spPr>
          <a:xfrm>
            <a:off x="5422392" y="2720527"/>
            <a:ext cx="2642700" cy="1033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grpSp>
        <p:nvGrpSpPr>
          <p:cNvPr id="2325" name="Google Shape;2325;p26"/>
          <p:cNvGrpSpPr/>
          <p:nvPr/>
        </p:nvGrpSpPr>
        <p:grpSpPr>
          <a:xfrm rot="6168404">
            <a:off x="1607802" y="2671327"/>
            <a:ext cx="3743863" cy="2929868"/>
            <a:chOff x="4193913" y="1200413"/>
            <a:chExt cx="4034400" cy="3449250"/>
          </a:xfrm>
        </p:grpSpPr>
        <p:sp>
          <p:nvSpPr>
            <p:cNvPr id="2326" name="Google Shape;2326;p26"/>
            <p:cNvSpPr/>
            <p:nvPr/>
          </p:nvSpPr>
          <p:spPr>
            <a:xfrm>
              <a:off x="41939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26"/>
            <p:cNvSpPr/>
            <p:nvPr/>
          </p:nvSpPr>
          <p:spPr>
            <a:xfrm>
              <a:off x="45217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26"/>
            <p:cNvSpPr/>
            <p:nvPr/>
          </p:nvSpPr>
          <p:spPr>
            <a:xfrm>
              <a:off x="48495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26"/>
            <p:cNvSpPr/>
            <p:nvPr/>
          </p:nvSpPr>
          <p:spPr>
            <a:xfrm>
              <a:off x="51773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26"/>
            <p:cNvSpPr/>
            <p:nvPr/>
          </p:nvSpPr>
          <p:spPr>
            <a:xfrm>
              <a:off x="55052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26"/>
            <p:cNvSpPr/>
            <p:nvPr/>
          </p:nvSpPr>
          <p:spPr>
            <a:xfrm>
              <a:off x="58330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26"/>
            <p:cNvSpPr/>
            <p:nvPr/>
          </p:nvSpPr>
          <p:spPr>
            <a:xfrm>
              <a:off x="61608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26"/>
            <p:cNvSpPr/>
            <p:nvPr/>
          </p:nvSpPr>
          <p:spPr>
            <a:xfrm>
              <a:off x="64886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26"/>
            <p:cNvSpPr/>
            <p:nvPr/>
          </p:nvSpPr>
          <p:spPr>
            <a:xfrm>
              <a:off x="68165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26"/>
            <p:cNvSpPr/>
            <p:nvPr/>
          </p:nvSpPr>
          <p:spPr>
            <a:xfrm>
              <a:off x="71443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26"/>
            <p:cNvSpPr/>
            <p:nvPr/>
          </p:nvSpPr>
          <p:spPr>
            <a:xfrm>
              <a:off x="74721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26"/>
            <p:cNvSpPr/>
            <p:nvPr/>
          </p:nvSpPr>
          <p:spPr>
            <a:xfrm>
              <a:off x="77999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26"/>
            <p:cNvSpPr/>
            <p:nvPr/>
          </p:nvSpPr>
          <p:spPr>
            <a:xfrm>
              <a:off x="81278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26"/>
            <p:cNvSpPr/>
            <p:nvPr/>
          </p:nvSpPr>
          <p:spPr>
            <a:xfrm>
              <a:off x="43459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26"/>
            <p:cNvSpPr/>
            <p:nvPr/>
          </p:nvSpPr>
          <p:spPr>
            <a:xfrm>
              <a:off x="46737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26"/>
            <p:cNvSpPr/>
            <p:nvPr/>
          </p:nvSpPr>
          <p:spPr>
            <a:xfrm>
              <a:off x="50016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26"/>
            <p:cNvSpPr/>
            <p:nvPr/>
          </p:nvSpPr>
          <p:spPr>
            <a:xfrm>
              <a:off x="53294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26"/>
            <p:cNvSpPr/>
            <p:nvPr/>
          </p:nvSpPr>
          <p:spPr>
            <a:xfrm>
              <a:off x="56572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26"/>
            <p:cNvSpPr/>
            <p:nvPr/>
          </p:nvSpPr>
          <p:spPr>
            <a:xfrm>
              <a:off x="59850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26"/>
            <p:cNvSpPr/>
            <p:nvPr/>
          </p:nvSpPr>
          <p:spPr>
            <a:xfrm>
              <a:off x="63129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26"/>
            <p:cNvSpPr/>
            <p:nvPr/>
          </p:nvSpPr>
          <p:spPr>
            <a:xfrm>
              <a:off x="66407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26"/>
            <p:cNvSpPr/>
            <p:nvPr/>
          </p:nvSpPr>
          <p:spPr>
            <a:xfrm>
              <a:off x="69685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26"/>
            <p:cNvSpPr/>
            <p:nvPr/>
          </p:nvSpPr>
          <p:spPr>
            <a:xfrm>
              <a:off x="72963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26"/>
            <p:cNvSpPr/>
            <p:nvPr/>
          </p:nvSpPr>
          <p:spPr>
            <a:xfrm>
              <a:off x="76242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26"/>
            <p:cNvSpPr/>
            <p:nvPr/>
          </p:nvSpPr>
          <p:spPr>
            <a:xfrm>
              <a:off x="79520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26"/>
            <p:cNvSpPr/>
            <p:nvPr/>
          </p:nvSpPr>
          <p:spPr>
            <a:xfrm>
              <a:off x="44722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26"/>
            <p:cNvSpPr/>
            <p:nvPr/>
          </p:nvSpPr>
          <p:spPr>
            <a:xfrm>
              <a:off x="48000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26"/>
            <p:cNvSpPr/>
            <p:nvPr/>
          </p:nvSpPr>
          <p:spPr>
            <a:xfrm>
              <a:off x="51278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26"/>
            <p:cNvSpPr/>
            <p:nvPr/>
          </p:nvSpPr>
          <p:spPr>
            <a:xfrm>
              <a:off x="545571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26"/>
            <p:cNvSpPr/>
            <p:nvPr/>
          </p:nvSpPr>
          <p:spPr>
            <a:xfrm>
              <a:off x="57835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26"/>
            <p:cNvSpPr/>
            <p:nvPr/>
          </p:nvSpPr>
          <p:spPr>
            <a:xfrm>
              <a:off x="61113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26"/>
            <p:cNvSpPr/>
            <p:nvPr/>
          </p:nvSpPr>
          <p:spPr>
            <a:xfrm>
              <a:off x="64391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26"/>
            <p:cNvSpPr/>
            <p:nvPr/>
          </p:nvSpPr>
          <p:spPr>
            <a:xfrm>
              <a:off x="676701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26"/>
            <p:cNvSpPr/>
            <p:nvPr/>
          </p:nvSpPr>
          <p:spPr>
            <a:xfrm>
              <a:off x="70948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26"/>
            <p:cNvSpPr/>
            <p:nvPr/>
          </p:nvSpPr>
          <p:spPr>
            <a:xfrm>
              <a:off x="74226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26"/>
            <p:cNvSpPr/>
            <p:nvPr/>
          </p:nvSpPr>
          <p:spPr>
            <a:xfrm>
              <a:off x="77504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26"/>
            <p:cNvSpPr/>
            <p:nvPr/>
          </p:nvSpPr>
          <p:spPr>
            <a:xfrm>
              <a:off x="46242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26"/>
            <p:cNvSpPr/>
            <p:nvPr/>
          </p:nvSpPr>
          <p:spPr>
            <a:xfrm>
              <a:off x="49521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26"/>
            <p:cNvSpPr/>
            <p:nvPr/>
          </p:nvSpPr>
          <p:spPr>
            <a:xfrm>
              <a:off x="527993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26"/>
            <p:cNvSpPr/>
            <p:nvPr/>
          </p:nvSpPr>
          <p:spPr>
            <a:xfrm>
              <a:off x="560776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26"/>
            <p:cNvSpPr/>
            <p:nvPr/>
          </p:nvSpPr>
          <p:spPr>
            <a:xfrm>
              <a:off x="59355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26"/>
            <p:cNvSpPr/>
            <p:nvPr/>
          </p:nvSpPr>
          <p:spPr>
            <a:xfrm>
              <a:off x="62634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26"/>
            <p:cNvSpPr/>
            <p:nvPr/>
          </p:nvSpPr>
          <p:spPr>
            <a:xfrm>
              <a:off x="659123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26"/>
            <p:cNvSpPr/>
            <p:nvPr/>
          </p:nvSpPr>
          <p:spPr>
            <a:xfrm>
              <a:off x="691906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26"/>
            <p:cNvSpPr/>
            <p:nvPr/>
          </p:nvSpPr>
          <p:spPr>
            <a:xfrm>
              <a:off x="72468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26"/>
            <p:cNvSpPr/>
            <p:nvPr/>
          </p:nvSpPr>
          <p:spPr>
            <a:xfrm>
              <a:off x="75747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26"/>
            <p:cNvSpPr/>
            <p:nvPr/>
          </p:nvSpPr>
          <p:spPr>
            <a:xfrm>
              <a:off x="48268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26"/>
            <p:cNvSpPr/>
            <p:nvPr/>
          </p:nvSpPr>
          <p:spPr>
            <a:xfrm>
              <a:off x="515468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26"/>
            <p:cNvSpPr/>
            <p:nvPr/>
          </p:nvSpPr>
          <p:spPr>
            <a:xfrm>
              <a:off x="548251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26"/>
            <p:cNvSpPr/>
            <p:nvPr/>
          </p:nvSpPr>
          <p:spPr>
            <a:xfrm>
              <a:off x="581033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26"/>
            <p:cNvSpPr/>
            <p:nvPr/>
          </p:nvSpPr>
          <p:spPr>
            <a:xfrm>
              <a:off x="61381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26"/>
            <p:cNvSpPr/>
            <p:nvPr/>
          </p:nvSpPr>
          <p:spPr>
            <a:xfrm>
              <a:off x="646598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26"/>
            <p:cNvSpPr/>
            <p:nvPr/>
          </p:nvSpPr>
          <p:spPr>
            <a:xfrm>
              <a:off x="679381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26"/>
            <p:cNvSpPr/>
            <p:nvPr/>
          </p:nvSpPr>
          <p:spPr>
            <a:xfrm>
              <a:off x="712163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26"/>
            <p:cNvSpPr/>
            <p:nvPr/>
          </p:nvSpPr>
          <p:spPr>
            <a:xfrm>
              <a:off x="74494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26"/>
            <p:cNvSpPr/>
            <p:nvPr/>
          </p:nvSpPr>
          <p:spPr>
            <a:xfrm>
              <a:off x="497891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26"/>
            <p:cNvSpPr/>
            <p:nvPr/>
          </p:nvSpPr>
          <p:spPr>
            <a:xfrm>
              <a:off x="530673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26"/>
            <p:cNvSpPr/>
            <p:nvPr/>
          </p:nvSpPr>
          <p:spPr>
            <a:xfrm>
              <a:off x="563456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26"/>
            <p:cNvSpPr/>
            <p:nvPr/>
          </p:nvSpPr>
          <p:spPr>
            <a:xfrm>
              <a:off x="596238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26"/>
            <p:cNvSpPr/>
            <p:nvPr/>
          </p:nvSpPr>
          <p:spPr>
            <a:xfrm>
              <a:off x="629021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26"/>
            <p:cNvSpPr/>
            <p:nvPr/>
          </p:nvSpPr>
          <p:spPr>
            <a:xfrm>
              <a:off x="661803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26"/>
            <p:cNvSpPr/>
            <p:nvPr/>
          </p:nvSpPr>
          <p:spPr>
            <a:xfrm>
              <a:off x="694586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26"/>
            <p:cNvSpPr/>
            <p:nvPr/>
          </p:nvSpPr>
          <p:spPr>
            <a:xfrm>
              <a:off x="727368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26"/>
            <p:cNvSpPr/>
            <p:nvPr/>
          </p:nvSpPr>
          <p:spPr>
            <a:xfrm>
              <a:off x="510518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26"/>
            <p:cNvSpPr/>
            <p:nvPr/>
          </p:nvSpPr>
          <p:spPr>
            <a:xfrm>
              <a:off x="543301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26"/>
            <p:cNvSpPr/>
            <p:nvPr/>
          </p:nvSpPr>
          <p:spPr>
            <a:xfrm>
              <a:off x="576083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26"/>
            <p:cNvSpPr/>
            <p:nvPr/>
          </p:nvSpPr>
          <p:spPr>
            <a:xfrm>
              <a:off x="608866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26"/>
            <p:cNvSpPr/>
            <p:nvPr/>
          </p:nvSpPr>
          <p:spPr>
            <a:xfrm>
              <a:off x="641648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26"/>
            <p:cNvSpPr/>
            <p:nvPr/>
          </p:nvSpPr>
          <p:spPr>
            <a:xfrm>
              <a:off x="674431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26"/>
            <p:cNvSpPr/>
            <p:nvPr/>
          </p:nvSpPr>
          <p:spPr>
            <a:xfrm>
              <a:off x="707213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26"/>
            <p:cNvSpPr/>
            <p:nvPr/>
          </p:nvSpPr>
          <p:spPr>
            <a:xfrm>
              <a:off x="525723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26"/>
            <p:cNvSpPr/>
            <p:nvPr/>
          </p:nvSpPr>
          <p:spPr>
            <a:xfrm>
              <a:off x="558506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26"/>
            <p:cNvSpPr/>
            <p:nvPr/>
          </p:nvSpPr>
          <p:spPr>
            <a:xfrm>
              <a:off x="591288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26"/>
            <p:cNvSpPr/>
            <p:nvPr/>
          </p:nvSpPr>
          <p:spPr>
            <a:xfrm>
              <a:off x="624071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26"/>
            <p:cNvSpPr/>
            <p:nvPr/>
          </p:nvSpPr>
          <p:spPr>
            <a:xfrm>
              <a:off x="656853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26"/>
            <p:cNvSpPr/>
            <p:nvPr/>
          </p:nvSpPr>
          <p:spPr>
            <a:xfrm>
              <a:off x="689636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26"/>
            <p:cNvSpPr/>
            <p:nvPr/>
          </p:nvSpPr>
          <p:spPr>
            <a:xfrm>
              <a:off x="543021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26"/>
            <p:cNvSpPr/>
            <p:nvPr/>
          </p:nvSpPr>
          <p:spPr>
            <a:xfrm>
              <a:off x="5758038"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26"/>
            <p:cNvSpPr/>
            <p:nvPr/>
          </p:nvSpPr>
          <p:spPr>
            <a:xfrm>
              <a:off x="608586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26"/>
            <p:cNvSpPr/>
            <p:nvPr/>
          </p:nvSpPr>
          <p:spPr>
            <a:xfrm>
              <a:off x="6413688"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26"/>
            <p:cNvSpPr/>
            <p:nvPr/>
          </p:nvSpPr>
          <p:spPr>
            <a:xfrm>
              <a:off x="674151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26"/>
            <p:cNvSpPr/>
            <p:nvPr/>
          </p:nvSpPr>
          <p:spPr>
            <a:xfrm>
              <a:off x="5556488"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26"/>
            <p:cNvSpPr/>
            <p:nvPr/>
          </p:nvSpPr>
          <p:spPr>
            <a:xfrm>
              <a:off x="5884313"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26"/>
            <p:cNvSpPr/>
            <p:nvPr/>
          </p:nvSpPr>
          <p:spPr>
            <a:xfrm>
              <a:off x="6212138"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26"/>
            <p:cNvSpPr/>
            <p:nvPr/>
          </p:nvSpPr>
          <p:spPr>
            <a:xfrm>
              <a:off x="6539963"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26"/>
            <p:cNvSpPr/>
            <p:nvPr/>
          </p:nvSpPr>
          <p:spPr>
            <a:xfrm>
              <a:off x="5708538"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26"/>
            <p:cNvSpPr/>
            <p:nvPr/>
          </p:nvSpPr>
          <p:spPr>
            <a:xfrm>
              <a:off x="6036363"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26"/>
            <p:cNvSpPr/>
            <p:nvPr/>
          </p:nvSpPr>
          <p:spPr>
            <a:xfrm>
              <a:off x="6364188"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26"/>
            <p:cNvSpPr/>
            <p:nvPr/>
          </p:nvSpPr>
          <p:spPr>
            <a:xfrm>
              <a:off x="5911113" y="14683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26"/>
            <p:cNvSpPr/>
            <p:nvPr/>
          </p:nvSpPr>
          <p:spPr>
            <a:xfrm>
              <a:off x="6238938" y="14683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26"/>
            <p:cNvSpPr/>
            <p:nvPr/>
          </p:nvSpPr>
          <p:spPr>
            <a:xfrm>
              <a:off x="6063163" y="12004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7" name="Google Shape;2417;p26"/>
          <p:cNvGrpSpPr/>
          <p:nvPr/>
        </p:nvGrpSpPr>
        <p:grpSpPr>
          <a:xfrm>
            <a:off x="7617013" y="4582063"/>
            <a:ext cx="1819313" cy="1707875"/>
            <a:chOff x="1285113" y="617100"/>
            <a:chExt cx="1819313" cy="1707875"/>
          </a:xfrm>
        </p:grpSpPr>
        <p:sp>
          <p:nvSpPr>
            <p:cNvPr id="2418" name="Google Shape;2418;p26"/>
            <p:cNvSpPr/>
            <p:nvPr/>
          </p:nvSpPr>
          <p:spPr>
            <a:xfrm>
              <a:off x="1428025" y="9352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26"/>
            <p:cNvSpPr/>
            <p:nvPr/>
          </p:nvSpPr>
          <p:spPr>
            <a:xfrm>
              <a:off x="1636875" y="10698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26"/>
            <p:cNvSpPr/>
            <p:nvPr/>
          </p:nvSpPr>
          <p:spPr>
            <a:xfrm>
              <a:off x="1845725" y="12045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26"/>
            <p:cNvSpPr/>
            <p:nvPr/>
          </p:nvSpPr>
          <p:spPr>
            <a:xfrm>
              <a:off x="2054575" y="13391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26"/>
            <p:cNvSpPr/>
            <p:nvPr/>
          </p:nvSpPr>
          <p:spPr>
            <a:xfrm>
              <a:off x="2263425" y="14738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26"/>
            <p:cNvSpPr/>
            <p:nvPr/>
          </p:nvSpPr>
          <p:spPr>
            <a:xfrm>
              <a:off x="2472275" y="16084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26"/>
            <p:cNvSpPr/>
            <p:nvPr/>
          </p:nvSpPr>
          <p:spPr>
            <a:xfrm>
              <a:off x="2681125" y="17431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26"/>
            <p:cNvSpPr/>
            <p:nvPr/>
          </p:nvSpPr>
          <p:spPr>
            <a:xfrm>
              <a:off x="1771525" y="8530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26"/>
            <p:cNvSpPr/>
            <p:nvPr/>
          </p:nvSpPr>
          <p:spPr>
            <a:xfrm>
              <a:off x="1980375" y="9876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26"/>
            <p:cNvSpPr/>
            <p:nvPr/>
          </p:nvSpPr>
          <p:spPr>
            <a:xfrm>
              <a:off x="2189225" y="11223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26"/>
            <p:cNvSpPr/>
            <p:nvPr/>
          </p:nvSpPr>
          <p:spPr>
            <a:xfrm>
              <a:off x="2398075" y="12569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26"/>
            <p:cNvSpPr/>
            <p:nvPr/>
          </p:nvSpPr>
          <p:spPr>
            <a:xfrm>
              <a:off x="2606925" y="13916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26"/>
            <p:cNvSpPr/>
            <p:nvPr/>
          </p:nvSpPr>
          <p:spPr>
            <a:xfrm>
              <a:off x="2815775" y="15262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26"/>
            <p:cNvSpPr/>
            <p:nvPr/>
          </p:nvSpPr>
          <p:spPr>
            <a:xfrm>
              <a:off x="3024625" y="16609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26"/>
            <p:cNvSpPr/>
            <p:nvPr/>
          </p:nvSpPr>
          <p:spPr>
            <a:xfrm>
              <a:off x="1507813" y="12867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26"/>
            <p:cNvSpPr/>
            <p:nvPr/>
          </p:nvSpPr>
          <p:spPr>
            <a:xfrm>
              <a:off x="1716663" y="14213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26"/>
            <p:cNvSpPr/>
            <p:nvPr/>
          </p:nvSpPr>
          <p:spPr>
            <a:xfrm>
              <a:off x="1925513" y="15560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26"/>
            <p:cNvSpPr/>
            <p:nvPr/>
          </p:nvSpPr>
          <p:spPr>
            <a:xfrm>
              <a:off x="2134363" y="16906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26"/>
            <p:cNvSpPr/>
            <p:nvPr/>
          </p:nvSpPr>
          <p:spPr>
            <a:xfrm>
              <a:off x="2343213" y="18253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26"/>
            <p:cNvSpPr/>
            <p:nvPr/>
          </p:nvSpPr>
          <p:spPr>
            <a:xfrm>
              <a:off x="2552063" y="19599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26"/>
            <p:cNvSpPr/>
            <p:nvPr/>
          </p:nvSpPr>
          <p:spPr>
            <a:xfrm>
              <a:off x="2760913" y="20946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26"/>
            <p:cNvSpPr/>
            <p:nvPr/>
          </p:nvSpPr>
          <p:spPr>
            <a:xfrm>
              <a:off x="1364913" y="14873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26"/>
            <p:cNvSpPr/>
            <p:nvPr/>
          </p:nvSpPr>
          <p:spPr>
            <a:xfrm>
              <a:off x="1573763" y="16219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26"/>
            <p:cNvSpPr/>
            <p:nvPr/>
          </p:nvSpPr>
          <p:spPr>
            <a:xfrm>
              <a:off x="1782613" y="17566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26"/>
            <p:cNvSpPr/>
            <p:nvPr/>
          </p:nvSpPr>
          <p:spPr>
            <a:xfrm>
              <a:off x="1991463" y="18912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26"/>
            <p:cNvSpPr/>
            <p:nvPr/>
          </p:nvSpPr>
          <p:spPr>
            <a:xfrm>
              <a:off x="2200313" y="20259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26"/>
            <p:cNvSpPr/>
            <p:nvPr/>
          </p:nvSpPr>
          <p:spPr>
            <a:xfrm>
              <a:off x="2409163" y="21605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26"/>
            <p:cNvSpPr/>
            <p:nvPr/>
          </p:nvSpPr>
          <p:spPr>
            <a:xfrm>
              <a:off x="2895563" y="18777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26"/>
            <p:cNvSpPr/>
            <p:nvPr/>
          </p:nvSpPr>
          <p:spPr>
            <a:xfrm>
              <a:off x="2115025" y="7760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26"/>
            <p:cNvSpPr/>
            <p:nvPr/>
          </p:nvSpPr>
          <p:spPr>
            <a:xfrm>
              <a:off x="2323875" y="9107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26"/>
            <p:cNvSpPr/>
            <p:nvPr/>
          </p:nvSpPr>
          <p:spPr>
            <a:xfrm>
              <a:off x="2532725" y="10453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26"/>
            <p:cNvSpPr/>
            <p:nvPr/>
          </p:nvSpPr>
          <p:spPr>
            <a:xfrm>
              <a:off x="1653575" y="19734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26"/>
            <p:cNvSpPr/>
            <p:nvPr/>
          </p:nvSpPr>
          <p:spPr>
            <a:xfrm>
              <a:off x="1862425" y="21081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26"/>
            <p:cNvSpPr/>
            <p:nvPr/>
          </p:nvSpPr>
          <p:spPr>
            <a:xfrm>
              <a:off x="2071275" y="22427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26"/>
            <p:cNvSpPr/>
            <p:nvPr/>
          </p:nvSpPr>
          <p:spPr>
            <a:xfrm>
              <a:off x="2730875" y="1186200"/>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26"/>
            <p:cNvSpPr/>
            <p:nvPr/>
          </p:nvSpPr>
          <p:spPr>
            <a:xfrm>
              <a:off x="2922950" y="13391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26"/>
            <p:cNvSpPr/>
            <p:nvPr/>
          </p:nvSpPr>
          <p:spPr>
            <a:xfrm>
              <a:off x="2452913" y="7243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26"/>
            <p:cNvSpPr/>
            <p:nvPr/>
          </p:nvSpPr>
          <p:spPr>
            <a:xfrm>
              <a:off x="2651063" y="8530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26"/>
            <p:cNvSpPr/>
            <p:nvPr/>
          </p:nvSpPr>
          <p:spPr>
            <a:xfrm>
              <a:off x="2840713" y="9876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26"/>
            <p:cNvSpPr/>
            <p:nvPr/>
          </p:nvSpPr>
          <p:spPr>
            <a:xfrm>
              <a:off x="1444713" y="18388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26"/>
            <p:cNvSpPr/>
            <p:nvPr/>
          </p:nvSpPr>
          <p:spPr>
            <a:xfrm>
              <a:off x="1285113" y="11520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26"/>
            <p:cNvSpPr/>
            <p:nvPr/>
          </p:nvSpPr>
          <p:spPr>
            <a:xfrm>
              <a:off x="1573775" y="7243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26"/>
            <p:cNvSpPr/>
            <p:nvPr/>
          </p:nvSpPr>
          <p:spPr>
            <a:xfrm>
              <a:off x="1925525" y="675250"/>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26"/>
            <p:cNvSpPr/>
            <p:nvPr/>
          </p:nvSpPr>
          <p:spPr>
            <a:xfrm>
              <a:off x="2214163" y="617100"/>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2">
  <p:cSld name="CUSTOM_16">
    <p:bg>
      <p:bgPr>
        <a:solidFill>
          <a:schemeClr val="accent3"/>
        </a:solidFill>
      </p:bgPr>
    </p:bg>
    <p:spTree>
      <p:nvGrpSpPr>
        <p:cNvPr id="2462" name="Shape 2462"/>
        <p:cNvGrpSpPr/>
        <p:nvPr/>
      </p:nvGrpSpPr>
      <p:grpSpPr>
        <a:xfrm>
          <a:off x="0" y="0"/>
          <a:ext cx="0" cy="0"/>
          <a:chOff x="0" y="0"/>
          <a:chExt cx="0" cy="0"/>
        </a:xfrm>
      </p:grpSpPr>
      <p:sp>
        <p:nvSpPr>
          <p:cNvPr id="2463" name="Google Shape;2463;p27"/>
          <p:cNvSpPr txBox="1"/>
          <p:nvPr>
            <p:ph type="title"/>
          </p:nvPr>
        </p:nvSpPr>
        <p:spPr>
          <a:xfrm>
            <a:off x="713225" y="539500"/>
            <a:ext cx="7717800" cy="478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3000"/>
              <a:buFont typeface="Roboto Slab"/>
              <a:buNone/>
              <a:defRPr b="1" sz="3000">
                <a:solidFill>
                  <a:schemeClr val="lt1"/>
                </a:solidFill>
                <a:latin typeface="Roboto Slab"/>
                <a:ea typeface="Roboto Slab"/>
                <a:cs typeface="Roboto Slab"/>
                <a:sym typeface="Roboto Slab"/>
              </a:defRPr>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p:txBody>
      </p:sp>
      <p:grpSp>
        <p:nvGrpSpPr>
          <p:cNvPr id="2464" name="Google Shape;2464;p27"/>
          <p:cNvGrpSpPr/>
          <p:nvPr/>
        </p:nvGrpSpPr>
        <p:grpSpPr>
          <a:xfrm rot="-490593">
            <a:off x="-1205749" y="3982688"/>
            <a:ext cx="3659283" cy="2965331"/>
            <a:chOff x="4193913" y="1200413"/>
            <a:chExt cx="4034400" cy="3449250"/>
          </a:xfrm>
        </p:grpSpPr>
        <p:sp>
          <p:nvSpPr>
            <p:cNvPr id="2465" name="Google Shape;2465;p27"/>
            <p:cNvSpPr/>
            <p:nvPr/>
          </p:nvSpPr>
          <p:spPr>
            <a:xfrm>
              <a:off x="41939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27"/>
            <p:cNvSpPr/>
            <p:nvPr/>
          </p:nvSpPr>
          <p:spPr>
            <a:xfrm>
              <a:off x="45217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27"/>
            <p:cNvSpPr/>
            <p:nvPr/>
          </p:nvSpPr>
          <p:spPr>
            <a:xfrm>
              <a:off x="48495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27"/>
            <p:cNvSpPr/>
            <p:nvPr/>
          </p:nvSpPr>
          <p:spPr>
            <a:xfrm>
              <a:off x="51773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27"/>
            <p:cNvSpPr/>
            <p:nvPr/>
          </p:nvSpPr>
          <p:spPr>
            <a:xfrm>
              <a:off x="55052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27"/>
            <p:cNvSpPr/>
            <p:nvPr/>
          </p:nvSpPr>
          <p:spPr>
            <a:xfrm>
              <a:off x="58330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27"/>
            <p:cNvSpPr/>
            <p:nvPr/>
          </p:nvSpPr>
          <p:spPr>
            <a:xfrm>
              <a:off x="61608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27"/>
            <p:cNvSpPr/>
            <p:nvPr/>
          </p:nvSpPr>
          <p:spPr>
            <a:xfrm>
              <a:off x="64886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27"/>
            <p:cNvSpPr/>
            <p:nvPr/>
          </p:nvSpPr>
          <p:spPr>
            <a:xfrm>
              <a:off x="68165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27"/>
            <p:cNvSpPr/>
            <p:nvPr/>
          </p:nvSpPr>
          <p:spPr>
            <a:xfrm>
              <a:off x="71443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27"/>
            <p:cNvSpPr/>
            <p:nvPr/>
          </p:nvSpPr>
          <p:spPr>
            <a:xfrm>
              <a:off x="74721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27"/>
            <p:cNvSpPr/>
            <p:nvPr/>
          </p:nvSpPr>
          <p:spPr>
            <a:xfrm>
              <a:off x="77999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27"/>
            <p:cNvSpPr/>
            <p:nvPr/>
          </p:nvSpPr>
          <p:spPr>
            <a:xfrm>
              <a:off x="81278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27"/>
            <p:cNvSpPr/>
            <p:nvPr/>
          </p:nvSpPr>
          <p:spPr>
            <a:xfrm>
              <a:off x="43459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27"/>
            <p:cNvSpPr/>
            <p:nvPr/>
          </p:nvSpPr>
          <p:spPr>
            <a:xfrm>
              <a:off x="46737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27"/>
            <p:cNvSpPr/>
            <p:nvPr/>
          </p:nvSpPr>
          <p:spPr>
            <a:xfrm>
              <a:off x="50016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27"/>
            <p:cNvSpPr/>
            <p:nvPr/>
          </p:nvSpPr>
          <p:spPr>
            <a:xfrm>
              <a:off x="53294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27"/>
            <p:cNvSpPr/>
            <p:nvPr/>
          </p:nvSpPr>
          <p:spPr>
            <a:xfrm>
              <a:off x="56572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27"/>
            <p:cNvSpPr/>
            <p:nvPr/>
          </p:nvSpPr>
          <p:spPr>
            <a:xfrm>
              <a:off x="59850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27"/>
            <p:cNvSpPr/>
            <p:nvPr/>
          </p:nvSpPr>
          <p:spPr>
            <a:xfrm>
              <a:off x="63129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27"/>
            <p:cNvSpPr/>
            <p:nvPr/>
          </p:nvSpPr>
          <p:spPr>
            <a:xfrm>
              <a:off x="66407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27"/>
            <p:cNvSpPr/>
            <p:nvPr/>
          </p:nvSpPr>
          <p:spPr>
            <a:xfrm>
              <a:off x="69685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27"/>
            <p:cNvSpPr/>
            <p:nvPr/>
          </p:nvSpPr>
          <p:spPr>
            <a:xfrm>
              <a:off x="72963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27"/>
            <p:cNvSpPr/>
            <p:nvPr/>
          </p:nvSpPr>
          <p:spPr>
            <a:xfrm>
              <a:off x="76242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27"/>
            <p:cNvSpPr/>
            <p:nvPr/>
          </p:nvSpPr>
          <p:spPr>
            <a:xfrm>
              <a:off x="79520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27"/>
            <p:cNvSpPr/>
            <p:nvPr/>
          </p:nvSpPr>
          <p:spPr>
            <a:xfrm>
              <a:off x="44722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27"/>
            <p:cNvSpPr/>
            <p:nvPr/>
          </p:nvSpPr>
          <p:spPr>
            <a:xfrm>
              <a:off x="48000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27"/>
            <p:cNvSpPr/>
            <p:nvPr/>
          </p:nvSpPr>
          <p:spPr>
            <a:xfrm>
              <a:off x="51278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27"/>
            <p:cNvSpPr/>
            <p:nvPr/>
          </p:nvSpPr>
          <p:spPr>
            <a:xfrm>
              <a:off x="545571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27"/>
            <p:cNvSpPr/>
            <p:nvPr/>
          </p:nvSpPr>
          <p:spPr>
            <a:xfrm>
              <a:off x="57835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27"/>
            <p:cNvSpPr/>
            <p:nvPr/>
          </p:nvSpPr>
          <p:spPr>
            <a:xfrm>
              <a:off x="61113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27"/>
            <p:cNvSpPr/>
            <p:nvPr/>
          </p:nvSpPr>
          <p:spPr>
            <a:xfrm>
              <a:off x="64391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27"/>
            <p:cNvSpPr/>
            <p:nvPr/>
          </p:nvSpPr>
          <p:spPr>
            <a:xfrm>
              <a:off x="676701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27"/>
            <p:cNvSpPr/>
            <p:nvPr/>
          </p:nvSpPr>
          <p:spPr>
            <a:xfrm>
              <a:off x="70948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27"/>
            <p:cNvSpPr/>
            <p:nvPr/>
          </p:nvSpPr>
          <p:spPr>
            <a:xfrm>
              <a:off x="74226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27"/>
            <p:cNvSpPr/>
            <p:nvPr/>
          </p:nvSpPr>
          <p:spPr>
            <a:xfrm>
              <a:off x="77504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27"/>
            <p:cNvSpPr/>
            <p:nvPr/>
          </p:nvSpPr>
          <p:spPr>
            <a:xfrm>
              <a:off x="46242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27"/>
            <p:cNvSpPr/>
            <p:nvPr/>
          </p:nvSpPr>
          <p:spPr>
            <a:xfrm>
              <a:off x="49521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27"/>
            <p:cNvSpPr/>
            <p:nvPr/>
          </p:nvSpPr>
          <p:spPr>
            <a:xfrm>
              <a:off x="527993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27"/>
            <p:cNvSpPr/>
            <p:nvPr/>
          </p:nvSpPr>
          <p:spPr>
            <a:xfrm>
              <a:off x="560776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27"/>
            <p:cNvSpPr/>
            <p:nvPr/>
          </p:nvSpPr>
          <p:spPr>
            <a:xfrm>
              <a:off x="59355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27"/>
            <p:cNvSpPr/>
            <p:nvPr/>
          </p:nvSpPr>
          <p:spPr>
            <a:xfrm>
              <a:off x="62634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27"/>
            <p:cNvSpPr/>
            <p:nvPr/>
          </p:nvSpPr>
          <p:spPr>
            <a:xfrm>
              <a:off x="659123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27"/>
            <p:cNvSpPr/>
            <p:nvPr/>
          </p:nvSpPr>
          <p:spPr>
            <a:xfrm>
              <a:off x="691906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27"/>
            <p:cNvSpPr/>
            <p:nvPr/>
          </p:nvSpPr>
          <p:spPr>
            <a:xfrm>
              <a:off x="72468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27"/>
            <p:cNvSpPr/>
            <p:nvPr/>
          </p:nvSpPr>
          <p:spPr>
            <a:xfrm>
              <a:off x="75747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27"/>
            <p:cNvSpPr/>
            <p:nvPr/>
          </p:nvSpPr>
          <p:spPr>
            <a:xfrm>
              <a:off x="48268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27"/>
            <p:cNvSpPr/>
            <p:nvPr/>
          </p:nvSpPr>
          <p:spPr>
            <a:xfrm>
              <a:off x="515468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27"/>
            <p:cNvSpPr/>
            <p:nvPr/>
          </p:nvSpPr>
          <p:spPr>
            <a:xfrm>
              <a:off x="548251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27"/>
            <p:cNvSpPr/>
            <p:nvPr/>
          </p:nvSpPr>
          <p:spPr>
            <a:xfrm>
              <a:off x="581033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27"/>
            <p:cNvSpPr/>
            <p:nvPr/>
          </p:nvSpPr>
          <p:spPr>
            <a:xfrm>
              <a:off x="61381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27"/>
            <p:cNvSpPr/>
            <p:nvPr/>
          </p:nvSpPr>
          <p:spPr>
            <a:xfrm>
              <a:off x="646598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27"/>
            <p:cNvSpPr/>
            <p:nvPr/>
          </p:nvSpPr>
          <p:spPr>
            <a:xfrm>
              <a:off x="679381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27"/>
            <p:cNvSpPr/>
            <p:nvPr/>
          </p:nvSpPr>
          <p:spPr>
            <a:xfrm>
              <a:off x="712163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27"/>
            <p:cNvSpPr/>
            <p:nvPr/>
          </p:nvSpPr>
          <p:spPr>
            <a:xfrm>
              <a:off x="74494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27"/>
            <p:cNvSpPr/>
            <p:nvPr/>
          </p:nvSpPr>
          <p:spPr>
            <a:xfrm>
              <a:off x="497891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27"/>
            <p:cNvSpPr/>
            <p:nvPr/>
          </p:nvSpPr>
          <p:spPr>
            <a:xfrm>
              <a:off x="530673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27"/>
            <p:cNvSpPr/>
            <p:nvPr/>
          </p:nvSpPr>
          <p:spPr>
            <a:xfrm>
              <a:off x="563456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27"/>
            <p:cNvSpPr/>
            <p:nvPr/>
          </p:nvSpPr>
          <p:spPr>
            <a:xfrm>
              <a:off x="596238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27"/>
            <p:cNvSpPr/>
            <p:nvPr/>
          </p:nvSpPr>
          <p:spPr>
            <a:xfrm>
              <a:off x="629021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27"/>
            <p:cNvSpPr/>
            <p:nvPr/>
          </p:nvSpPr>
          <p:spPr>
            <a:xfrm>
              <a:off x="661803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27"/>
            <p:cNvSpPr/>
            <p:nvPr/>
          </p:nvSpPr>
          <p:spPr>
            <a:xfrm>
              <a:off x="694586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27"/>
            <p:cNvSpPr/>
            <p:nvPr/>
          </p:nvSpPr>
          <p:spPr>
            <a:xfrm>
              <a:off x="727368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27"/>
            <p:cNvSpPr/>
            <p:nvPr/>
          </p:nvSpPr>
          <p:spPr>
            <a:xfrm>
              <a:off x="510518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27"/>
            <p:cNvSpPr/>
            <p:nvPr/>
          </p:nvSpPr>
          <p:spPr>
            <a:xfrm>
              <a:off x="543301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27"/>
            <p:cNvSpPr/>
            <p:nvPr/>
          </p:nvSpPr>
          <p:spPr>
            <a:xfrm>
              <a:off x="576083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27"/>
            <p:cNvSpPr/>
            <p:nvPr/>
          </p:nvSpPr>
          <p:spPr>
            <a:xfrm>
              <a:off x="608866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27"/>
            <p:cNvSpPr/>
            <p:nvPr/>
          </p:nvSpPr>
          <p:spPr>
            <a:xfrm>
              <a:off x="641648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27"/>
            <p:cNvSpPr/>
            <p:nvPr/>
          </p:nvSpPr>
          <p:spPr>
            <a:xfrm>
              <a:off x="674431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27"/>
            <p:cNvSpPr/>
            <p:nvPr/>
          </p:nvSpPr>
          <p:spPr>
            <a:xfrm>
              <a:off x="707213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27"/>
            <p:cNvSpPr/>
            <p:nvPr/>
          </p:nvSpPr>
          <p:spPr>
            <a:xfrm>
              <a:off x="525723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27"/>
            <p:cNvSpPr/>
            <p:nvPr/>
          </p:nvSpPr>
          <p:spPr>
            <a:xfrm>
              <a:off x="558506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27"/>
            <p:cNvSpPr/>
            <p:nvPr/>
          </p:nvSpPr>
          <p:spPr>
            <a:xfrm>
              <a:off x="591288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27"/>
            <p:cNvSpPr/>
            <p:nvPr/>
          </p:nvSpPr>
          <p:spPr>
            <a:xfrm>
              <a:off x="624071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27"/>
            <p:cNvSpPr/>
            <p:nvPr/>
          </p:nvSpPr>
          <p:spPr>
            <a:xfrm>
              <a:off x="656853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27"/>
            <p:cNvSpPr/>
            <p:nvPr/>
          </p:nvSpPr>
          <p:spPr>
            <a:xfrm>
              <a:off x="689636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27"/>
            <p:cNvSpPr/>
            <p:nvPr/>
          </p:nvSpPr>
          <p:spPr>
            <a:xfrm>
              <a:off x="543021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27"/>
            <p:cNvSpPr/>
            <p:nvPr/>
          </p:nvSpPr>
          <p:spPr>
            <a:xfrm>
              <a:off x="5758038"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27"/>
            <p:cNvSpPr/>
            <p:nvPr/>
          </p:nvSpPr>
          <p:spPr>
            <a:xfrm>
              <a:off x="608586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27"/>
            <p:cNvSpPr/>
            <p:nvPr/>
          </p:nvSpPr>
          <p:spPr>
            <a:xfrm>
              <a:off x="6413688"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27"/>
            <p:cNvSpPr/>
            <p:nvPr/>
          </p:nvSpPr>
          <p:spPr>
            <a:xfrm>
              <a:off x="674151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27"/>
            <p:cNvSpPr/>
            <p:nvPr/>
          </p:nvSpPr>
          <p:spPr>
            <a:xfrm>
              <a:off x="5556488"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27"/>
            <p:cNvSpPr/>
            <p:nvPr/>
          </p:nvSpPr>
          <p:spPr>
            <a:xfrm>
              <a:off x="5884313"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27"/>
            <p:cNvSpPr/>
            <p:nvPr/>
          </p:nvSpPr>
          <p:spPr>
            <a:xfrm>
              <a:off x="6212138"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27"/>
            <p:cNvSpPr/>
            <p:nvPr/>
          </p:nvSpPr>
          <p:spPr>
            <a:xfrm>
              <a:off x="6539963"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27"/>
            <p:cNvSpPr/>
            <p:nvPr/>
          </p:nvSpPr>
          <p:spPr>
            <a:xfrm>
              <a:off x="5708538"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27"/>
            <p:cNvSpPr/>
            <p:nvPr/>
          </p:nvSpPr>
          <p:spPr>
            <a:xfrm>
              <a:off x="6036363"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27"/>
            <p:cNvSpPr/>
            <p:nvPr/>
          </p:nvSpPr>
          <p:spPr>
            <a:xfrm>
              <a:off x="6364188"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27"/>
            <p:cNvSpPr/>
            <p:nvPr/>
          </p:nvSpPr>
          <p:spPr>
            <a:xfrm>
              <a:off x="5911113" y="14683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27"/>
            <p:cNvSpPr/>
            <p:nvPr/>
          </p:nvSpPr>
          <p:spPr>
            <a:xfrm>
              <a:off x="6238938" y="14683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27"/>
            <p:cNvSpPr/>
            <p:nvPr/>
          </p:nvSpPr>
          <p:spPr>
            <a:xfrm>
              <a:off x="6063163" y="12004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56" name="Google Shape;2556;p27"/>
          <p:cNvSpPr/>
          <p:nvPr/>
        </p:nvSpPr>
        <p:spPr>
          <a:xfrm rot="-1554341">
            <a:off x="-531400" y="4490529"/>
            <a:ext cx="1874269" cy="1795464"/>
          </a:xfrm>
          <a:custGeom>
            <a:rect b="b" l="l" r="r" t="t"/>
            <a:pathLst>
              <a:path extrusionOk="0" h="39084" w="38126">
                <a:moveTo>
                  <a:pt x="27382" y="6868"/>
                </a:moveTo>
                <a:lnTo>
                  <a:pt x="33277" y="33764"/>
                </a:lnTo>
                <a:lnTo>
                  <a:pt x="7030" y="25408"/>
                </a:lnTo>
                <a:lnTo>
                  <a:pt x="27382" y="6868"/>
                </a:lnTo>
                <a:close/>
                <a:moveTo>
                  <a:pt x="29578" y="0"/>
                </a:moveTo>
                <a:lnTo>
                  <a:pt x="0" y="26955"/>
                </a:lnTo>
                <a:lnTo>
                  <a:pt x="38126" y="39084"/>
                </a:lnTo>
                <a:lnTo>
                  <a:pt x="38126" y="39084"/>
                </a:lnTo>
                <a:lnTo>
                  <a:pt x="295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57" name="Google Shape;2557;p27"/>
          <p:cNvSpPr/>
          <p:nvPr/>
        </p:nvSpPr>
        <p:spPr>
          <a:xfrm>
            <a:off x="7224735" y="-1142900"/>
            <a:ext cx="1711804" cy="1594016"/>
          </a:xfrm>
          <a:custGeom>
            <a:rect b="b" l="l" r="r" t="t"/>
            <a:pathLst>
              <a:path extrusionOk="0" h="33872" w="36373">
                <a:moveTo>
                  <a:pt x="17646" y="1"/>
                </a:moveTo>
                <a:cubicBezTo>
                  <a:pt x="16061" y="1"/>
                  <a:pt x="14457" y="247"/>
                  <a:pt x="12881" y="765"/>
                </a:cubicBezTo>
                <a:cubicBezTo>
                  <a:pt x="4451" y="3521"/>
                  <a:pt x="1" y="13012"/>
                  <a:pt x="2919" y="21943"/>
                </a:cubicBezTo>
                <a:cubicBezTo>
                  <a:pt x="5305" y="29210"/>
                  <a:pt x="11848" y="33872"/>
                  <a:pt x="18745" y="33872"/>
                </a:cubicBezTo>
                <a:cubicBezTo>
                  <a:pt x="20324" y="33872"/>
                  <a:pt x="21921" y="33627"/>
                  <a:pt x="23492" y="33114"/>
                </a:cubicBezTo>
                <a:cubicBezTo>
                  <a:pt x="31921" y="30343"/>
                  <a:pt x="36372" y="20867"/>
                  <a:pt x="33454" y="11922"/>
                </a:cubicBezTo>
                <a:cubicBezTo>
                  <a:pt x="31070" y="4661"/>
                  <a:pt x="24536" y="1"/>
                  <a:pt x="176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27"/>
          <p:cNvSpPr/>
          <p:nvPr/>
        </p:nvSpPr>
        <p:spPr>
          <a:xfrm>
            <a:off x="-1255025" y="-456300"/>
            <a:ext cx="2814842" cy="1839569"/>
          </a:xfrm>
          <a:custGeom>
            <a:rect b="b" l="l" r="r" t="t"/>
            <a:pathLst>
              <a:path extrusionOk="0" h="31586" w="47691">
                <a:moveTo>
                  <a:pt x="40504" y="1"/>
                </a:moveTo>
                <a:cubicBezTo>
                  <a:pt x="29143" y="1"/>
                  <a:pt x="0" y="12347"/>
                  <a:pt x="0" y="12347"/>
                </a:cubicBezTo>
                <a:cubicBezTo>
                  <a:pt x="0" y="12347"/>
                  <a:pt x="4203" y="31585"/>
                  <a:pt x="12943" y="31585"/>
                </a:cubicBezTo>
                <a:cubicBezTo>
                  <a:pt x="13107" y="31585"/>
                  <a:pt x="13273" y="31579"/>
                  <a:pt x="13441" y="31565"/>
                </a:cubicBezTo>
                <a:cubicBezTo>
                  <a:pt x="18216" y="31167"/>
                  <a:pt x="17007" y="21484"/>
                  <a:pt x="20957" y="20232"/>
                </a:cubicBezTo>
                <a:cubicBezTo>
                  <a:pt x="25024" y="18935"/>
                  <a:pt x="26704" y="20099"/>
                  <a:pt x="30300" y="18051"/>
                </a:cubicBezTo>
                <a:cubicBezTo>
                  <a:pt x="32879" y="16592"/>
                  <a:pt x="33469" y="15663"/>
                  <a:pt x="34397" y="13585"/>
                </a:cubicBezTo>
                <a:cubicBezTo>
                  <a:pt x="35856" y="10387"/>
                  <a:pt x="47690" y="6865"/>
                  <a:pt x="44713" y="1471"/>
                </a:cubicBezTo>
                <a:cubicBezTo>
                  <a:pt x="44145" y="436"/>
                  <a:pt x="42638" y="1"/>
                  <a:pt x="40504" y="1"/>
                </a:cubicBezTo>
                <a:close/>
              </a:path>
            </a:pathLst>
          </a:custGeom>
          <a:solidFill>
            <a:srgbClr val="2ED3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27"/>
          <p:cNvSpPr/>
          <p:nvPr/>
        </p:nvSpPr>
        <p:spPr>
          <a:xfrm>
            <a:off x="100725" y="49199"/>
            <a:ext cx="474856" cy="406906"/>
          </a:xfrm>
          <a:custGeom>
            <a:rect b="b" l="l" r="r" t="t"/>
            <a:pathLst>
              <a:path extrusionOk="0" h="8689" w="10140">
                <a:moveTo>
                  <a:pt x="5779" y="1364"/>
                </a:moveTo>
                <a:cubicBezTo>
                  <a:pt x="7306" y="1364"/>
                  <a:pt x="8769" y="2548"/>
                  <a:pt x="8769" y="4333"/>
                </a:cubicBezTo>
                <a:cubicBezTo>
                  <a:pt x="8769" y="5983"/>
                  <a:pt x="7443" y="7310"/>
                  <a:pt x="5792" y="7310"/>
                </a:cubicBezTo>
                <a:cubicBezTo>
                  <a:pt x="3154" y="7310"/>
                  <a:pt x="1828" y="4112"/>
                  <a:pt x="3700" y="2240"/>
                </a:cubicBezTo>
                <a:cubicBezTo>
                  <a:pt x="4305" y="1635"/>
                  <a:pt x="5049" y="1364"/>
                  <a:pt x="5779" y="1364"/>
                </a:cubicBezTo>
                <a:close/>
                <a:moveTo>
                  <a:pt x="5792" y="0"/>
                </a:moveTo>
                <a:cubicBezTo>
                  <a:pt x="1931" y="0"/>
                  <a:pt x="1" y="4672"/>
                  <a:pt x="2727" y="7413"/>
                </a:cubicBezTo>
                <a:cubicBezTo>
                  <a:pt x="3613" y="8294"/>
                  <a:pt x="4700" y="8689"/>
                  <a:pt x="5766" y="8689"/>
                </a:cubicBezTo>
                <a:cubicBezTo>
                  <a:pt x="7999" y="8689"/>
                  <a:pt x="10140" y="6956"/>
                  <a:pt x="10140" y="4333"/>
                </a:cubicBezTo>
                <a:cubicBezTo>
                  <a:pt x="10140" y="1945"/>
                  <a:pt x="8194" y="0"/>
                  <a:pt x="5792" y="0"/>
                </a:cubicBezTo>
                <a:close/>
              </a:path>
            </a:pathLst>
          </a:custGeom>
          <a:solidFill>
            <a:srgbClr val="FFE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27"/>
          <p:cNvSpPr/>
          <p:nvPr/>
        </p:nvSpPr>
        <p:spPr>
          <a:xfrm>
            <a:off x="7097049" y="-346288"/>
            <a:ext cx="1031614" cy="917769"/>
          </a:xfrm>
          <a:custGeom>
            <a:rect b="b" l="l" r="r" t="t"/>
            <a:pathLst>
              <a:path extrusionOk="0" h="15227" w="19469">
                <a:moveTo>
                  <a:pt x="4363" y="1"/>
                </a:moveTo>
                <a:lnTo>
                  <a:pt x="1" y="723"/>
                </a:lnTo>
                <a:lnTo>
                  <a:pt x="251" y="1622"/>
                </a:lnTo>
                <a:cubicBezTo>
                  <a:pt x="2573" y="9683"/>
                  <a:pt x="9945" y="15226"/>
                  <a:pt x="18323" y="15226"/>
                </a:cubicBezTo>
                <a:cubicBezTo>
                  <a:pt x="18401" y="15226"/>
                  <a:pt x="18478" y="15226"/>
                  <a:pt x="18555" y="15225"/>
                </a:cubicBezTo>
                <a:lnTo>
                  <a:pt x="19469" y="15210"/>
                </a:lnTo>
                <a:lnTo>
                  <a:pt x="19012" y="10818"/>
                </a:lnTo>
                <a:lnTo>
                  <a:pt x="18260" y="10818"/>
                </a:lnTo>
                <a:cubicBezTo>
                  <a:pt x="11982" y="10789"/>
                  <a:pt x="6441" y="6692"/>
                  <a:pt x="4569" y="694"/>
                </a:cubicBezTo>
                <a:lnTo>
                  <a:pt x="436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61" name="Google Shape;2561;p27"/>
          <p:cNvSpPr txBox="1"/>
          <p:nvPr>
            <p:ph idx="1" type="subTitle"/>
          </p:nvPr>
        </p:nvSpPr>
        <p:spPr>
          <a:xfrm>
            <a:off x="1417320" y="2867787"/>
            <a:ext cx="1435500" cy="406800"/>
          </a:xfrm>
          <a:prstGeom prst="rect">
            <a:avLst/>
          </a:prstGeom>
          <a:solidFill>
            <a:schemeClr val="accent1"/>
          </a:solidFill>
        </p:spPr>
        <p:txBody>
          <a:bodyPr anchorCtr="0" anchor="t" bIns="91425" lIns="91425" spcFirstLastPara="1" rIns="91425" wrap="square" tIns="91425">
            <a:noAutofit/>
          </a:bodyPr>
          <a:lstStyle>
            <a:lvl1pPr lvl="0" rtl="0" algn="ctr">
              <a:spcBef>
                <a:spcPts val="0"/>
              </a:spcBef>
              <a:spcAft>
                <a:spcPts val="0"/>
              </a:spcAft>
              <a:buSzPts val="1800"/>
              <a:buFont typeface="Roboto Slab"/>
              <a:buNone/>
              <a:defRPr b="1" sz="1800">
                <a:latin typeface="Roboto Slab"/>
                <a:ea typeface="Roboto Slab"/>
                <a:cs typeface="Roboto Slab"/>
                <a:sym typeface="Roboto Slab"/>
              </a:defRPr>
            </a:lvl1pPr>
            <a:lvl2pPr lvl="1" rtl="0">
              <a:spcBef>
                <a:spcPts val="1600"/>
              </a:spcBef>
              <a:spcAft>
                <a:spcPts val="0"/>
              </a:spcAft>
              <a:buSzPts val="1400"/>
              <a:buFont typeface="Roboto Slab"/>
              <a:buNone/>
              <a:defRPr b="1">
                <a:latin typeface="Roboto Slab"/>
                <a:ea typeface="Roboto Slab"/>
                <a:cs typeface="Roboto Slab"/>
                <a:sym typeface="Roboto Slab"/>
              </a:defRPr>
            </a:lvl2pPr>
            <a:lvl3pPr lvl="2" rtl="0">
              <a:spcBef>
                <a:spcPts val="1600"/>
              </a:spcBef>
              <a:spcAft>
                <a:spcPts val="0"/>
              </a:spcAft>
              <a:buSzPts val="1400"/>
              <a:buFont typeface="Roboto Slab"/>
              <a:buNone/>
              <a:defRPr b="1">
                <a:latin typeface="Roboto Slab"/>
                <a:ea typeface="Roboto Slab"/>
                <a:cs typeface="Roboto Slab"/>
                <a:sym typeface="Roboto Slab"/>
              </a:defRPr>
            </a:lvl3pPr>
            <a:lvl4pPr lvl="3" rtl="0">
              <a:spcBef>
                <a:spcPts val="1600"/>
              </a:spcBef>
              <a:spcAft>
                <a:spcPts val="0"/>
              </a:spcAft>
              <a:buSzPts val="1400"/>
              <a:buFont typeface="Roboto Slab"/>
              <a:buNone/>
              <a:defRPr b="1">
                <a:latin typeface="Roboto Slab"/>
                <a:ea typeface="Roboto Slab"/>
                <a:cs typeface="Roboto Slab"/>
                <a:sym typeface="Roboto Slab"/>
              </a:defRPr>
            </a:lvl4pPr>
            <a:lvl5pPr lvl="4" rtl="0">
              <a:spcBef>
                <a:spcPts val="1600"/>
              </a:spcBef>
              <a:spcAft>
                <a:spcPts val="0"/>
              </a:spcAft>
              <a:buSzPts val="1400"/>
              <a:buFont typeface="Roboto Slab"/>
              <a:buNone/>
              <a:defRPr b="1">
                <a:latin typeface="Roboto Slab"/>
                <a:ea typeface="Roboto Slab"/>
                <a:cs typeface="Roboto Slab"/>
                <a:sym typeface="Roboto Slab"/>
              </a:defRPr>
            </a:lvl5pPr>
            <a:lvl6pPr lvl="5" rtl="0">
              <a:spcBef>
                <a:spcPts val="1600"/>
              </a:spcBef>
              <a:spcAft>
                <a:spcPts val="0"/>
              </a:spcAft>
              <a:buSzPts val="1400"/>
              <a:buFont typeface="Roboto Slab"/>
              <a:buNone/>
              <a:defRPr b="1">
                <a:latin typeface="Roboto Slab"/>
                <a:ea typeface="Roboto Slab"/>
                <a:cs typeface="Roboto Slab"/>
                <a:sym typeface="Roboto Slab"/>
              </a:defRPr>
            </a:lvl6pPr>
            <a:lvl7pPr lvl="6" rtl="0">
              <a:spcBef>
                <a:spcPts val="1600"/>
              </a:spcBef>
              <a:spcAft>
                <a:spcPts val="0"/>
              </a:spcAft>
              <a:buSzPts val="1400"/>
              <a:buFont typeface="Roboto Slab"/>
              <a:buNone/>
              <a:defRPr b="1">
                <a:latin typeface="Roboto Slab"/>
                <a:ea typeface="Roboto Slab"/>
                <a:cs typeface="Roboto Slab"/>
                <a:sym typeface="Roboto Slab"/>
              </a:defRPr>
            </a:lvl7pPr>
            <a:lvl8pPr lvl="7" rtl="0">
              <a:spcBef>
                <a:spcPts val="1600"/>
              </a:spcBef>
              <a:spcAft>
                <a:spcPts val="0"/>
              </a:spcAft>
              <a:buSzPts val="1400"/>
              <a:buFont typeface="Roboto Slab"/>
              <a:buNone/>
              <a:defRPr b="1">
                <a:latin typeface="Roboto Slab"/>
                <a:ea typeface="Roboto Slab"/>
                <a:cs typeface="Roboto Slab"/>
                <a:sym typeface="Roboto Slab"/>
              </a:defRPr>
            </a:lvl8pPr>
            <a:lvl9pPr lvl="8" rtl="0">
              <a:spcBef>
                <a:spcPts val="1600"/>
              </a:spcBef>
              <a:spcAft>
                <a:spcPts val="1600"/>
              </a:spcAft>
              <a:buSzPts val="1400"/>
              <a:buFont typeface="Roboto Slab"/>
              <a:buNone/>
              <a:defRPr b="1">
                <a:latin typeface="Roboto Slab"/>
                <a:ea typeface="Roboto Slab"/>
                <a:cs typeface="Roboto Slab"/>
                <a:sym typeface="Roboto Slab"/>
              </a:defRPr>
            </a:lvl9pPr>
          </a:lstStyle>
          <a:p/>
        </p:txBody>
      </p:sp>
      <p:sp>
        <p:nvSpPr>
          <p:cNvPr id="2562" name="Google Shape;2562;p27"/>
          <p:cNvSpPr txBox="1"/>
          <p:nvPr>
            <p:ph idx="2" type="subTitle"/>
          </p:nvPr>
        </p:nvSpPr>
        <p:spPr>
          <a:xfrm>
            <a:off x="1170432" y="3279267"/>
            <a:ext cx="1828800" cy="10791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Clr>
                <a:schemeClr val="lt1"/>
              </a:buClr>
              <a:buSzPts val="1400"/>
              <a:buNone/>
              <a:defRPr>
                <a:solidFill>
                  <a:schemeClr val="lt1"/>
                </a:solidFill>
              </a:defRPr>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
        <p:nvSpPr>
          <p:cNvPr id="2563" name="Google Shape;2563;p27"/>
          <p:cNvSpPr txBox="1"/>
          <p:nvPr>
            <p:ph idx="3" type="subTitle"/>
          </p:nvPr>
        </p:nvSpPr>
        <p:spPr>
          <a:xfrm>
            <a:off x="3903345" y="2867787"/>
            <a:ext cx="1435500" cy="406800"/>
          </a:xfrm>
          <a:prstGeom prst="rect">
            <a:avLst/>
          </a:prstGeom>
          <a:solidFill>
            <a:schemeClr val="accent1"/>
          </a:solidFill>
        </p:spPr>
        <p:txBody>
          <a:bodyPr anchorCtr="0" anchor="t" bIns="91425" lIns="91425" spcFirstLastPara="1" rIns="91425" wrap="square" tIns="91425">
            <a:noAutofit/>
          </a:bodyPr>
          <a:lstStyle>
            <a:lvl1pPr lvl="0" rtl="0" algn="ctr">
              <a:spcBef>
                <a:spcPts val="0"/>
              </a:spcBef>
              <a:spcAft>
                <a:spcPts val="0"/>
              </a:spcAft>
              <a:buSzPts val="1800"/>
              <a:buFont typeface="Roboto Slab"/>
              <a:buNone/>
              <a:defRPr b="1" sz="1800">
                <a:latin typeface="Roboto Slab"/>
                <a:ea typeface="Roboto Slab"/>
                <a:cs typeface="Roboto Slab"/>
                <a:sym typeface="Roboto Slab"/>
              </a:defRPr>
            </a:lvl1pPr>
            <a:lvl2pPr lvl="1" rtl="0">
              <a:spcBef>
                <a:spcPts val="1600"/>
              </a:spcBef>
              <a:spcAft>
                <a:spcPts val="0"/>
              </a:spcAft>
              <a:buSzPts val="1400"/>
              <a:buFont typeface="Roboto Slab"/>
              <a:buNone/>
              <a:defRPr b="1">
                <a:latin typeface="Roboto Slab"/>
                <a:ea typeface="Roboto Slab"/>
                <a:cs typeface="Roboto Slab"/>
                <a:sym typeface="Roboto Slab"/>
              </a:defRPr>
            </a:lvl2pPr>
            <a:lvl3pPr lvl="2" rtl="0">
              <a:spcBef>
                <a:spcPts val="1600"/>
              </a:spcBef>
              <a:spcAft>
                <a:spcPts val="0"/>
              </a:spcAft>
              <a:buSzPts val="1400"/>
              <a:buFont typeface="Roboto Slab"/>
              <a:buNone/>
              <a:defRPr b="1">
                <a:latin typeface="Roboto Slab"/>
                <a:ea typeface="Roboto Slab"/>
                <a:cs typeface="Roboto Slab"/>
                <a:sym typeface="Roboto Slab"/>
              </a:defRPr>
            </a:lvl3pPr>
            <a:lvl4pPr lvl="3" rtl="0">
              <a:spcBef>
                <a:spcPts val="1600"/>
              </a:spcBef>
              <a:spcAft>
                <a:spcPts val="0"/>
              </a:spcAft>
              <a:buSzPts val="1400"/>
              <a:buFont typeface="Roboto Slab"/>
              <a:buNone/>
              <a:defRPr b="1">
                <a:latin typeface="Roboto Slab"/>
                <a:ea typeface="Roboto Slab"/>
                <a:cs typeface="Roboto Slab"/>
                <a:sym typeface="Roboto Slab"/>
              </a:defRPr>
            </a:lvl4pPr>
            <a:lvl5pPr lvl="4" rtl="0">
              <a:spcBef>
                <a:spcPts val="1600"/>
              </a:spcBef>
              <a:spcAft>
                <a:spcPts val="0"/>
              </a:spcAft>
              <a:buSzPts val="1400"/>
              <a:buFont typeface="Roboto Slab"/>
              <a:buNone/>
              <a:defRPr b="1">
                <a:latin typeface="Roboto Slab"/>
                <a:ea typeface="Roboto Slab"/>
                <a:cs typeface="Roboto Slab"/>
                <a:sym typeface="Roboto Slab"/>
              </a:defRPr>
            </a:lvl5pPr>
            <a:lvl6pPr lvl="5" rtl="0">
              <a:spcBef>
                <a:spcPts val="1600"/>
              </a:spcBef>
              <a:spcAft>
                <a:spcPts val="0"/>
              </a:spcAft>
              <a:buSzPts val="1400"/>
              <a:buFont typeface="Roboto Slab"/>
              <a:buNone/>
              <a:defRPr b="1">
                <a:latin typeface="Roboto Slab"/>
                <a:ea typeface="Roboto Slab"/>
                <a:cs typeface="Roboto Slab"/>
                <a:sym typeface="Roboto Slab"/>
              </a:defRPr>
            </a:lvl6pPr>
            <a:lvl7pPr lvl="6" rtl="0">
              <a:spcBef>
                <a:spcPts val="1600"/>
              </a:spcBef>
              <a:spcAft>
                <a:spcPts val="0"/>
              </a:spcAft>
              <a:buSzPts val="1400"/>
              <a:buFont typeface="Roboto Slab"/>
              <a:buNone/>
              <a:defRPr b="1">
                <a:latin typeface="Roboto Slab"/>
                <a:ea typeface="Roboto Slab"/>
                <a:cs typeface="Roboto Slab"/>
                <a:sym typeface="Roboto Slab"/>
              </a:defRPr>
            </a:lvl7pPr>
            <a:lvl8pPr lvl="7" rtl="0">
              <a:spcBef>
                <a:spcPts val="1600"/>
              </a:spcBef>
              <a:spcAft>
                <a:spcPts val="0"/>
              </a:spcAft>
              <a:buSzPts val="1400"/>
              <a:buFont typeface="Roboto Slab"/>
              <a:buNone/>
              <a:defRPr b="1">
                <a:latin typeface="Roboto Slab"/>
                <a:ea typeface="Roboto Slab"/>
                <a:cs typeface="Roboto Slab"/>
                <a:sym typeface="Roboto Slab"/>
              </a:defRPr>
            </a:lvl8pPr>
            <a:lvl9pPr lvl="8" rtl="0">
              <a:spcBef>
                <a:spcPts val="1600"/>
              </a:spcBef>
              <a:spcAft>
                <a:spcPts val="1600"/>
              </a:spcAft>
              <a:buSzPts val="1400"/>
              <a:buFont typeface="Roboto Slab"/>
              <a:buNone/>
              <a:defRPr b="1">
                <a:latin typeface="Roboto Slab"/>
                <a:ea typeface="Roboto Slab"/>
                <a:cs typeface="Roboto Slab"/>
                <a:sym typeface="Roboto Slab"/>
              </a:defRPr>
            </a:lvl9pPr>
          </a:lstStyle>
          <a:p/>
        </p:txBody>
      </p:sp>
      <p:sp>
        <p:nvSpPr>
          <p:cNvPr id="2564" name="Google Shape;2564;p27"/>
          <p:cNvSpPr txBox="1"/>
          <p:nvPr>
            <p:ph idx="4" type="subTitle"/>
          </p:nvPr>
        </p:nvSpPr>
        <p:spPr>
          <a:xfrm>
            <a:off x="3656457" y="3279267"/>
            <a:ext cx="1828800" cy="10791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Clr>
                <a:schemeClr val="lt1"/>
              </a:buClr>
              <a:buSzPts val="1400"/>
              <a:buNone/>
              <a:defRPr>
                <a:solidFill>
                  <a:schemeClr val="lt1"/>
                </a:solidFill>
              </a:defRPr>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
        <p:nvSpPr>
          <p:cNvPr id="2565" name="Google Shape;2565;p27"/>
          <p:cNvSpPr txBox="1"/>
          <p:nvPr>
            <p:ph idx="5" type="subTitle"/>
          </p:nvPr>
        </p:nvSpPr>
        <p:spPr>
          <a:xfrm>
            <a:off x="6389370" y="2867787"/>
            <a:ext cx="1435500" cy="406800"/>
          </a:xfrm>
          <a:prstGeom prst="rect">
            <a:avLst/>
          </a:prstGeom>
          <a:solidFill>
            <a:schemeClr val="accent1"/>
          </a:solidFill>
        </p:spPr>
        <p:txBody>
          <a:bodyPr anchorCtr="0" anchor="t" bIns="91425" lIns="91425" spcFirstLastPara="1" rIns="91425" wrap="square" tIns="91425">
            <a:noAutofit/>
          </a:bodyPr>
          <a:lstStyle>
            <a:lvl1pPr lvl="0" rtl="0" algn="ctr">
              <a:spcBef>
                <a:spcPts val="0"/>
              </a:spcBef>
              <a:spcAft>
                <a:spcPts val="0"/>
              </a:spcAft>
              <a:buSzPts val="1800"/>
              <a:buFont typeface="Roboto Slab"/>
              <a:buNone/>
              <a:defRPr b="1" sz="1800">
                <a:latin typeface="Roboto Slab"/>
                <a:ea typeface="Roboto Slab"/>
                <a:cs typeface="Roboto Slab"/>
                <a:sym typeface="Roboto Slab"/>
              </a:defRPr>
            </a:lvl1pPr>
            <a:lvl2pPr lvl="1" rtl="0">
              <a:spcBef>
                <a:spcPts val="1600"/>
              </a:spcBef>
              <a:spcAft>
                <a:spcPts val="0"/>
              </a:spcAft>
              <a:buSzPts val="1400"/>
              <a:buFont typeface="Roboto Slab"/>
              <a:buNone/>
              <a:defRPr b="1">
                <a:latin typeface="Roboto Slab"/>
                <a:ea typeface="Roboto Slab"/>
                <a:cs typeface="Roboto Slab"/>
                <a:sym typeface="Roboto Slab"/>
              </a:defRPr>
            </a:lvl2pPr>
            <a:lvl3pPr lvl="2" rtl="0">
              <a:spcBef>
                <a:spcPts val="1600"/>
              </a:spcBef>
              <a:spcAft>
                <a:spcPts val="0"/>
              </a:spcAft>
              <a:buSzPts val="1400"/>
              <a:buFont typeface="Roboto Slab"/>
              <a:buNone/>
              <a:defRPr b="1">
                <a:latin typeface="Roboto Slab"/>
                <a:ea typeface="Roboto Slab"/>
                <a:cs typeface="Roboto Slab"/>
                <a:sym typeface="Roboto Slab"/>
              </a:defRPr>
            </a:lvl3pPr>
            <a:lvl4pPr lvl="3" rtl="0">
              <a:spcBef>
                <a:spcPts val="1600"/>
              </a:spcBef>
              <a:spcAft>
                <a:spcPts val="0"/>
              </a:spcAft>
              <a:buSzPts val="1400"/>
              <a:buFont typeface="Roboto Slab"/>
              <a:buNone/>
              <a:defRPr b="1">
                <a:latin typeface="Roboto Slab"/>
                <a:ea typeface="Roboto Slab"/>
                <a:cs typeface="Roboto Slab"/>
                <a:sym typeface="Roboto Slab"/>
              </a:defRPr>
            </a:lvl4pPr>
            <a:lvl5pPr lvl="4" rtl="0">
              <a:spcBef>
                <a:spcPts val="1600"/>
              </a:spcBef>
              <a:spcAft>
                <a:spcPts val="0"/>
              </a:spcAft>
              <a:buSzPts val="1400"/>
              <a:buFont typeface="Roboto Slab"/>
              <a:buNone/>
              <a:defRPr b="1">
                <a:latin typeface="Roboto Slab"/>
                <a:ea typeface="Roboto Slab"/>
                <a:cs typeface="Roboto Slab"/>
                <a:sym typeface="Roboto Slab"/>
              </a:defRPr>
            </a:lvl5pPr>
            <a:lvl6pPr lvl="5" rtl="0">
              <a:spcBef>
                <a:spcPts val="1600"/>
              </a:spcBef>
              <a:spcAft>
                <a:spcPts val="0"/>
              </a:spcAft>
              <a:buSzPts val="1400"/>
              <a:buFont typeface="Roboto Slab"/>
              <a:buNone/>
              <a:defRPr b="1">
                <a:latin typeface="Roboto Slab"/>
                <a:ea typeface="Roboto Slab"/>
                <a:cs typeface="Roboto Slab"/>
                <a:sym typeface="Roboto Slab"/>
              </a:defRPr>
            </a:lvl6pPr>
            <a:lvl7pPr lvl="6" rtl="0">
              <a:spcBef>
                <a:spcPts val="1600"/>
              </a:spcBef>
              <a:spcAft>
                <a:spcPts val="0"/>
              </a:spcAft>
              <a:buSzPts val="1400"/>
              <a:buFont typeface="Roboto Slab"/>
              <a:buNone/>
              <a:defRPr b="1">
                <a:latin typeface="Roboto Slab"/>
                <a:ea typeface="Roboto Slab"/>
                <a:cs typeface="Roboto Slab"/>
                <a:sym typeface="Roboto Slab"/>
              </a:defRPr>
            </a:lvl7pPr>
            <a:lvl8pPr lvl="7" rtl="0">
              <a:spcBef>
                <a:spcPts val="1600"/>
              </a:spcBef>
              <a:spcAft>
                <a:spcPts val="0"/>
              </a:spcAft>
              <a:buSzPts val="1400"/>
              <a:buFont typeface="Roboto Slab"/>
              <a:buNone/>
              <a:defRPr b="1">
                <a:latin typeface="Roboto Slab"/>
                <a:ea typeface="Roboto Slab"/>
                <a:cs typeface="Roboto Slab"/>
                <a:sym typeface="Roboto Slab"/>
              </a:defRPr>
            </a:lvl8pPr>
            <a:lvl9pPr lvl="8" rtl="0">
              <a:spcBef>
                <a:spcPts val="1600"/>
              </a:spcBef>
              <a:spcAft>
                <a:spcPts val="1600"/>
              </a:spcAft>
              <a:buSzPts val="1400"/>
              <a:buFont typeface="Roboto Slab"/>
              <a:buNone/>
              <a:defRPr b="1">
                <a:latin typeface="Roboto Slab"/>
                <a:ea typeface="Roboto Slab"/>
                <a:cs typeface="Roboto Slab"/>
                <a:sym typeface="Roboto Slab"/>
              </a:defRPr>
            </a:lvl9pPr>
          </a:lstStyle>
          <a:p/>
        </p:txBody>
      </p:sp>
      <p:sp>
        <p:nvSpPr>
          <p:cNvPr id="2566" name="Google Shape;2566;p27"/>
          <p:cNvSpPr txBox="1"/>
          <p:nvPr>
            <p:ph idx="6" type="subTitle"/>
          </p:nvPr>
        </p:nvSpPr>
        <p:spPr>
          <a:xfrm>
            <a:off x="6142482" y="3279267"/>
            <a:ext cx="1828800" cy="10791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Clr>
                <a:schemeClr val="lt1"/>
              </a:buClr>
              <a:buSzPts val="1400"/>
              <a:buNone/>
              <a:defRPr>
                <a:solidFill>
                  <a:schemeClr val="lt1"/>
                </a:solidFill>
              </a:defRPr>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7">
    <p:bg>
      <p:bgPr>
        <a:solidFill>
          <a:schemeClr val="accent1"/>
        </a:solidFill>
      </p:bgPr>
    </p:bg>
    <p:spTree>
      <p:nvGrpSpPr>
        <p:cNvPr id="2567" name="Shape 2567"/>
        <p:cNvGrpSpPr/>
        <p:nvPr/>
      </p:nvGrpSpPr>
      <p:grpSpPr>
        <a:xfrm>
          <a:off x="0" y="0"/>
          <a:ext cx="0" cy="0"/>
          <a:chOff x="0" y="0"/>
          <a:chExt cx="0" cy="0"/>
        </a:xfrm>
      </p:grpSpPr>
      <p:grpSp>
        <p:nvGrpSpPr>
          <p:cNvPr id="2568" name="Google Shape;2568;p28"/>
          <p:cNvGrpSpPr/>
          <p:nvPr/>
        </p:nvGrpSpPr>
        <p:grpSpPr>
          <a:xfrm rot="1957322">
            <a:off x="1118726" y="3695483"/>
            <a:ext cx="3619844" cy="3094822"/>
            <a:chOff x="4193913" y="1200413"/>
            <a:chExt cx="4034400" cy="3449250"/>
          </a:xfrm>
        </p:grpSpPr>
        <p:sp>
          <p:nvSpPr>
            <p:cNvPr id="2569" name="Google Shape;2569;p28"/>
            <p:cNvSpPr/>
            <p:nvPr/>
          </p:nvSpPr>
          <p:spPr>
            <a:xfrm>
              <a:off x="41939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28"/>
            <p:cNvSpPr/>
            <p:nvPr/>
          </p:nvSpPr>
          <p:spPr>
            <a:xfrm>
              <a:off x="45217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28"/>
            <p:cNvSpPr/>
            <p:nvPr/>
          </p:nvSpPr>
          <p:spPr>
            <a:xfrm>
              <a:off x="48495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28"/>
            <p:cNvSpPr/>
            <p:nvPr/>
          </p:nvSpPr>
          <p:spPr>
            <a:xfrm>
              <a:off x="51773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28"/>
            <p:cNvSpPr/>
            <p:nvPr/>
          </p:nvSpPr>
          <p:spPr>
            <a:xfrm>
              <a:off x="55052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28"/>
            <p:cNvSpPr/>
            <p:nvPr/>
          </p:nvSpPr>
          <p:spPr>
            <a:xfrm>
              <a:off x="58330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28"/>
            <p:cNvSpPr/>
            <p:nvPr/>
          </p:nvSpPr>
          <p:spPr>
            <a:xfrm>
              <a:off x="61608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28"/>
            <p:cNvSpPr/>
            <p:nvPr/>
          </p:nvSpPr>
          <p:spPr>
            <a:xfrm>
              <a:off x="64886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28"/>
            <p:cNvSpPr/>
            <p:nvPr/>
          </p:nvSpPr>
          <p:spPr>
            <a:xfrm>
              <a:off x="68165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28"/>
            <p:cNvSpPr/>
            <p:nvPr/>
          </p:nvSpPr>
          <p:spPr>
            <a:xfrm>
              <a:off x="71443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28"/>
            <p:cNvSpPr/>
            <p:nvPr/>
          </p:nvSpPr>
          <p:spPr>
            <a:xfrm>
              <a:off x="74721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28"/>
            <p:cNvSpPr/>
            <p:nvPr/>
          </p:nvSpPr>
          <p:spPr>
            <a:xfrm>
              <a:off x="77999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28"/>
            <p:cNvSpPr/>
            <p:nvPr/>
          </p:nvSpPr>
          <p:spPr>
            <a:xfrm>
              <a:off x="81278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28"/>
            <p:cNvSpPr/>
            <p:nvPr/>
          </p:nvSpPr>
          <p:spPr>
            <a:xfrm>
              <a:off x="43459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28"/>
            <p:cNvSpPr/>
            <p:nvPr/>
          </p:nvSpPr>
          <p:spPr>
            <a:xfrm>
              <a:off x="46737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28"/>
            <p:cNvSpPr/>
            <p:nvPr/>
          </p:nvSpPr>
          <p:spPr>
            <a:xfrm>
              <a:off x="50016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28"/>
            <p:cNvSpPr/>
            <p:nvPr/>
          </p:nvSpPr>
          <p:spPr>
            <a:xfrm>
              <a:off x="53294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28"/>
            <p:cNvSpPr/>
            <p:nvPr/>
          </p:nvSpPr>
          <p:spPr>
            <a:xfrm>
              <a:off x="56572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28"/>
            <p:cNvSpPr/>
            <p:nvPr/>
          </p:nvSpPr>
          <p:spPr>
            <a:xfrm>
              <a:off x="59850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28"/>
            <p:cNvSpPr/>
            <p:nvPr/>
          </p:nvSpPr>
          <p:spPr>
            <a:xfrm>
              <a:off x="63129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28"/>
            <p:cNvSpPr/>
            <p:nvPr/>
          </p:nvSpPr>
          <p:spPr>
            <a:xfrm>
              <a:off x="66407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28"/>
            <p:cNvSpPr/>
            <p:nvPr/>
          </p:nvSpPr>
          <p:spPr>
            <a:xfrm>
              <a:off x="69685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28"/>
            <p:cNvSpPr/>
            <p:nvPr/>
          </p:nvSpPr>
          <p:spPr>
            <a:xfrm>
              <a:off x="72963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28"/>
            <p:cNvSpPr/>
            <p:nvPr/>
          </p:nvSpPr>
          <p:spPr>
            <a:xfrm>
              <a:off x="76242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28"/>
            <p:cNvSpPr/>
            <p:nvPr/>
          </p:nvSpPr>
          <p:spPr>
            <a:xfrm>
              <a:off x="79520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28"/>
            <p:cNvSpPr/>
            <p:nvPr/>
          </p:nvSpPr>
          <p:spPr>
            <a:xfrm>
              <a:off x="44722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28"/>
            <p:cNvSpPr/>
            <p:nvPr/>
          </p:nvSpPr>
          <p:spPr>
            <a:xfrm>
              <a:off x="48000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28"/>
            <p:cNvSpPr/>
            <p:nvPr/>
          </p:nvSpPr>
          <p:spPr>
            <a:xfrm>
              <a:off x="51278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28"/>
            <p:cNvSpPr/>
            <p:nvPr/>
          </p:nvSpPr>
          <p:spPr>
            <a:xfrm>
              <a:off x="545571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28"/>
            <p:cNvSpPr/>
            <p:nvPr/>
          </p:nvSpPr>
          <p:spPr>
            <a:xfrm>
              <a:off x="57835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28"/>
            <p:cNvSpPr/>
            <p:nvPr/>
          </p:nvSpPr>
          <p:spPr>
            <a:xfrm>
              <a:off x="61113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28"/>
            <p:cNvSpPr/>
            <p:nvPr/>
          </p:nvSpPr>
          <p:spPr>
            <a:xfrm>
              <a:off x="64391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28"/>
            <p:cNvSpPr/>
            <p:nvPr/>
          </p:nvSpPr>
          <p:spPr>
            <a:xfrm>
              <a:off x="676701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28"/>
            <p:cNvSpPr/>
            <p:nvPr/>
          </p:nvSpPr>
          <p:spPr>
            <a:xfrm>
              <a:off x="70948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28"/>
            <p:cNvSpPr/>
            <p:nvPr/>
          </p:nvSpPr>
          <p:spPr>
            <a:xfrm>
              <a:off x="74226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28"/>
            <p:cNvSpPr/>
            <p:nvPr/>
          </p:nvSpPr>
          <p:spPr>
            <a:xfrm>
              <a:off x="77504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28"/>
            <p:cNvSpPr/>
            <p:nvPr/>
          </p:nvSpPr>
          <p:spPr>
            <a:xfrm>
              <a:off x="46242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28"/>
            <p:cNvSpPr/>
            <p:nvPr/>
          </p:nvSpPr>
          <p:spPr>
            <a:xfrm>
              <a:off x="49521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28"/>
            <p:cNvSpPr/>
            <p:nvPr/>
          </p:nvSpPr>
          <p:spPr>
            <a:xfrm>
              <a:off x="527993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28"/>
            <p:cNvSpPr/>
            <p:nvPr/>
          </p:nvSpPr>
          <p:spPr>
            <a:xfrm>
              <a:off x="560776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28"/>
            <p:cNvSpPr/>
            <p:nvPr/>
          </p:nvSpPr>
          <p:spPr>
            <a:xfrm>
              <a:off x="59355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28"/>
            <p:cNvSpPr/>
            <p:nvPr/>
          </p:nvSpPr>
          <p:spPr>
            <a:xfrm>
              <a:off x="62634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28"/>
            <p:cNvSpPr/>
            <p:nvPr/>
          </p:nvSpPr>
          <p:spPr>
            <a:xfrm>
              <a:off x="659123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28"/>
            <p:cNvSpPr/>
            <p:nvPr/>
          </p:nvSpPr>
          <p:spPr>
            <a:xfrm>
              <a:off x="691906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28"/>
            <p:cNvSpPr/>
            <p:nvPr/>
          </p:nvSpPr>
          <p:spPr>
            <a:xfrm>
              <a:off x="72468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28"/>
            <p:cNvSpPr/>
            <p:nvPr/>
          </p:nvSpPr>
          <p:spPr>
            <a:xfrm>
              <a:off x="75747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28"/>
            <p:cNvSpPr/>
            <p:nvPr/>
          </p:nvSpPr>
          <p:spPr>
            <a:xfrm>
              <a:off x="48268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28"/>
            <p:cNvSpPr/>
            <p:nvPr/>
          </p:nvSpPr>
          <p:spPr>
            <a:xfrm>
              <a:off x="548251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28"/>
            <p:cNvSpPr/>
            <p:nvPr/>
          </p:nvSpPr>
          <p:spPr>
            <a:xfrm>
              <a:off x="581033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28"/>
            <p:cNvSpPr/>
            <p:nvPr/>
          </p:nvSpPr>
          <p:spPr>
            <a:xfrm>
              <a:off x="61381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28"/>
            <p:cNvSpPr/>
            <p:nvPr/>
          </p:nvSpPr>
          <p:spPr>
            <a:xfrm>
              <a:off x="646598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28"/>
            <p:cNvSpPr/>
            <p:nvPr/>
          </p:nvSpPr>
          <p:spPr>
            <a:xfrm>
              <a:off x="679381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28"/>
            <p:cNvSpPr/>
            <p:nvPr/>
          </p:nvSpPr>
          <p:spPr>
            <a:xfrm>
              <a:off x="712163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28"/>
            <p:cNvSpPr/>
            <p:nvPr/>
          </p:nvSpPr>
          <p:spPr>
            <a:xfrm>
              <a:off x="74494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28"/>
            <p:cNvSpPr/>
            <p:nvPr/>
          </p:nvSpPr>
          <p:spPr>
            <a:xfrm>
              <a:off x="497891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28"/>
            <p:cNvSpPr/>
            <p:nvPr/>
          </p:nvSpPr>
          <p:spPr>
            <a:xfrm>
              <a:off x="530673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28"/>
            <p:cNvSpPr/>
            <p:nvPr/>
          </p:nvSpPr>
          <p:spPr>
            <a:xfrm>
              <a:off x="563456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28"/>
            <p:cNvSpPr/>
            <p:nvPr/>
          </p:nvSpPr>
          <p:spPr>
            <a:xfrm>
              <a:off x="596238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28"/>
            <p:cNvSpPr/>
            <p:nvPr/>
          </p:nvSpPr>
          <p:spPr>
            <a:xfrm>
              <a:off x="629021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28"/>
            <p:cNvSpPr/>
            <p:nvPr/>
          </p:nvSpPr>
          <p:spPr>
            <a:xfrm>
              <a:off x="661803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28"/>
            <p:cNvSpPr/>
            <p:nvPr/>
          </p:nvSpPr>
          <p:spPr>
            <a:xfrm>
              <a:off x="694586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28"/>
            <p:cNvSpPr/>
            <p:nvPr/>
          </p:nvSpPr>
          <p:spPr>
            <a:xfrm>
              <a:off x="727368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28"/>
            <p:cNvSpPr/>
            <p:nvPr/>
          </p:nvSpPr>
          <p:spPr>
            <a:xfrm>
              <a:off x="510518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28"/>
            <p:cNvSpPr/>
            <p:nvPr/>
          </p:nvSpPr>
          <p:spPr>
            <a:xfrm>
              <a:off x="543301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28"/>
            <p:cNvSpPr/>
            <p:nvPr/>
          </p:nvSpPr>
          <p:spPr>
            <a:xfrm>
              <a:off x="576083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28"/>
            <p:cNvSpPr/>
            <p:nvPr/>
          </p:nvSpPr>
          <p:spPr>
            <a:xfrm>
              <a:off x="608866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28"/>
            <p:cNvSpPr/>
            <p:nvPr/>
          </p:nvSpPr>
          <p:spPr>
            <a:xfrm>
              <a:off x="641648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28"/>
            <p:cNvSpPr/>
            <p:nvPr/>
          </p:nvSpPr>
          <p:spPr>
            <a:xfrm>
              <a:off x="674431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28"/>
            <p:cNvSpPr/>
            <p:nvPr/>
          </p:nvSpPr>
          <p:spPr>
            <a:xfrm>
              <a:off x="707213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28"/>
            <p:cNvSpPr/>
            <p:nvPr/>
          </p:nvSpPr>
          <p:spPr>
            <a:xfrm>
              <a:off x="525723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28"/>
            <p:cNvSpPr/>
            <p:nvPr/>
          </p:nvSpPr>
          <p:spPr>
            <a:xfrm>
              <a:off x="558506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28"/>
            <p:cNvSpPr/>
            <p:nvPr/>
          </p:nvSpPr>
          <p:spPr>
            <a:xfrm>
              <a:off x="591288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28"/>
            <p:cNvSpPr/>
            <p:nvPr/>
          </p:nvSpPr>
          <p:spPr>
            <a:xfrm>
              <a:off x="624071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28"/>
            <p:cNvSpPr/>
            <p:nvPr/>
          </p:nvSpPr>
          <p:spPr>
            <a:xfrm>
              <a:off x="656853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28"/>
            <p:cNvSpPr/>
            <p:nvPr/>
          </p:nvSpPr>
          <p:spPr>
            <a:xfrm>
              <a:off x="689636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28"/>
            <p:cNvSpPr/>
            <p:nvPr/>
          </p:nvSpPr>
          <p:spPr>
            <a:xfrm>
              <a:off x="543021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28"/>
            <p:cNvSpPr/>
            <p:nvPr/>
          </p:nvSpPr>
          <p:spPr>
            <a:xfrm>
              <a:off x="5758038"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28"/>
            <p:cNvSpPr/>
            <p:nvPr/>
          </p:nvSpPr>
          <p:spPr>
            <a:xfrm>
              <a:off x="608586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28"/>
            <p:cNvSpPr/>
            <p:nvPr/>
          </p:nvSpPr>
          <p:spPr>
            <a:xfrm>
              <a:off x="6413688"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28"/>
            <p:cNvSpPr/>
            <p:nvPr/>
          </p:nvSpPr>
          <p:spPr>
            <a:xfrm>
              <a:off x="674151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28"/>
            <p:cNvSpPr/>
            <p:nvPr/>
          </p:nvSpPr>
          <p:spPr>
            <a:xfrm>
              <a:off x="5556488"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28"/>
            <p:cNvSpPr/>
            <p:nvPr/>
          </p:nvSpPr>
          <p:spPr>
            <a:xfrm>
              <a:off x="5884313"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28"/>
            <p:cNvSpPr/>
            <p:nvPr/>
          </p:nvSpPr>
          <p:spPr>
            <a:xfrm>
              <a:off x="6212138"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28"/>
            <p:cNvSpPr/>
            <p:nvPr/>
          </p:nvSpPr>
          <p:spPr>
            <a:xfrm>
              <a:off x="6539963"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28"/>
            <p:cNvSpPr/>
            <p:nvPr/>
          </p:nvSpPr>
          <p:spPr>
            <a:xfrm>
              <a:off x="5708538"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28"/>
            <p:cNvSpPr/>
            <p:nvPr/>
          </p:nvSpPr>
          <p:spPr>
            <a:xfrm>
              <a:off x="6036363"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28"/>
            <p:cNvSpPr/>
            <p:nvPr/>
          </p:nvSpPr>
          <p:spPr>
            <a:xfrm>
              <a:off x="6364188"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28"/>
            <p:cNvSpPr/>
            <p:nvPr/>
          </p:nvSpPr>
          <p:spPr>
            <a:xfrm>
              <a:off x="5911113" y="14683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28"/>
            <p:cNvSpPr/>
            <p:nvPr/>
          </p:nvSpPr>
          <p:spPr>
            <a:xfrm>
              <a:off x="6238938" y="14683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28"/>
            <p:cNvSpPr/>
            <p:nvPr/>
          </p:nvSpPr>
          <p:spPr>
            <a:xfrm>
              <a:off x="6063163" y="12004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28"/>
            <p:cNvSpPr/>
            <p:nvPr/>
          </p:nvSpPr>
          <p:spPr>
            <a:xfrm>
              <a:off x="515468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60" name="Google Shape;2660;p28"/>
          <p:cNvSpPr/>
          <p:nvPr/>
        </p:nvSpPr>
        <p:spPr>
          <a:xfrm rot="824084">
            <a:off x="1669915" y="4366475"/>
            <a:ext cx="1998817" cy="2049042"/>
          </a:xfrm>
          <a:custGeom>
            <a:rect b="b" l="l" r="r" t="t"/>
            <a:pathLst>
              <a:path extrusionOk="0" h="39084" w="38126">
                <a:moveTo>
                  <a:pt x="27382" y="6868"/>
                </a:moveTo>
                <a:lnTo>
                  <a:pt x="33277" y="33764"/>
                </a:lnTo>
                <a:lnTo>
                  <a:pt x="7030" y="25408"/>
                </a:lnTo>
                <a:lnTo>
                  <a:pt x="27382" y="6868"/>
                </a:lnTo>
                <a:close/>
                <a:moveTo>
                  <a:pt x="29578" y="0"/>
                </a:moveTo>
                <a:lnTo>
                  <a:pt x="0" y="26955"/>
                </a:lnTo>
                <a:lnTo>
                  <a:pt x="38126" y="39084"/>
                </a:lnTo>
                <a:lnTo>
                  <a:pt x="38126" y="39084"/>
                </a:lnTo>
                <a:lnTo>
                  <a:pt x="295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661" name="Google Shape;2661;p28"/>
          <p:cNvSpPr/>
          <p:nvPr/>
        </p:nvSpPr>
        <p:spPr>
          <a:xfrm flipH="1" rot="9877425">
            <a:off x="-2551501" y="-1121152"/>
            <a:ext cx="6137896" cy="3130802"/>
          </a:xfrm>
          <a:custGeom>
            <a:rect b="b" l="l" r="r" t="t"/>
            <a:pathLst>
              <a:path extrusionOk="0" h="53906" w="105682">
                <a:moveTo>
                  <a:pt x="19458" y="1"/>
                </a:moveTo>
                <a:cubicBezTo>
                  <a:pt x="16586" y="1"/>
                  <a:pt x="14065" y="480"/>
                  <a:pt x="11967" y="1131"/>
                </a:cubicBezTo>
                <a:cubicBezTo>
                  <a:pt x="9801" y="1809"/>
                  <a:pt x="7723" y="2767"/>
                  <a:pt x="5792" y="3990"/>
                </a:cubicBezTo>
                <a:cubicBezTo>
                  <a:pt x="4481" y="4815"/>
                  <a:pt x="3243" y="5758"/>
                  <a:pt x="2108" y="6820"/>
                </a:cubicBezTo>
                <a:cubicBezTo>
                  <a:pt x="1563" y="7335"/>
                  <a:pt x="1209" y="7719"/>
                  <a:pt x="1077" y="7851"/>
                </a:cubicBezTo>
                <a:lnTo>
                  <a:pt x="1" y="9089"/>
                </a:lnTo>
                <a:lnTo>
                  <a:pt x="6927" y="15190"/>
                </a:lnTo>
                <a:lnTo>
                  <a:pt x="7988" y="13982"/>
                </a:lnTo>
                <a:lnTo>
                  <a:pt x="8401" y="14350"/>
                </a:lnTo>
                <a:lnTo>
                  <a:pt x="9197" y="15087"/>
                </a:lnTo>
                <a:cubicBezTo>
                  <a:pt x="9934" y="14350"/>
                  <a:pt x="10744" y="13717"/>
                  <a:pt x="11614" y="13171"/>
                </a:cubicBezTo>
                <a:cubicBezTo>
                  <a:pt x="12822" y="12405"/>
                  <a:pt x="14119" y="11816"/>
                  <a:pt x="15475" y="11418"/>
                </a:cubicBezTo>
                <a:cubicBezTo>
                  <a:pt x="16772" y="11043"/>
                  <a:pt x="18102" y="10856"/>
                  <a:pt x="19462" y="10856"/>
                </a:cubicBezTo>
                <a:cubicBezTo>
                  <a:pt x="23663" y="10856"/>
                  <a:pt x="28148" y="12641"/>
                  <a:pt x="32835" y="16192"/>
                </a:cubicBezTo>
                <a:cubicBezTo>
                  <a:pt x="37419" y="19656"/>
                  <a:pt x="38244" y="23576"/>
                  <a:pt x="39113" y="27717"/>
                </a:cubicBezTo>
                <a:cubicBezTo>
                  <a:pt x="39556" y="29810"/>
                  <a:pt x="39968" y="31785"/>
                  <a:pt x="40882" y="33671"/>
                </a:cubicBezTo>
                <a:cubicBezTo>
                  <a:pt x="42238" y="36442"/>
                  <a:pt x="44389" y="38284"/>
                  <a:pt x="47248" y="39139"/>
                </a:cubicBezTo>
                <a:cubicBezTo>
                  <a:pt x="49015" y="39663"/>
                  <a:pt x="50635" y="39879"/>
                  <a:pt x="52114" y="39879"/>
                </a:cubicBezTo>
                <a:cubicBezTo>
                  <a:pt x="55993" y="39879"/>
                  <a:pt x="58906" y="38396"/>
                  <a:pt x="60954" y="37105"/>
                </a:cubicBezTo>
                <a:cubicBezTo>
                  <a:pt x="61986" y="36456"/>
                  <a:pt x="62899" y="35778"/>
                  <a:pt x="63798" y="35130"/>
                </a:cubicBezTo>
                <a:cubicBezTo>
                  <a:pt x="64609" y="34526"/>
                  <a:pt x="65390" y="33951"/>
                  <a:pt x="66127" y="33479"/>
                </a:cubicBezTo>
                <a:cubicBezTo>
                  <a:pt x="67486" y="32633"/>
                  <a:pt x="68779" y="32054"/>
                  <a:pt x="70490" y="32054"/>
                </a:cubicBezTo>
                <a:cubicBezTo>
                  <a:pt x="70745" y="32054"/>
                  <a:pt x="71009" y="32067"/>
                  <a:pt x="71285" y="32094"/>
                </a:cubicBezTo>
                <a:cubicBezTo>
                  <a:pt x="75043" y="32463"/>
                  <a:pt x="80746" y="36176"/>
                  <a:pt x="86906" y="42278"/>
                </a:cubicBezTo>
                <a:cubicBezTo>
                  <a:pt x="90163" y="45505"/>
                  <a:pt x="93199" y="48954"/>
                  <a:pt x="95985" y="52594"/>
                </a:cubicBezTo>
                <a:lnTo>
                  <a:pt x="96972" y="53905"/>
                </a:lnTo>
                <a:lnTo>
                  <a:pt x="105682" y="47421"/>
                </a:lnTo>
                <a:lnTo>
                  <a:pt x="104709" y="46109"/>
                </a:lnTo>
                <a:cubicBezTo>
                  <a:pt x="101614" y="42057"/>
                  <a:pt x="98239" y="38210"/>
                  <a:pt x="94629" y="34629"/>
                </a:cubicBezTo>
                <a:cubicBezTo>
                  <a:pt x="86332" y="26405"/>
                  <a:pt x="78845" y="21925"/>
                  <a:pt x="72346" y="21277"/>
                </a:cubicBezTo>
                <a:cubicBezTo>
                  <a:pt x="71702" y="21214"/>
                  <a:pt x="71080" y="21185"/>
                  <a:pt x="70480" y="21185"/>
                </a:cubicBezTo>
                <a:cubicBezTo>
                  <a:pt x="65848" y="21185"/>
                  <a:pt x="62514" y="22913"/>
                  <a:pt x="60335" y="24283"/>
                </a:cubicBezTo>
                <a:cubicBezTo>
                  <a:pt x="59245" y="24976"/>
                  <a:pt x="58242" y="25713"/>
                  <a:pt x="57358" y="26376"/>
                </a:cubicBezTo>
                <a:cubicBezTo>
                  <a:pt x="56474" y="27024"/>
                  <a:pt x="55767" y="27525"/>
                  <a:pt x="55148" y="27923"/>
                </a:cubicBezTo>
                <a:cubicBezTo>
                  <a:pt x="53957" y="28674"/>
                  <a:pt x="53072" y="29016"/>
                  <a:pt x="52097" y="29016"/>
                </a:cubicBezTo>
                <a:cubicBezTo>
                  <a:pt x="51635" y="29016"/>
                  <a:pt x="51153" y="28940"/>
                  <a:pt x="50609" y="28793"/>
                </a:cubicBezTo>
                <a:cubicBezTo>
                  <a:pt x="50314" y="28144"/>
                  <a:pt x="49901" y="26170"/>
                  <a:pt x="49769" y="25477"/>
                </a:cubicBezTo>
                <a:cubicBezTo>
                  <a:pt x="48752" y="20687"/>
                  <a:pt x="47234" y="13451"/>
                  <a:pt x="39393" y="7512"/>
                </a:cubicBezTo>
                <a:cubicBezTo>
                  <a:pt x="31793" y="1773"/>
                  <a:pt x="24977" y="1"/>
                  <a:pt x="1945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662" name="Google Shape;2662;p28"/>
          <p:cNvSpPr/>
          <p:nvPr/>
        </p:nvSpPr>
        <p:spPr>
          <a:xfrm flipH="1">
            <a:off x="555067" y="622525"/>
            <a:ext cx="574161" cy="552385"/>
          </a:xfrm>
          <a:custGeom>
            <a:rect b="b" l="l" r="r" t="t"/>
            <a:pathLst>
              <a:path extrusionOk="0" h="31151" w="32379">
                <a:moveTo>
                  <a:pt x="16801" y="4922"/>
                </a:moveTo>
                <a:cubicBezTo>
                  <a:pt x="18175" y="4922"/>
                  <a:pt x="19561" y="5187"/>
                  <a:pt x="20883" y="5734"/>
                </a:cubicBezTo>
                <a:cubicBezTo>
                  <a:pt x="24862" y="7384"/>
                  <a:pt x="27456" y="11260"/>
                  <a:pt x="27456" y="15578"/>
                </a:cubicBezTo>
                <a:cubicBezTo>
                  <a:pt x="27456" y="21458"/>
                  <a:pt x="22681" y="26233"/>
                  <a:pt x="16801" y="26233"/>
                </a:cubicBezTo>
                <a:cubicBezTo>
                  <a:pt x="12498" y="26233"/>
                  <a:pt x="8607" y="23640"/>
                  <a:pt x="6956" y="19661"/>
                </a:cubicBezTo>
                <a:cubicBezTo>
                  <a:pt x="5306" y="15667"/>
                  <a:pt x="6220" y="11083"/>
                  <a:pt x="9270" y="8047"/>
                </a:cubicBezTo>
                <a:cubicBezTo>
                  <a:pt x="11301" y="6007"/>
                  <a:pt x="14025" y="4922"/>
                  <a:pt x="16801" y="4922"/>
                </a:cubicBezTo>
                <a:close/>
                <a:moveTo>
                  <a:pt x="16801" y="1"/>
                </a:moveTo>
                <a:cubicBezTo>
                  <a:pt x="10508" y="1"/>
                  <a:pt x="4820" y="3803"/>
                  <a:pt x="2417" y="9610"/>
                </a:cubicBezTo>
                <a:cubicBezTo>
                  <a:pt x="0" y="15431"/>
                  <a:pt x="1342" y="22136"/>
                  <a:pt x="5792" y="26587"/>
                </a:cubicBezTo>
                <a:cubicBezTo>
                  <a:pt x="8770" y="29564"/>
                  <a:pt x="12756" y="31150"/>
                  <a:pt x="16812" y="31150"/>
                </a:cubicBezTo>
                <a:cubicBezTo>
                  <a:pt x="18819" y="31150"/>
                  <a:pt x="20843" y="30762"/>
                  <a:pt x="22770" y="29962"/>
                </a:cubicBezTo>
                <a:cubicBezTo>
                  <a:pt x="28576" y="27560"/>
                  <a:pt x="32378" y="21871"/>
                  <a:pt x="32378" y="15578"/>
                </a:cubicBezTo>
                <a:cubicBezTo>
                  <a:pt x="32378" y="6972"/>
                  <a:pt x="25408" y="1"/>
                  <a:pt x="168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28"/>
          <p:cNvSpPr txBox="1"/>
          <p:nvPr>
            <p:ph type="title"/>
          </p:nvPr>
        </p:nvSpPr>
        <p:spPr>
          <a:xfrm>
            <a:off x="1070100" y="1568750"/>
            <a:ext cx="3501900" cy="20322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4200"/>
              <a:buFont typeface="Roboto Slab SemiBold"/>
              <a:buNone/>
              <a:defRPr sz="4200">
                <a:latin typeface="Roboto Slab SemiBold"/>
                <a:ea typeface="Roboto Slab SemiBold"/>
                <a:cs typeface="Roboto Slab SemiBold"/>
                <a:sym typeface="Roboto Slab SemiBold"/>
              </a:defRPr>
            </a:lvl2pPr>
            <a:lvl3pPr lvl="2" rtl="0">
              <a:spcBef>
                <a:spcPts val="0"/>
              </a:spcBef>
              <a:spcAft>
                <a:spcPts val="0"/>
              </a:spcAft>
              <a:buSzPts val="4200"/>
              <a:buFont typeface="Roboto Slab SemiBold"/>
              <a:buNone/>
              <a:defRPr sz="4200">
                <a:latin typeface="Roboto Slab SemiBold"/>
                <a:ea typeface="Roboto Slab SemiBold"/>
                <a:cs typeface="Roboto Slab SemiBold"/>
                <a:sym typeface="Roboto Slab SemiBold"/>
              </a:defRPr>
            </a:lvl3pPr>
            <a:lvl4pPr lvl="3" rtl="0">
              <a:spcBef>
                <a:spcPts val="0"/>
              </a:spcBef>
              <a:spcAft>
                <a:spcPts val="0"/>
              </a:spcAft>
              <a:buSzPts val="4200"/>
              <a:buFont typeface="Roboto Slab SemiBold"/>
              <a:buNone/>
              <a:defRPr sz="4200">
                <a:latin typeface="Roboto Slab SemiBold"/>
                <a:ea typeface="Roboto Slab SemiBold"/>
                <a:cs typeface="Roboto Slab SemiBold"/>
                <a:sym typeface="Roboto Slab SemiBold"/>
              </a:defRPr>
            </a:lvl4pPr>
            <a:lvl5pPr lvl="4" rtl="0">
              <a:spcBef>
                <a:spcPts val="0"/>
              </a:spcBef>
              <a:spcAft>
                <a:spcPts val="0"/>
              </a:spcAft>
              <a:buSzPts val="4200"/>
              <a:buFont typeface="Roboto Slab SemiBold"/>
              <a:buNone/>
              <a:defRPr sz="4200">
                <a:latin typeface="Roboto Slab SemiBold"/>
                <a:ea typeface="Roboto Slab SemiBold"/>
                <a:cs typeface="Roboto Slab SemiBold"/>
                <a:sym typeface="Roboto Slab SemiBold"/>
              </a:defRPr>
            </a:lvl5pPr>
            <a:lvl6pPr lvl="5" rtl="0">
              <a:spcBef>
                <a:spcPts val="0"/>
              </a:spcBef>
              <a:spcAft>
                <a:spcPts val="0"/>
              </a:spcAft>
              <a:buSzPts val="4200"/>
              <a:buFont typeface="Roboto Slab SemiBold"/>
              <a:buNone/>
              <a:defRPr sz="4200">
                <a:latin typeface="Roboto Slab SemiBold"/>
                <a:ea typeface="Roboto Slab SemiBold"/>
                <a:cs typeface="Roboto Slab SemiBold"/>
                <a:sym typeface="Roboto Slab SemiBold"/>
              </a:defRPr>
            </a:lvl6pPr>
            <a:lvl7pPr lvl="6" rtl="0">
              <a:spcBef>
                <a:spcPts val="0"/>
              </a:spcBef>
              <a:spcAft>
                <a:spcPts val="0"/>
              </a:spcAft>
              <a:buSzPts val="4200"/>
              <a:buFont typeface="Roboto Slab SemiBold"/>
              <a:buNone/>
              <a:defRPr sz="4200">
                <a:latin typeface="Roboto Slab SemiBold"/>
                <a:ea typeface="Roboto Slab SemiBold"/>
                <a:cs typeface="Roboto Slab SemiBold"/>
                <a:sym typeface="Roboto Slab SemiBold"/>
              </a:defRPr>
            </a:lvl7pPr>
            <a:lvl8pPr lvl="7" rtl="0">
              <a:spcBef>
                <a:spcPts val="0"/>
              </a:spcBef>
              <a:spcAft>
                <a:spcPts val="0"/>
              </a:spcAft>
              <a:buSzPts val="4200"/>
              <a:buFont typeface="Roboto Slab SemiBold"/>
              <a:buNone/>
              <a:defRPr sz="4200">
                <a:latin typeface="Roboto Slab SemiBold"/>
                <a:ea typeface="Roboto Slab SemiBold"/>
                <a:cs typeface="Roboto Slab SemiBold"/>
                <a:sym typeface="Roboto Slab SemiBold"/>
              </a:defRPr>
            </a:lvl8pPr>
            <a:lvl9pPr lvl="8" rtl="0">
              <a:spcBef>
                <a:spcPts val="0"/>
              </a:spcBef>
              <a:spcAft>
                <a:spcPts val="0"/>
              </a:spcAft>
              <a:buSzPts val="4200"/>
              <a:buFont typeface="Roboto Slab SemiBold"/>
              <a:buNone/>
              <a:defRPr sz="4200">
                <a:latin typeface="Roboto Slab SemiBold"/>
                <a:ea typeface="Roboto Slab SemiBold"/>
                <a:cs typeface="Roboto Slab SemiBold"/>
                <a:sym typeface="Roboto Slab SemiBold"/>
              </a:defRPr>
            </a:lvl9pPr>
          </a:lstStyle>
          <a:p/>
        </p:txBody>
      </p:sp>
      <p:sp>
        <p:nvSpPr>
          <p:cNvPr id="2664" name="Google Shape;2664;p28"/>
          <p:cNvSpPr txBox="1"/>
          <p:nvPr>
            <p:ph idx="1" type="subTitle"/>
          </p:nvPr>
        </p:nvSpPr>
        <p:spPr>
          <a:xfrm>
            <a:off x="4572250" y="441950"/>
            <a:ext cx="3480300" cy="99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665" name="Google Shape;2665;p28"/>
          <p:cNvSpPr txBox="1"/>
          <p:nvPr/>
        </p:nvSpPr>
        <p:spPr>
          <a:xfrm>
            <a:off x="4572000" y="2915150"/>
            <a:ext cx="3480300" cy="9984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chemeClr val="dk1"/>
                </a:solidFill>
                <a:latin typeface="Open Sans"/>
                <a:ea typeface="Open Sans"/>
                <a:cs typeface="Open Sans"/>
                <a:sym typeface="Open Sans"/>
              </a:rPr>
              <a:t>CREDITS: </a:t>
            </a:r>
            <a:br>
              <a:rPr lang="en" sz="1200">
                <a:solidFill>
                  <a:schemeClr val="dk1"/>
                </a:solidFill>
                <a:latin typeface="Open Sans"/>
                <a:ea typeface="Open Sans"/>
                <a:cs typeface="Open Sans"/>
                <a:sym typeface="Open Sans"/>
              </a:rPr>
            </a:br>
            <a:r>
              <a:rPr lang="en" sz="1200">
                <a:solidFill>
                  <a:schemeClr val="dk1"/>
                </a:solidFill>
                <a:latin typeface="Open Sans"/>
                <a:ea typeface="Open Sans"/>
                <a:cs typeface="Open Sans"/>
                <a:sym typeface="Open Sans"/>
              </a:rPr>
              <a:t>This presentation template was created by </a:t>
            </a:r>
            <a:r>
              <a:rPr b="1" lang="en" sz="1200">
                <a:solidFill>
                  <a:schemeClr val="dk1"/>
                </a:solidFill>
                <a:uFill>
                  <a:noFill/>
                </a:uFill>
                <a:latin typeface="Open Sans"/>
                <a:ea typeface="Open Sans"/>
                <a:cs typeface="Open Sans"/>
                <a:sym typeface="Open Sans"/>
                <a:hlinkClick r:id="rId2">
                  <a:extLst>
                    <a:ext uri="{A12FA001-AC4F-418D-AE19-62706E023703}">
                      <ahyp:hlinkClr val="tx"/>
                    </a:ext>
                  </a:extLst>
                </a:hlinkClick>
              </a:rPr>
              <a:t>Slidesgo</a:t>
            </a:r>
            <a:r>
              <a:rPr lang="en" sz="1200">
                <a:solidFill>
                  <a:schemeClr val="dk1"/>
                </a:solidFill>
                <a:latin typeface="Open Sans"/>
                <a:ea typeface="Open Sans"/>
                <a:cs typeface="Open Sans"/>
                <a:sym typeface="Open Sans"/>
              </a:rPr>
              <a:t>, including icons by </a:t>
            </a:r>
            <a:r>
              <a:rPr b="1" lang="en" sz="1200">
                <a:solidFill>
                  <a:schemeClr val="dk1"/>
                </a:solidFill>
                <a:uFill>
                  <a:noFill/>
                </a:uFill>
                <a:latin typeface="Open Sans"/>
                <a:ea typeface="Open Sans"/>
                <a:cs typeface="Open Sans"/>
                <a:sym typeface="Open Sans"/>
                <a:hlinkClick r:id="rId3">
                  <a:extLst>
                    <a:ext uri="{A12FA001-AC4F-418D-AE19-62706E023703}">
                      <ahyp:hlinkClr val="tx"/>
                    </a:ext>
                  </a:extLst>
                </a:hlinkClick>
              </a:rPr>
              <a:t>Flaticon</a:t>
            </a:r>
            <a:r>
              <a:rPr lang="en" sz="1200">
                <a:solidFill>
                  <a:schemeClr val="dk1"/>
                </a:solidFill>
                <a:latin typeface="Open Sans"/>
                <a:ea typeface="Open Sans"/>
                <a:cs typeface="Open Sans"/>
                <a:sym typeface="Open Sans"/>
              </a:rPr>
              <a:t>, and infographics &amp; images by </a:t>
            </a:r>
            <a:r>
              <a:rPr b="1" lang="en" sz="1200">
                <a:solidFill>
                  <a:schemeClr val="dk1"/>
                </a:solidFill>
                <a:uFill>
                  <a:noFill/>
                </a:uFill>
                <a:latin typeface="Open Sans"/>
                <a:ea typeface="Open Sans"/>
                <a:cs typeface="Open Sans"/>
                <a:sym typeface="Open Sans"/>
                <a:hlinkClick r:id="rId4">
                  <a:extLst>
                    <a:ext uri="{A12FA001-AC4F-418D-AE19-62706E023703}">
                      <ahyp:hlinkClr val="tx"/>
                    </a:ext>
                  </a:extLst>
                </a:hlinkClick>
              </a:rPr>
              <a:t>Freepik</a:t>
            </a:r>
            <a:endParaRPr b="1" sz="1200">
              <a:solidFill>
                <a:schemeClr val="dk1"/>
              </a:solidFill>
              <a:latin typeface="Open Sans"/>
              <a:ea typeface="Open Sans"/>
              <a:cs typeface="Open Sans"/>
              <a:sym typeface="Open Sans"/>
            </a:endParaRPr>
          </a:p>
          <a:p>
            <a:pPr indent="0" lvl="0" marL="0" rtl="0" algn="ctr">
              <a:spcBef>
                <a:spcPts val="0"/>
              </a:spcBef>
              <a:spcAft>
                <a:spcPts val="0"/>
              </a:spcAft>
              <a:buNone/>
            </a:pPr>
            <a:r>
              <a:t/>
            </a:r>
            <a:endParaRPr sz="1200">
              <a:solidFill>
                <a:schemeClr val="dk1"/>
              </a:solidFill>
              <a:latin typeface="Open Sans"/>
              <a:ea typeface="Open Sans"/>
              <a:cs typeface="Open Sans"/>
              <a:sym typeface="Open Sans"/>
            </a:endParaRPr>
          </a:p>
          <a:p>
            <a:pPr indent="0" lvl="0" marL="0" rtl="0" algn="ctr">
              <a:spcBef>
                <a:spcPts val="300"/>
              </a:spcBef>
              <a:spcAft>
                <a:spcPts val="0"/>
              </a:spcAft>
              <a:buNone/>
            </a:pPr>
            <a:r>
              <a:t/>
            </a:r>
            <a:endParaRPr sz="1000">
              <a:solidFill>
                <a:schemeClr val="dk1"/>
              </a:solidFill>
              <a:latin typeface="Krub"/>
              <a:ea typeface="Krub"/>
              <a:cs typeface="Krub"/>
              <a:sym typeface="Krub"/>
            </a:endParaRPr>
          </a:p>
        </p:txBody>
      </p:sp>
      <p:sp>
        <p:nvSpPr>
          <p:cNvPr id="2666" name="Google Shape;2666;p28"/>
          <p:cNvSpPr txBox="1"/>
          <p:nvPr>
            <p:ph idx="2" type="subTitle"/>
          </p:nvPr>
        </p:nvSpPr>
        <p:spPr>
          <a:xfrm>
            <a:off x="4578750" y="1317538"/>
            <a:ext cx="3466800" cy="12315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670" name="Shape 267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4"/>
        </a:solidFill>
      </p:bgPr>
    </p:bg>
    <p:spTree>
      <p:nvGrpSpPr>
        <p:cNvPr id="209" name="Shape 209"/>
        <p:cNvGrpSpPr/>
        <p:nvPr/>
      </p:nvGrpSpPr>
      <p:grpSpPr>
        <a:xfrm>
          <a:off x="0" y="0"/>
          <a:ext cx="0" cy="0"/>
          <a:chOff x="0" y="0"/>
          <a:chExt cx="0" cy="0"/>
        </a:xfrm>
      </p:grpSpPr>
      <p:grpSp>
        <p:nvGrpSpPr>
          <p:cNvPr id="210" name="Google Shape;210;p4"/>
          <p:cNvGrpSpPr/>
          <p:nvPr/>
        </p:nvGrpSpPr>
        <p:grpSpPr>
          <a:xfrm rot="6168404">
            <a:off x="16377" y="4572977"/>
            <a:ext cx="3743863" cy="2929868"/>
            <a:chOff x="4193913" y="1200413"/>
            <a:chExt cx="4034400" cy="3449250"/>
          </a:xfrm>
        </p:grpSpPr>
        <p:sp>
          <p:nvSpPr>
            <p:cNvPr id="211" name="Google Shape;211;p4"/>
            <p:cNvSpPr/>
            <p:nvPr/>
          </p:nvSpPr>
          <p:spPr>
            <a:xfrm>
              <a:off x="41939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4"/>
            <p:cNvSpPr/>
            <p:nvPr/>
          </p:nvSpPr>
          <p:spPr>
            <a:xfrm>
              <a:off x="45217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
            <p:cNvSpPr/>
            <p:nvPr/>
          </p:nvSpPr>
          <p:spPr>
            <a:xfrm>
              <a:off x="48495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
            <p:cNvSpPr/>
            <p:nvPr/>
          </p:nvSpPr>
          <p:spPr>
            <a:xfrm>
              <a:off x="51773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
            <p:cNvSpPr/>
            <p:nvPr/>
          </p:nvSpPr>
          <p:spPr>
            <a:xfrm>
              <a:off x="55052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4"/>
            <p:cNvSpPr/>
            <p:nvPr/>
          </p:nvSpPr>
          <p:spPr>
            <a:xfrm>
              <a:off x="58330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
            <p:cNvSpPr/>
            <p:nvPr/>
          </p:nvSpPr>
          <p:spPr>
            <a:xfrm>
              <a:off x="61608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
            <p:cNvSpPr/>
            <p:nvPr/>
          </p:nvSpPr>
          <p:spPr>
            <a:xfrm>
              <a:off x="64886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
            <p:cNvSpPr/>
            <p:nvPr/>
          </p:nvSpPr>
          <p:spPr>
            <a:xfrm>
              <a:off x="68165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p:nvPr/>
          </p:nvSpPr>
          <p:spPr>
            <a:xfrm>
              <a:off x="71443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
            <p:cNvSpPr/>
            <p:nvPr/>
          </p:nvSpPr>
          <p:spPr>
            <a:xfrm>
              <a:off x="74721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a:off x="77999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
            <p:cNvSpPr/>
            <p:nvPr/>
          </p:nvSpPr>
          <p:spPr>
            <a:xfrm>
              <a:off x="81278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
            <p:cNvSpPr/>
            <p:nvPr/>
          </p:nvSpPr>
          <p:spPr>
            <a:xfrm>
              <a:off x="43459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
            <p:cNvSpPr/>
            <p:nvPr/>
          </p:nvSpPr>
          <p:spPr>
            <a:xfrm>
              <a:off x="46737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a:off x="50016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a:off x="53294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a:off x="56572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a:off x="59850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a:off x="63129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a:off x="66407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a:off x="69685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a:off x="72963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a:off x="76242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a:off x="79520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a:off x="44722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a:off x="48000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a:off x="51278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a:off x="545571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a:off x="57835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a:off x="61113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a:off x="64391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a:off x="676701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a:off x="70948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a:off x="74226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a:off x="77504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a:off x="46242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a:off x="49521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a:off x="527993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a:off x="560776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a:off x="59355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a:off x="62634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
            <p:cNvSpPr/>
            <p:nvPr/>
          </p:nvSpPr>
          <p:spPr>
            <a:xfrm>
              <a:off x="659123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
            <p:cNvSpPr/>
            <p:nvPr/>
          </p:nvSpPr>
          <p:spPr>
            <a:xfrm>
              <a:off x="691906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
            <p:cNvSpPr/>
            <p:nvPr/>
          </p:nvSpPr>
          <p:spPr>
            <a:xfrm>
              <a:off x="72468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p:nvPr/>
          </p:nvSpPr>
          <p:spPr>
            <a:xfrm>
              <a:off x="75747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p:nvPr/>
          </p:nvSpPr>
          <p:spPr>
            <a:xfrm>
              <a:off x="48268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a:off x="515468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a:off x="548251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
            <p:cNvSpPr/>
            <p:nvPr/>
          </p:nvSpPr>
          <p:spPr>
            <a:xfrm>
              <a:off x="581033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
            <p:cNvSpPr/>
            <p:nvPr/>
          </p:nvSpPr>
          <p:spPr>
            <a:xfrm>
              <a:off x="61381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a:off x="646598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679381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
            <p:cNvSpPr/>
            <p:nvPr/>
          </p:nvSpPr>
          <p:spPr>
            <a:xfrm>
              <a:off x="712163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
            <p:cNvSpPr/>
            <p:nvPr/>
          </p:nvSpPr>
          <p:spPr>
            <a:xfrm>
              <a:off x="74494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
            <p:cNvSpPr/>
            <p:nvPr/>
          </p:nvSpPr>
          <p:spPr>
            <a:xfrm>
              <a:off x="497891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p:nvPr/>
          </p:nvSpPr>
          <p:spPr>
            <a:xfrm>
              <a:off x="530673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
            <p:cNvSpPr/>
            <p:nvPr/>
          </p:nvSpPr>
          <p:spPr>
            <a:xfrm>
              <a:off x="563456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
            <p:cNvSpPr/>
            <p:nvPr/>
          </p:nvSpPr>
          <p:spPr>
            <a:xfrm>
              <a:off x="596238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
            <p:cNvSpPr/>
            <p:nvPr/>
          </p:nvSpPr>
          <p:spPr>
            <a:xfrm>
              <a:off x="629021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
            <p:cNvSpPr/>
            <p:nvPr/>
          </p:nvSpPr>
          <p:spPr>
            <a:xfrm>
              <a:off x="661803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
            <p:cNvSpPr/>
            <p:nvPr/>
          </p:nvSpPr>
          <p:spPr>
            <a:xfrm>
              <a:off x="694586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
            <p:cNvSpPr/>
            <p:nvPr/>
          </p:nvSpPr>
          <p:spPr>
            <a:xfrm>
              <a:off x="727368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
            <p:cNvSpPr/>
            <p:nvPr/>
          </p:nvSpPr>
          <p:spPr>
            <a:xfrm>
              <a:off x="510518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
            <p:cNvSpPr/>
            <p:nvPr/>
          </p:nvSpPr>
          <p:spPr>
            <a:xfrm>
              <a:off x="543301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
            <p:cNvSpPr/>
            <p:nvPr/>
          </p:nvSpPr>
          <p:spPr>
            <a:xfrm>
              <a:off x="576083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
            <p:cNvSpPr/>
            <p:nvPr/>
          </p:nvSpPr>
          <p:spPr>
            <a:xfrm>
              <a:off x="608866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
            <p:cNvSpPr/>
            <p:nvPr/>
          </p:nvSpPr>
          <p:spPr>
            <a:xfrm>
              <a:off x="641648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
            <p:cNvSpPr/>
            <p:nvPr/>
          </p:nvSpPr>
          <p:spPr>
            <a:xfrm>
              <a:off x="674431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
            <p:cNvSpPr/>
            <p:nvPr/>
          </p:nvSpPr>
          <p:spPr>
            <a:xfrm>
              <a:off x="707213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
            <p:cNvSpPr/>
            <p:nvPr/>
          </p:nvSpPr>
          <p:spPr>
            <a:xfrm>
              <a:off x="525723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
            <p:cNvSpPr/>
            <p:nvPr/>
          </p:nvSpPr>
          <p:spPr>
            <a:xfrm>
              <a:off x="558506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
            <p:cNvSpPr/>
            <p:nvPr/>
          </p:nvSpPr>
          <p:spPr>
            <a:xfrm>
              <a:off x="591288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
            <p:cNvSpPr/>
            <p:nvPr/>
          </p:nvSpPr>
          <p:spPr>
            <a:xfrm>
              <a:off x="624071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
            <p:cNvSpPr/>
            <p:nvPr/>
          </p:nvSpPr>
          <p:spPr>
            <a:xfrm>
              <a:off x="656853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
            <p:cNvSpPr/>
            <p:nvPr/>
          </p:nvSpPr>
          <p:spPr>
            <a:xfrm>
              <a:off x="689636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
            <p:cNvSpPr/>
            <p:nvPr/>
          </p:nvSpPr>
          <p:spPr>
            <a:xfrm>
              <a:off x="543021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
            <p:cNvSpPr/>
            <p:nvPr/>
          </p:nvSpPr>
          <p:spPr>
            <a:xfrm>
              <a:off x="5758038"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
            <p:cNvSpPr/>
            <p:nvPr/>
          </p:nvSpPr>
          <p:spPr>
            <a:xfrm>
              <a:off x="608586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
            <p:cNvSpPr/>
            <p:nvPr/>
          </p:nvSpPr>
          <p:spPr>
            <a:xfrm>
              <a:off x="6413688"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
            <p:cNvSpPr/>
            <p:nvPr/>
          </p:nvSpPr>
          <p:spPr>
            <a:xfrm>
              <a:off x="674151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
            <p:cNvSpPr/>
            <p:nvPr/>
          </p:nvSpPr>
          <p:spPr>
            <a:xfrm>
              <a:off x="5556488"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
            <p:cNvSpPr/>
            <p:nvPr/>
          </p:nvSpPr>
          <p:spPr>
            <a:xfrm>
              <a:off x="5884313"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
            <p:cNvSpPr/>
            <p:nvPr/>
          </p:nvSpPr>
          <p:spPr>
            <a:xfrm>
              <a:off x="6212138"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
            <p:cNvSpPr/>
            <p:nvPr/>
          </p:nvSpPr>
          <p:spPr>
            <a:xfrm>
              <a:off x="6539963"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
            <p:cNvSpPr/>
            <p:nvPr/>
          </p:nvSpPr>
          <p:spPr>
            <a:xfrm>
              <a:off x="5708538"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
            <p:cNvSpPr/>
            <p:nvPr/>
          </p:nvSpPr>
          <p:spPr>
            <a:xfrm>
              <a:off x="6036363"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
            <p:cNvSpPr/>
            <p:nvPr/>
          </p:nvSpPr>
          <p:spPr>
            <a:xfrm>
              <a:off x="6364188"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
            <p:cNvSpPr/>
            <p:nvPr/>
          </p:nvSpPr>
          <p:spPr>
            <a:xfrm>
              <a:off x="5911113" y="14683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
            <p:cNvSpPr/>
            <p:nvPr/>
          </p:nvSpPr>
          <p:spPr>
            <a:xfrm>
              <a:off x="6238938" y="14683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
            <p:cNvSpPr/>
            <p:nvPr/>
          </p:nvSpPr>
          <p:spPr>
            <a:xfrm>
              <a:off x="6063163" y="12004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 name="Google Shape;302;p4"/>
          <p:cNvGrpSpPr/>
          <p:nvPr/>
        </p:nvGrpSpPr>
        <p:grpSpPr>
          <a:xfrm rot="5395080">
            <a:off x="6563682" y="-2484511"/>
            <a:ext cx="3946454" cy="3319903"/>
            <a:chOff x="4193913" y="1200413"/>
            <a:chExt cx="4034400" cy="3449250"/>
          </a:xfrm>
        </p:grpSpPr>
        <p:sp>
          <p:nvSpPr>
            <p:cNvPr id="303" name="Google Shape;303;p4"/>
            <p:cNvSpPr/>
            <p:nvPr/>
          </p:nvSpPr>
          <p:spPr>
            <a:xfrm>
              <a:off x="41939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
            <p:cNvSpPr/>
            <p:nvPr/>
          </p:nvSpPr>
          <p:spPr>
            <a:xfrm>
              <a:off x="45217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
            <p:cNvSpPr/>
            <p:nvPr/>
          </p:nvSpPr>
          <p:spPr>
            <a:xfrm>
              <a:off x="48495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
            <p:cNvSpPr/>
            <p:nvPr/>
          </p:nvSpPr>
          <p:spPr>
            <a:xfrm>
              <a:off x="51773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
            <p:cNvSpPr/>
            <p:nvPr/>
          </p:nvSpPr>
          <p:spPr>
            <a:xfrm>
              <a:off x="55052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
            <p:cNvSpPr/>
            <p:nvPr/>
          </p:nvSpPr>
          <p:spPr>
            <a:xfrm>
              <a:off x="58330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
            <p:cNvSpPr/>
            <p:nvPr/>
          </p:nvSpPr>
          <p:spPr>
            <a:xfrm>
              <a:off x="61608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
            <p:cNvSpPr/>
            <p:nvPr/>
          </p:nvSpPr>
          <p:spPr>
            <a:xfrm>
              <a:off x="64886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
            <p:cNvSpPr/>
            <p:nvPr/>
          </p:nvSpPr>
          <p:spPr>
            <a:xfrm>
              <a:off x="68165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
            <p:cNvSpPr/>
            <p:nvPr/>
          </p:nvSpPr>
          <p:spPr>
            <a:xfrm>
              <a:off x="71443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
            <p:cNvSpPr/>
            <p:nvPr/>
          </p:nvSpPr>
          <p:spPr>
            <a:xfrm>
              <a:off x="74721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
            <p:cNvSpPr/>
            <p:nvPr/>
          </p:nvSpPr>
          <p:spPr>
            <a:xfrm>
              <a:off x="77999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
            <p:cNvSpPr/>
            <p:nvPr/>
          </p:nvSpPr>
          <p:spPr>
            <a:xfrm>
              <a:off x="81278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
            <p:cNvSpPr/>
            <p:nvPr/>
          </p:nvSpPr>
          <p:spPr>
            <a:xfrm>
              <a:off x="43459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
            <p:cNvSpPr/>
            <p:nvPr/>
          </p:nvSpPr>
          <p:spPr>
            <a:xfrm>
              <a:off x="46737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
            <p:cNvSpPr/>
            <p:nvPr/>
          </p:nvSpPr>
          <p:spPr>
            <a:xfrm>
              <a:off x="50016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
            <p:cNvSpPr/>
            <p:nvPr/>
          </p:nvSpPr>
          <p:spPr>
            <a:xfrm>
              <a:off x="53294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
            <p:cNvSpPr/>
            <p:nvPr/>
          </p:nvSpPr>
          <p:spPr>
            <a:xfrm>
              <a:off x="56572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
            <p:cNvSpPr/>
            <p:nvPr/>
          </p:nvSpPr>
          <p:spPr>
            <a:xfrm>
              <a:off x="59850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
            <p:cNvSpPr/>
            <p:nvPr/>
          </p:nvSpPr>
          <p:spPr>
            <a:xfrm>
              <a:off x="63129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
            <p:cNvSpPr/>
            <p:nvPr/>
          </p:nvSpPr>
          <p:spPr>
            <a:xfrm>
              <a:off x="66407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
            <p:cNvSpPr/>
            <p:nvPr/>
          </p:nvSpPr>
          <p:spPr>
            <a:xfrm>
              <a:off x="69685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
            <p:cNvSpPr/>
            <p:nvPr/>
          </p:nvSpPr>
          <p:spPr>
            <a:xfrm>
              <a:off x="72963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
            <p:cNvSpPr/>
            <p:nvPr/>
          </p:nvSpPr>
          <p:spPr>
            <a:xfrm>
              <a:off x="76242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
            <p:cNvSpPr/>
            <p:nvPr/>
          </p:nvSpPr>
          <p:spPr>
            <a:xfrm>
              <a:off x="79520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
            <p:cNvSpPr/>
            <p:nvPr/>
          </p:nvSpPr>
          <p:spPr>
            <a:xfrm>
              <a:off x="44722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
            <p:cNvSpPr/>
            <p:nvPr/>
          </p:nvSpPr>
          <p:spPr>
            <a:xfrm>
              <a:off x="48000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
            <p:cNvSpPr/>
            <p:nvPr/>
          </p:nvSpPr>
          <p:spPr>
            <a:xfrm>
              <a:off x="51278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
            <p:cNvSpPr/>
            <p:nvPr/>
          </p:nvSpPr>
          <p:spPr>
            <a:xfrm>
              <a:off x="545571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
            <p:cNvSpPr/>
            <p:nvPr/>
          </p:nvSpPr>
          <p:spPr>
            <a:xfrm>
              <a:off x="57835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
            <p:cNvSpPr/>
            <p:nvPr/>
          </p:nvSpPr>
          <p:spPr>
            <a:xfrm>
              <a:off x="61113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
            <p:cNvSpPr/>
            <p:nvPr/>
          </p:nvSpPr>
          <p:spPr>
            <a:xfrm>
              <a:off x="64391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
            <p:cNvSpPr/>
            <p:nvPr/>
          </p:nvSpPr>
          <p:spPr>
            <a:xfrm>
              <a:off x="676701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
            <p:cNvSpPr/>
            <p:nvPr/>
          </p:nvSpPr>
          <p:spPr>
            <a:xfrm>
              <a:off x="70948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
            <p:cNvSpPr/>
            <p:nvPr/>
          </p:nvSpPr>
          <p:spPr>
            <a:xfrm>
              <a:off x="74226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
            <p:cNvSpPr/>
            <p:nvPr/>
          </p:nvSpPr>
          <p:spPr>
            <a:xfrm>
              <a:off x="77504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
            <p:cNvSpPr/>
            <p:nvPr/>
          </p:nvSpPr>
          <p:spPr>
            <a:xfrm>
              <a:off x="46242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
            <p:cNvSpPr/>
            <p:nvPr/>
          </p:nvSpPr>
          <p:spPr>
            <a:xfrm>
              <a:off x="49521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
            <p:cNvSpPr/>
            <p:nvPr/>
          </p:nvSpPr>
          <p:spPr>
            <a:xfrm>
              <a:off x="527993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
            <p:cNvSpPr/>
            <p:nvPr/>
          </p:nvSpPr>
          <p:spPr>
            <a:xfrm>
              <a:off x="560776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
            <p:cNvSpPr/>
            <p:nvPr/>
          </p:nvSpPr>
          <p:spPr>
            <a:xfrm>
              <a:off x="59355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
            <p:cNvSpPr/>
            <p:nvPr/>
          </p:nvSpPr>
          <p:spPr>
            <a:xfrm>
              <a:off x="62634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
            <p:cNvSpPr/>
            <p:nvPr/>
          </p:nvSpPr>
          <p:spPr>
            <a:xfrm>
              <a:off x="659123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
            <p:cNvSpPr/>
            <p:nvPr/>
          </p:nvSpPr>
          <p:spPr>
            <a:xfrm>
              <a:off x="691906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
            <p:cNvSpPr/>
            <p:nvPr/>
          </p:nvSpPr>
          <p:spPr>
            <a:xfrm>
              <a:off x="72468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
            <p:cNvSpPr/>
            <p:nvPr/>
          </p:nvSpPr>
          <p:spPr>
            <a:xfrm>
              <a:off x="75747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
            <p:cNvSpPr/>
            <p:nvPr/>
          </p:nvSpPr>
          <p:spPr>
            <a:xfrm>
              <a:off x="48268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
            <p:cNvSpPr/>
            <p:nvPr/>
          </p:nvSpPr>
          <p:spPr>
            <a:xfrm>
              <a:off x="515468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
            <p:cNvSpPr/>
            <p:nvPr/>
          </p:nvSpPr>
          <p:spPr>
            <a:xfrm>
              <a:off x="548251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
            <p:cNvSpPr/>
            <p:nvPr/>
          </p:nvSpPr>
          <p:spPr>
            <a:xfrm>
              <a:off x="581033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
            <p:cNvSpPr/>
            <p:nvPr/>
          </p:nvSpPr>
          <p:spPr>
            <a:xfrm>
              <a:off x="61381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
            <p:cNvSpPr/>
            <p:nvPr/>
          </p:nvSpPr>
          <p:spPr>
            <a:xfrm>
              <a:off x="646598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
            <p:cNvSpPr/>
            <p:nvPr/>
          </p:nvSpPr>
          <p:spPr>
            <a:xfrm>
              <a:off x="679381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
            <p:cNvSpPr/>
            <p:nvPr/>
          </p:nvSpPr>
          <p:spPr>
            <a:xfrm>
              <a:off x="712163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
            <p:cNvSpPr/>
            <p:nvPr/>
          </p:nvSpPr>
          <p:spPr>
            <a:xfrm>
              <a:off x="74494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
            <p:cNvSpPr/>
            <p:nvPr/>
          </p:nvSpPr>
          <p:spPr>
            <a:xfrm>
              <a:off x="497891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
            <p:cNvSpPr/>
            <p:nvPr/>
          </p:nvSpPr>
          <p:spPr>
            <a:xfrm>
              <a:off x="530673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
            <p:cNvSpPr/>
            <p:nvPr/>
          </p:nvSpPr>
          <p:spPr>
            <a:xfrm>
              <a:off x="563456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
            <p:cNvSpPr/>
            <p:nvPr/>
          </p:nvSpPr>
          <p:spPr>
            <a:xfrm>
              <a:off x="596238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
            <p:cNvSpPr/>
            <p:nvPr/>
          </p:nvSpPr>
          <p:spPr>
            <a:xfrm>
              <a:off x="629021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
            <p:cNvSpPr/>
            <p:nvPr/>
          </p:nvSpPr>
          <p:spPr>
            <a:xfrm>
              <a:off x="661803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
            <p:cNvSpPr/>
            <p:nvPr/>
          </p:nvSpPr>
          <p:spPr>
            <a:xfrm>
              <a:off x="694586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
            <p:cNvSpPr/>
            <p:nvPr/>
          </p:nvSpPr>
          <p:spPr>
            <a:xfrm>
              <a:off x="727368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
            <p:cNvSpPr/>
            <p:nvPr/>
          </p:nvSpPr>
          <p:spPr>
            <a:xfrm>
              <a:off x="510518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
            <p:cNvSpPr/>
            <p:nvPr/>
          </p:nvSpPr>
          <p:spPr>
            <a:xfrm>
              <a:off x="543301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
            <p:cNvSpPr/>
            <p:nvPr/>
          </p:nvSpPr>
          <p:spPr>
            <a:xfrm>
              <a:off x="576083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
            <p:cNvSpPr/>
            <p:nvPr/>
          </p:nvSpPr>
          <p:spPr>
            <a:xfrm>
              <a:off x="608866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
            <p:cNvSpPr/>
            <p:nvPr/>
          </p:nvSpPr>
          <p:spPr>
            <a:xfrm>
              <a:off x="641648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
            <p:cNvSpPr/>
            <p:nvPr/>
          </p:nvSpPr>
          <p:spPr>
            <a:xfrm>
              <a:off x="674431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
            <p:cNvSpPr/>
            <p:nvPr/>
          </p:nvSpPr>
          <p:spPr>
            <a:xfrm>
              <a:off x="707213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
            <p:cNvSpPr/>
            <p:nvPr/>
          </p:nvSpPr>
          <p:spPr>
            <a:xfrm>
              <a:off x="525723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
            <p:cNvSpPr/>
            <p:nvPr/>
          </p:nvSpPr>
          <p:spPr>
            <a:xfrm>
              <a:off x="558506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
            <p:cNvSpPr/>
            <p:nvPr/>
          </p:nvSpPr>
          <p:spPr>
            <a:xfrm>
              <a:off x="591288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
            <p:cNvSpPr/>
            <p:nvPr/>
          </p:nvSpPr>
          <p:spPr>
            <a:xfrm>
              <a:off x="624071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
            <p:cNvSpPr/>
            <p:nvPr/>
          </p:nvSpPr>
          <p:spPr>
            <a:xfrm>
              <a:off x="656853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
            <p:cNvSpPr/>
            <p:nvPr/>
          </p:nvSpPr>
          <p:spPr>
            <a:xfrm>
              <a:off x="689636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
            <p:cNvSpPr/>
            <p:nvPr/>
          </p:nvSpPr>
          <p:spPr>
            <a:xfrm>
              <a:off x="543021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
            <p:cNvSpPr/>
            <p:nvPr/>
          </p:nvSpPr>
          <p:spPr>
            <a:xfrm>
              <a:off x="5758038"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
            <p:cNvSpPr/>
            <p:nvPr/>
          </p:nvSpPr>
          <p:spPr>
            <a:xfrm>
              <a:off x="608586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
            <p:cNvSpPr/>
            <p:nvPr/>
          </p:nvSpPr>
          <p:spPr>
            <a:xfrm>
              <a:off x="6413688"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
            <p:cNvSpPr/>
            <p:nvPr/>
          </p:nvSpPr>
          <p:spPr>
            <a:xfrm>
              <a:off x="674151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
            <p:cNvSpPr/>
            <p:nvPr/>
          </p:nvSpPr>
          <p:spPr>
            <a:xfrm>
              <a:off x="5556488"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
            <p:cNvSpPr/>
            <p:nvPr/>
          </p:nvSpPr>
          <p:spPr>
            <a:xfrm>
              <a:off x="5884313"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
            <p:cNvSpPr/>
            <p:nvPr/>
          </p:nvSpPr>
          <p:spPr>
            <a:xfrm>
              <a:off x="6212138"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
            <p:cNvSpPr/>
            <p:nvPr/>
          </p:nvSpPr>
          <p:spPr>
            <a:xfrm>
              <a:off x="6539963"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
            <p:cNvSpPr/>
            <p:nvPr/>
          </p:nvSpPr>
          <p:spPr>
            <a:xfrm>
              <a:off x="5708538"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
            <p:cNvSpPr/>
            <p:nvPr/>
          </p:nvSpPr>
          <p:spPr>
            <a:xfrm>
              <a:off x="6036363"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
            <p:cNvSpPr/>
            <p:nvPr/>
          </p:nvSpPr>
          <p:spPr>
            <a:xfrm>
              <a:off x="6364188"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
            <p:cNvSpPr/>
            <p:nvPr/>
          </p:nvSpPr>
          <p:spPr>
            <a:xfrm>
              <a:off x="5911113" y="14683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
            <p:cNvSpPr/>
            <p:nvPr/>
          </p:nvSpPr>
          <p:spPr>
            <a:xfrm>
              <a:off x="6238938" y="14683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
            <p:cNvSpPr/>
            <p:nvPr/>
          </p:nvSpPr>
          <p:spPr>
            <a:xfrm>
              <a:off x="6063163" y="12004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4" name="Google Shape;394;p4"/>
          <p:cNvSpPr/>
          <p:nvPr/>
        </p:nvSpPr>
        <p:spPr>
          <a:xfrm flipH="1" rot="-7717521">
            <a:off x="6515777" y="-1720600"/>
            <a:ext cx="2227795" cy="2283773"/>
          </a:xfrm>
          <a:custGeom>
            <a:rect b="b" l="l" r="r" t="t"/>
            <a:pathLst>
              <a:path extrusionOk="0" h="39084" w="38126">
                <a:moveTo>
                  <a:pt x="27382" y="6868"/>
                </a:moveTo>
                <a:lnTo>
                  <a:pt x="33277" y="33764"/>
                </a:lnTo>
                <a:lnTo>
                  <a:pt x="7030" y="25408"/>
                </a:lnTo>
                <a:lnTo>
                  <a:pt x="27382" y="6868"/>
                </a:lnTo>
                <a:close/>
                <a:moveTo>
                  <a:pt x="29578" y="0"/>
                </a:moveTo>
                <a:lnTo>
                  <a:pt x="0" y="26955"/>
                </a:lnTo>
                <a:lnTo>
                  <a:pt x="38126" y="39084"/>
                </a:lnTo>
                <a:lnTo>
                  <a:pt x="38126" y="39084"/>
                </a:lnTo>
                <a:lnTo>
                  <a:pt x="295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95" name="Google Shape;395;p4"/>
          <p:cNvSpPr/>
          <p:nvPr/>
        </p:nvSpPr>
        <p:spPr>
          <a:xfrm flipH="1" rot="-922575">
            <a:off x="5711336" y="3313323"/>
            <a:ext cx="6137896" cy="3130802"/>
          </a:xfrm>
          <a:custGeom>
            <a:rect b="b" l="l" r="r" t="t"/>
            <a:pathLst>
              <a:path extrusionOk="0" h="53906" w="105682">
                <a:moveTo>
                  <a:pt x="19458" y="1"/>
                </a:moveTo>
                <a:cubicBezTo>
                  <a:pt x="16586" y="1"/>
                  <a:pt x="14065" y="480"/>
                  <a:pt x="11967" y="1131"/>
                </a:cubicBezTo>
                <a:cubicBezTo>
                  <a:pt x="9801" y="1809"/>
                  <a:pt x="7723" y="2767"/>
                  <a:pt x="5792" y="3990"/>
                </a:cubicBezTo>
                <a:cubicBezTo>
                  <a:pt x="4481" y="4815"/>
                  <a:pt x="3243" y="5758"/>
                  <a:pt x="2108" y="6820"/>
                </a:cubicBezTo>
                <a:cubicBezTo>
                  <a:pt x="1563" y="7335"/>
                  <a:pt x="1209" y="7719"/>
                  <a:pt x="1077" y="7851"/>
                </a:cubicBezTo>
                <a:lnTo>
                  <a:pt x="1" y="9089"/>
                </a:lnTo>
                <a:lnTo>
                  <a:pt x="6927" y="15190"/>
                </a:lnTo>
                <a:lnTo>
                  <a:pt x="7988" y="13982"/>
                </a:lnTo>
                <a:lnTo>
                  <a:pt x="8401" y="14350"/>
                </a:lnTo>
                <a:lnTo>
                  <a:pt x="9197" y="15087"/>
                </a:lnTo>
                <a:cubicBezTo>
                  <a:pt x="9934" y="14350"/>
                  <a:pt x="10744" y="13717"/>
                  <a:pt x="11614" y="13171"/>
                </a:cubicBezTo>
                <a:cubicBezTo>
                  <a:pt x="12822" y="12405"/>
                  <a:pt x="14119" y="11816"/>
                  <a:pt x="15475" y="11418"/>
                </a:cubicBezTo>
                <a:cubicBezTo>
                  <a:pt x="16772" y="11043"/>
                  <a:pt x="18102" y="10856"/>
                  <a:pt x="19462" y="10856"/>
                </a:cubicBezTo>
                <a:cubicBezTo>
                  <a:pt x="23663" y="10856"/>
                  <a:pt x="28148" y="12641"/>
                  <a:pt x="32835" y="16192"/>
                </a:cubicBezTo>
                <a:cubicBezTo>
                  <a:pt x="37419" y="19656"/>
                  <a:pt x="38244" y="23576"/>
                  <a:pt x="39113" y="27717"/>
                </a:cubicBezTo>
                <a:cubicBezTo>
                  <a:pt x="39556" y="29810"/>
                  <a:pt x="39968" y="31785"/>
                  <a:pt x="40882" y="33671"/>
                </a:cubicBezTo>
                <a:cubicBezTo>
                  <a:pt x="42238" y="36442"/>
                  <a:pt x="44389" y="38284"/>
                  <a:pt x="47248" y="39139"/>
                </a:cubicBezTo>
                <a:cubicBezTo>
                  <a:pt x="49015" y="39663"/>
                  <a:pt x="50635" y="39879"/>
                  <a:pt x="52114" y="39879"/>
                </a:cubicBezTo>
                <a:cubicBezTo>
                  <a:pt x="55993" y="39879"/>
                  <a:pt x="58906" y="38396"/>
                  <a:pt x="60954" y="37105"/>
                </a:cubicBezTo>
                <a:cubicBezTo>
                  <a:pt x="61986" y="36456"/>
                  <a:pt x="62899" y="35778"/>
                  <a:pt x="63798" y="35130"/>
                </a:cubicBezTo>
                <a:cubicBezTo>
                  <a:pt x="64609" y="34526"/>
                  <a:pt x="65390" y="33951"/>
                  <a:pt x="66127" y="33479"/>
                </a:cubicBezTo>
                <a:cubicBezTo>
                  <a:pt x="67486" y="32633"/>
                  <a:pt x="68779" y="32054"/>
                  <a:pt x="70490" y="32054"/>
                </a:cubicBezTo>
                <a:cubicBezTo>
                  <a:pt x="70745" y="32054"/>
                  <a:pt x="71009" y="32067"/>
                  <a:pt x="71285" y="32094"/>
                </a:cubicBezTo>
                <a:cubicBezTo>
                  <a:pt x="75043" y="32463"/>
                  <a:pt x="80746" y="36176"/>
                  <a:pt x="86906" y="42278"/>
                </a:cubicBezTo>
                <a:cubicBezTo>
                  <a:pt x="90163" y="45505"/>
                  <a:pt x="93199" y="48954"/>
                  <a:pt x="95985" y="52594"/>
                </a:cubicBezTo>
                <a:lnTo>
                  <a:pt x="96972" y="53905"/>
                </a:lnTo>
                <a:lnTo>
                  <a:pt x="105682" y="47421"/>
                </a:lnTo>
                <a:lnTo>
                  <a:pt x="104709" y="46109"/>
                </a:lnTo>
                <a:cubicBezTo>
                  <a:pt x="101614" y="42057"/>
                  <a:pt x="98239" y="38210"/>
                  <a:pt x="94629" y="34629"/>
                </a:cubicBezTo>
                <a:cubicBezTo>
                  <a:pt x="86332" y="26405"/>
                  <a:pt x="78845" y="21925"/>
                  <a:pt x="72346" y="21277"/>
                </a:cubicBezTo>
                <a:cubicBezTo>
                  <a:pt x="71702" y="21214"/>
                  <a:pt x="71080" y="21185"/>
                  <a:pt x="70480" y="21185"/>
                </a:cubicBezTo>
                <a:cubicBezTo>
                  <a:pt x="65848" y="21185"/>
                  <a:pt x="62514" y="22913"/>
                  <a:pt x="60335" y="24283"/>
                </a:cubicBezTo>
                <a:cubicBezTo>
                  <a:pt x="59245" y="24976"/>
                  <a:pt x="58242" y="25713"/>
                  <a:pt x="57358" y="26376"/>
                </a:cubicBezTo>
                <a:cubicBezTo>
                  <a:pt x="56474" y="27024"/>
                  <a:pt x="55767" y="27525"/>
                  <a:pt x="55148" y="27923"/>
                </a:cubicBezTo>
                <a:cubicBezTo>
                  <a:pt x="53957" y="28674"/>
                  <a:pt x="53072" y="29016"/>
                  <a:pt x="52097" y="29016"/>
                </a:cubicBezTo>
                <a:cubicBezTo>
                  <a:pt x="51635" y="29016"/>
                  <a:pt x="51153" y="28940"/>
                  <a:pt x="50609" y="28793"/>
                </a:cubicBezTo>
                <a:cubicBezTo>
                  <a:pt x="50314" y="28144"/>
                  <a:pt x="49901" y="26170"/>
                  <a:pt x="49769" y="25477"/>
                </a:cubicBezTo>
                <a:cubicBezTo>
                  <a:pt x="48752" y="20687"/>
                  <a:pt x="47234" y="13451"/>
                  <a:pt x="39393" y="7512"/>
                </a:cubicBezTo>
                <a:cubicBezTo>
                  <a:pt x="31793" y="1773"/>
                  <a:pt x="24977" y="1"/>
                  <a:pt x="1945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96" name="Google Shape;396;p4"/>
          <p:cNvSpPr/>
          <p:nvPr/>
        </p:nvSpPr>
        <p:spPr>
          <a:xfrm flipH="1" rot="-922575">
            <a:off x="7733379" y="3740459"/>
            <a:ext cx="464864" cy="397899"/>
          </a:xfrm>
          <a:custGeom>
            <a:rect b="b" l="l" r="r" t="t"/>
            <a:pathLst>
              <a:path extrusionOk="0" h="6851" w="8004">
                <a:moveTo>
                  <a:pt x="4559" y="1079"/>
                </a:moveTo>
                <a:cubicBezTo>
                  <a:pt x="5767" y="1079"/>
                  <a:pt x="6927" y="2013"/>
                  <a:pt x="6927" y="3419"/>
                </a:cubicBezTo>
                <a:cubicBezTo>
                  <a:pt x="6927" y="4716"/>
                  <a:pt x="5866" y="5762"/>
                  <a:pt x="4584" y="5762"/>
                </a:cubicBezTo>
                <a:cubicBezTo>
                  <a:pt x="2492" y="5762"/>
                  <a:pt x="1445" y="3242"/>
                  <a:pt x="2919" y="1768"/>
                </a:cubicBezTo>
                <a:cubicBezTo>
                  <a:pt x="3395" y="1292"/>
                  <a:pt x="3983" y="1079"/>
                  <a:pt x="4559" y="1079"/>
                </a:cubicBezTo>
                <a:close/>
                <a:moveTo>
                  <a:pt x="4584" y="0"/>
                </a:moveTo>
                <a:cubicBezTo>
                  <a:pt x="1534" y="0"/>
                  <a:pt x="1" y="3684"/>
                  <a:pt x="2153" y="5836"/>
                </a:cubicBezTo>
                <a:cubicBezTo>
                  <a:pt x="2854" y="6537"/>
                  <a:pt x="3714" y="6851"/>
                  <a:pt x="4557" y="6851"/>
                </a:cubicBezTo>
                <a:cubicBezTo>
                  <a:pt x="6318" y="6851"/>
                  <a:pt x="8003" y="5482"/>
                  <a:pt x="8003" y="3419"/>
                </a:cubicBezTo>
                <a:cubicBezTo>
                  <a:pt x="8003" y="1533"/>
                  <a:pt x="6471" y="0"/>
                  <a:pt x="45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
          <p:cNvSpPr/>
          <p:nvPr/>
        </p:nvSpPr>
        <p:spPr>
          <a:xfrm flipH="1">
            <a:off x="581906" y="4317946"/>
            <a:ext cx="2227797" cy="2283776"/>
          </a:xfrm>
          <a:custGeom>
            <a:rect b="b" l="l" r="r" t="t"/>
            <a:pathLst>
              <a:path extrusionOk="0" h="39084" w="38126">
                <a:moveTo>
                  <a:pt x="27382" y="6868"/>
                </a:moveTo>
                <a:lnTo>
                  <a:pt x="33277" y="33764"/>
                </a:lnTo>
                <a:lnTo>
                  <a:pt x="7030" y="25408"/>
                </a:lnTo>
                <a:lnTo>
                  <a:pt x="27382" y="6868"/>
                </a:lnTo>
                <a:close/>
                <a:moveTo>
                  <a:pt x="29578" y="0"/>
                </a:moveTo>
                <a:lnTo>
                  <a:pt x="0" y="26955"/>
                </a:lnTo>
                <a:lnTo>
                  <a:pt x="38126" y="39084"/>
                </a:lnTo>
                <a:lnTo>
                  <a:pt x="38126" y="39084"/>
                </a:lnTo>
                <a:lnTo>
                  <a:pt x="295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98" name="Google Shape;398;p4"/>
          <p:cNvSpPr txBox="1"/>
          <p:nvPr>
            <p:ph idx="1" type="subTitle"/>
          </p:nvPr>
        </p:nvSpPr>
        <p:spPr>
          <a:xfrm>
            <a:off x="2296350" y="3035808"/>
            <a:ext cx="4551300" cy="8001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a:lvl1pPr>
            <a:lvl2pPr lvl="1" algn="ctr">
              <a:spcBef>
                <a:spcPts val="1600"/>
              </a:spcBef>
              <a:spcAft>
                <a:spcPts val="0"/>
              </a:spcAft>
              <a:buClr>
                <a:schemeClr val="lt1"/>
              </a:buClr>
              <a:buSzPts val="1400"/>
              <a:buNone/>
              <a:defRPr>
                <a:solidFill>
                  <a:schemeClr val="lt1"/>
                </a:solidFill>
              </a:defRPr>
            </a:lvl2pPr>
            <a:lvl3pPr lvl="2" algn="ctr">
              <a:spcBef>
                <a:spcPts val="1600"/>
              </a:spcBef>
              <a:spcAft>
                <a:spcPts val="0"/>
              </a:spcAft>
              <a:buClr>
                <a:schemeClr val="lt1"/>
              </a:buClr>
              <a:buSzPts val="1400"/>
              <a:buNone/>
              <a:defRPr>
                <a:solidFill>
                  <a:schemeClr val="lt1"/>
                </a:solidFill>
              </a:defRPr>
            </a:lvl3pPr>
            <a:lvl4pPr lvl="3" algn="ctr">
              <a:spcBef>
                <a:spcPts val="1600"/>
              </a:spcBef>
              <a:spcAft>
                <a:spcPts val="0"/>
              </a:spcAft>
              <a:buClr>
                <a:schemeClr val="lt1"/>
              </a:buClr>
              <a:buSzPts val="1400"/>
              <a:buNone/>
              <a:defRPr>
                <a:solidFill>
                  <a:schemeClr val="lt1"/>
                </a:solidFill>
              </a:defRPr>
            </a:lvl4pPr>
            <a:lvl5pPr lvl="4" algn="ctr">
              <a:spcBef>
                <a:spcPts val="1600"/>
              </a:spcBef>
              <a:spcAft>
                <a:spcPts val="0"/>
              </a:spcAft>
              <a:buClr>
                <a:schemeClr val="lt1"/>
              </a:buClr>
              <a:buSzPts val="1400"/>
              <a:buNone/>
              <a:defRPr>
                <a:solidFill>
                  <a:schemeClr val="lt1"/>
                </a:solidFill>
              </a:defRPr>
            </a:lvl5pPr>
            <a:lvl6pPr lvl="5" algn="ctr">
              <a:spcBef>
                <a:spcPts val="1600"/>
              </a:spcBef>
              <a:spcAft>
                <a:spcPts val="0"/>
              </a:spcAft>
              <a:buClr>
                <a:schemeClr val="lt1"/>
              </a:buClr>
              <a:buSzPts val="1400"/>
              <a:buNone/>
              <a:defRPr>
                <a:solidFill>
                  <a:schemeClr val="lt1"/>
                </a:solidFill>
              </a:defRPr>
            </a:lvl6pPr>
            <a:lvl7pPr lvl="6" algn="ctr">
              <a:spcBef>
                <a:spcPts val="1600"/>
              </a:spcBef>
              <a:spcAft>
                <a:spcPts val="0"/>
              </a:spcAft>
              <a:buClr>
                <a:schemeClr val="lt1"/>
              </a:buClr>
              <a:buSzPts val="1400"/>
              <a:buNone/>
              <a:defRPr>
                <a:solidFill>
                  <a:schemeClr val="lt1"/>
                </a:solidFill>
              </a:defRPr>
            </a:lvl7pPr>
            <a:lvl8pPr lvl="7" algn="ctr">
              <a:spcBef>
                <a:spcPts val="1600"/>
              </a:spcBef>
              <a:spcAft>
                <a:spcPts val="0"/>
              </a:spcAft>
              <a:buClr>
                <a:schemeClr val="lt1"/>
              </a:buClr>
              <a:buSzPts val="1400"/>
              <a:buNone/>
              <a:defRPr>
                <a:solidFill>
                  <a:schemeClr val="lt1"/>
                </a:solidFill>
              </a:defRPr>
            </a:lvl8pPr>
            <a:lvl9pPr lvl="8" algn="ctr">
              <a:spcBef>
                <a:spcPts val="1600"/>
              </a:spcBef>
              <a:spcAft>
                <a:spcPts val="1600"/>
              </a:spcAft>
              <a:buClr>
                <a:schemeClr val="lt1"/>
              </a:buClr>
              <a:buSzPts val="1400"/>
              <a:buNone/>
              <a:defRPr>
                <a:solidFill>
                  <a:schemeClr val="lt1"/>
                </a:solidFill>
              </a:defRPr>
            </a:lvl9pPr>
          </a:lstStyle>
          <a:p/>
        </p:txBody>
      </p:sp>
      <p:sp>
        <p:nvSpPr>
          <p:cNvPr id="399" name="Google Shape;399;p4"/>
          <p:cNvSpPr txBox="1"/>
          <p:nvPr>
            <p:ph type="title"/>
          </p:nvPr>
        </p:nvSpPr>
        <p:spPr>
          <a:xfrm>
            <a:off x="1091450" y="1674875"/>
            <a:ext cx="6961200" cy="1354200"/>
          </a:xfrm>
          <a:prstGeom prst="rect">
            <a:avLst/>
          </a:prstGeom>
        </p:spPr>
        <p:txBody>
          <a:bodyPr anchorCtr="0" anchor="b" bIns="91425" lIns="91425" spcFirstLastPara="1" rIns="91425" wrap="square" tIns="91425">
            <a:noAutofit/>
          </a:bodyPr>
          <a:lstStyle>
            <a:lvl1pPr lvl="0" algn="ctr">
              <a:lnSpc>
                <a:spcPct val="80000"/>
              </a:lnSpc>
              <a:spcBef>
                <a:spcPts val="0"/>
              </a:spcBef>
              <a:spcAft>
                <a:spcPts val="0"/>
              </a:spcAft>
              <a:buSzPts val="8000"/>
              <a:buFont typeface="Roboto Slab SemiBold"/>
              <a:buNone/>
              <a:defRPr sz="8000">
                <a:latin typeface="Roboto Slab SemiBold"/>
                <a:ea typeface="Roboto Slab SemiBold"/>
                <a:cs typeface="Roboto Slab SemiBold"/>
                <a:sym typeface="Roboto Slab SemiBold"/>
              </a:defRPr>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p:txBody>
      </p:sp>
      <p:sp>
        <p:nvSpPr>
          <p:cNvPr id="400" name="Google Shape;400;p4"/>
          <p:cNvSpPr/>
          <p:nvPr/>
        </p:nvSpPr>
        <p:spPr>
          <a:xfrm rot="-3570542">
            <a:off x="-1013935" y="-386305"/>
            <a:ext cx="2046777" cy="1905998"/>
          </a:xfrm>
          <a:custGeom>
            <a:rect b="b" l="l" r="r" t="t"/>
            <a:pathLst>
              <a:path extrusionOk="0" h="33872" w="36373">
                <a:moveTo>
                  <a:pt x="17646" y="1"/>
                </a:moveTo>
                <a:cubicBezTo>
                  <a:pt x="16061" y="1"/>
                  <a:pt x="14457" y="247"/>
                  <a:pt x="12881" y="765"/>
                </a:cubicBezTo>
                <a:cubicBezTo>
                  <a:pt x="4451" y="3521"/>
                  <a:pt x="1" y="13012"/>
                  <a:pt x="2919" y="21943"/>
                </a:cubicBezTo>
                <a:cubicBezTo>
                  <a:pt x="5305" y="29210"/>
                  <a:pt x="11848" y="33872"/>
                  <a:pt x="18745" y="33872"/>
                </a:cubicBezTo>
                <a:cubicBezTo>
                  <a:pt x="20324" y="33872"/>
                  <a:pt x="21921" y="33627"/>
                  <a:pt x="23492" y="33114"/>
                </a:cubicBezTo>
                <a:cubicBezTo>
                  <a:pt x="31921" y="30343"/>
                  <a:pt x="36372" y="20867"/>
                  <a:pt x="33454" y="11922"/>
                </a:cubicBezTo>
                <a:cubicBezTo>
                  <a:pt x="31070" y="4661"/>
                  <a:pt x="24536" y="1"/>
                  <a:pt x="176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
          <p:cNvSpPr/>
          <p:nvPr/>
        </p:nvSpPr>
        <p:spPr>
          <a:xfrm rot="-3570719">
            <a:off x="-418698" y="778112"/>
            <a:ext cx="1233510" cy="1097423"/>
          </a:xfrm>
          <a:custGeom>
            <a:rect b="b" l="l" r="r" t="t"/>
            <a:pathLst>
              <a:path extrusionOk="0" h="15227" w="19469">
                <a:moveTo>
                  <a:pt x="4363" y="1"/>
                </a:moveTo>
                <a:lnTo>
                  <a:pt x="1" y="723"/>
                </a:lnTo>
                <a:lnTo>
                  <a:pt x="251" y="1622"/>
                </a:lnTo>
                <a:cubicBezTo>
                  <a:pt x="2573" y="9683"/>
                  <a:pt x="9945" y="15226"/>
                  <a:pt x="18323" y="15226"/>
                </a:cubicBezTo>
                <a:cubicBezTo>
                  <a:pt x="18401" y="15226"/>
                  <a:pt x="18478" y="15226"/>
                  <a:pt x="18555" y="15225"/>
                </a:cubicBezTo>
                <a:lnTo>
                  <a:pt x="19469" y="15210"/>
                </a:lnTo>
                <a:lnTo>
                  <a:pt x="19012" y="10818"/>
                </a:lnTo>
                <a:lnTo>
                  <a:pt x="18260" y="10818"/>
                </a:lnTo>
                <a:cubicBezTo>
                  <a:pt x="11982" y="10789"/>
                  <a:pt x="6441" y="6692"/>
                  <a:pt x="4569" y="694"/>
                </a:cubicBezTo>
                <a:lnTo>
                  <a:pt x="436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3"/>
        </a:solidFill>
      </p:bgPr>
    </p:bg>
    <p:spTree>
      <p:nvGrpSpPr>
        <p:cNvPr id="402" name="Shape 402"/>
        <p:cNvGrpSpPr/>
        <p:nvPr/>
      </p:nvGrpSpPr>
      <p:grpSpPr>
        <a:xfrm>
          <a:off x="0" y="0"/>
          <a:ext cx="0" cy="0"/>
          <a:chOff x="0" y="0"/>
          <a:chExt cx="0" cy="0"/>
        </a:xfrm>
      </p:grpSpPr>
      <p:sp>
        <p:nvSpPr>
          <p:cNvPr id="403" name="Google Shape;403;p5"/>
          <p:cNvSpPr/>
          <p:nvPr/>
        </p:nvSpPr>
        <p:spPr>
          <a:xfrm flipH="1">
            <a:off x="7444696" y="-587150"/>
            <a:ext cx="2652931" cy="1756892"/>
          </a:xfrm>
          <a:custGeom>
            <a:rect b="b" l="l" r="r" t="t"/>
            <a:pathLst>
              <a:path extrusionOk="0" h="31586" w="47691">
                <a:moveTo>
                  <a:pt x="40504" y="1"/>
                </a:moveTo>
                <a:cubicBezTo>
                  <a:pt x="29143" y="1"/>
                  <a:pt x="0" y="12347"/>
                  <a:pt x="0" y="12347"/>
                </a:cubicBezTo>
                <a:cubicBezTo>
                  <a:pt x="0" y="12347"/>
                  <a:pt x="4203" y="31585"/>
                  <a:pt x="12943" y="31585"/>
                </a:cubicBezTo>
                <a:cubicBezTo>
                  <a:pt x="13107" y="31585"/>
                  <a:pt x="13273" y="31579"/>
                  <a:pt x="13441" y="31565"/>
                </a:cubicBezTo>
                <a:cubicBezTo>
                  <a:pt x="18216" y="31167"/>
                  <a:pt x="17007" y="21484"/>
                  <a:pt x="20957" y="20232"/>
                </a:cubicBezTo>
                <a:cubicBezTo>
                  <a:pt x="25024" y="18935"/>
                  <a:pt x="26704" y="20099"/>
                  <a:pt x="30300" y="18051"/>
                </a:cubicBezTo>
                <a:cubicBezTo>
                  <a:pt x="32879" y="16592"/>
                  <a:pt x="33469" y="15663"/>
                  <a:pt x="34397" y="13585"/>
                </a:cubicBezTo>
                <a:cubicBezTo>
                  <a:pt x="35856" y="10387"/>
                  <a:pt x="47690" y="6865"/>
                  <a:pt x="44713" y="1471"/>
                </a:cubicBezTo>
                <a:cubicBezTo>
                  <a:pt x="44145" y="436"/>
                  <a:pt x="42638" y="1"/>
                  <a:pt x="405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
          <p:cNvSpPr/>
          <p:nvPr/>
        </p:nvSpPr>
        <p:spPr>
          <a:xfrm flipH="1" rot="-922612">
            <a:off x="6254924" y="3723446"/>
            <a:ext cx="4798533" cy="2447623"/>
          </a:xfrm>
          <a:custGeom>
            <a:rect b="b" l="l" r="r" t="t"/>
            <a:pathLst>
              <a:path extrusionOk="0" h="53906" w="105682">
                <a:moveTo>
                  <a:pt x="19458" y="1"/>
                </a:moveTo>
                <a:cubicBezTo>
                  <a:pt x="16586" y="1"/>
                  <a:pt x="14065" y="480"/>
                  <a:pt x="11967" y="1131"/>
                </a:cubicBezTo>
                <a:cubicBezTo>
                  <a:pt x="9801" y="1809"/>
                  <a:pt x="7723" y="2767"/>
                  <a:pt x="5792" y="3990"/>
                </a:cubicBezTo>
                <a:cubicBezTo>
                  <a:pt x="4481" y="4815"/>
                  <a:pt x="3243" y="5758"/>
                  <a:pt x="2108" y="6820"/>
                </a:cubicBezTo>
                <a:cubicBezTo>
                  <a:pt x="1563" y="7335"/>
                  <a:pt x="1209" y="7719"/>
                  <a:pt x="1077" y="7851"/>
                </a:cubicBezTo>
                <a:lnTo>
                  <a:pt x="1" y="9089"/>
                </a:lnTo>
                <a:lnTo>
                  <a:pt x="6927" y="15190"/>
                </a:lnTo>
                <a:lnTo>
                  <a:pt x="7988" y="13982"/>
                </a:lnTo>
                <a:lnTo>
                  <a:pt x="8401" y="14350"/>
                </a:lnTo>
                <a:lnTo>
                  <a:pt x="9197" y="15087"/>
                </a:lnTo>
                <a:cubicBezTo>
                  <a:pt x="9934" y="14350"/>
                  <a:pt x="10744" y="13717"/>
                  <a:pt x="11614" y="13171"/>
                </a:cubicBezTo>
                <a:cubicBezTo>
                  <a:pt x="12822" y="12405"/>
                  <a:pt x="14119" y="11816"/>
                  <a:pt x="15475" y="11418"/>
                </a:cubicBezTo>
                <a:cubicBezTo>
                  <a:pt x="16772" y="11043"/>
                  <a:pt x="18102" y="10856"/>
                  <a:pt x="19462" y="10856"/>
                </a:cubicBezTo>
                <a:cubicBezTo>
                  <a:pt x="23663" y="10856"/>
                  <a:pt x="28148" y="12641"/>
                  <a:pt x="32835" y="16192"/>
                </a:cubicBezTo>
                <a:cubicBezTo>
                  <a:pt x="37419" y="19656"/>
                  <a:pt x="38244" y="23576"/>
                  <a:pt x="39113" y="27717"/>
                </a:cubicBezTo>
                <a:cubicBezTo>
                  <a:pt x="39556" y="29810"/>
                  <a:pt x="39968" y="31785"/>
                  <a:pt x="40882" y="33671"/>
                </a:cubicBezTo>
                <a:cubicBezTo>
                  <a:pt x="42238" y="36442"/>
                  <a:pt x="44389" y="38284"/>
                  <a:pt x="47248" y="39139"/>
                </a:cubicBezTo>
                <a:cubicBezTo>
                  <a:pt x="49015" y="39663"/>
                  <a:pt x="50635" y="39879"/>
                  <a:pt x="52114" y="39879"/>
                </a:cubicBezTo>
                <a:cubicBezTo>
                  <a:pt x="55993" y="39879"/>
                  <a:pt x="58906" y="38396"/>
                  <a:pt x="60954" y="37105"/>
                </a:cubicBezTo>
                <a:cubicBezTo>
                  <a:pt x="61986" y="36456"/>
                  <a:pt x="62899" y="35778"/>
                  <a:pt x="63798" y="35130"/>
                </a:cubicBezTo>
                <a:cubicBezTo>
                  <a:pt x="64609" y="34526"/>
                  <a:pt x="65390" y="33951"/>
                  <a:pt x="66127" y="33479"/>
                </a:cubicBezTo>
                <a:cubicBezTo>
                  <a:pt x="67486" y="32633"/>
                  <a:pt x="68779" y="32054"/>
                  <a:pt x="70490" y="32054"/>
                </a:cubicBezTo>
                <a:cubicBezTo>
                  <a:pt x="70745" y="32054"/>
                  <a:pt x="71009" y="32067"/>
                  <a:pt x="71285" y="32094"/>
                </a:cubicBezTo>
                <a:cubicBezTo>
                  <a:pt x="75043" y="32463"/>
                  <a:pt x="80746" y="36176"/>
                  <a:pt x="86906" y="42278"/>
                </a:cubicBezTo>
                <a:cubicBezTo>
                  <a:pt x="90163" y="45505"/>
                  <a:pt x="93199" y="48954"/>
                  <a:pt x="95985" y="52594"/>
                </a:cubicBezTo>
                <a:lnTo>
                  <a:pt x="96972" y="53905"/>
                </a:lnTo>
                <a:lnTo>
                  <a:pt x="105682" y="47421"/>
                </a:lnTo>
                <a:lnTo>
                  <a:pt x="104709" y="46109"/>
                </a:lnTo>
                <a:cubicBezTo>
                  <a:pt x="101614" y="42057"/>
                  <a:pt x="98239" y="38210"/>
                  <a:pt x="94629" y="34629"/>
                </a:cubicBezTo>
                <a:cubicBezTo>
                  <a:pt x="86332" y="26405"/>
                  <a:pt x="78845" y="21925"/>
                  <a:pt x="72346" y="21277"/>
                </a:cubicBezTo>
                <a:cubicBezTo>
                  <a:pt x="71702" y="21214"/>
                  <a:pt x="71080" y="21185"/>
                  <a:pt x="70480" y="21185"/>
                </a:cubicBezTo>
                <a:cubicBezTo>
                  <a:pt x="65848" y="21185"/>
                  <a:pt x="62514" y="22913"/>
                  <a:pt x="60335" y="24283"/>
                </a:cubicBezTo>
                <a:cubicBezTo>
                  <a:pt x="59245" y="24976"/>
                  <a:pt x="58242" y="25713"/>
                  <a:pt x="57358" y="26376"/>
                </a:cubicBezTo>
                <a:cubicBezTo>
                  <a:pt x="56474" y="27024"/>
                  <a:pt x="55767" y="27525"/>
                  <a:pt x="55148" y="27923"/>
                </a:cubicBezTo>
                <a:cubicBezTo>
                  <a:pt x="53957" y="28674"/>
                  <a:pt x="53072" y="29016"/>
                  <a:pt x="52097" y="29016"/>
                </a:cubicBezTo>
                <a:cubicBezTo>
                  <a:pt x="51635" y="29016"/>
                  <a:pt x="51153" y="28940"/>
                  <a:pt x="50609" y="28793"/>
                </a:cubicBezTo>
                <a:cubicBezTo>
                  <a:pt x="50314" y="28144"/>
                  <a:pt x="49901" y="26170"/>
                  <a:pt x="49769" y="25477"/>
                </a:cubicBezTo>
                <a:cubicBezTo>
                  <a:pt x="48752" y="20687"/>
                  <a:pt x="47234" y="13451"/>
                  <a:pt x="39393" y="7512"/>
                </a:cubicBezTo>
                <a:cubicBezTo>
                  <a:pt x="31793" y="1773"/>
                  <a:pt x="24977" y="1"/>
                  <a:pt x="1945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05" name="Google Shape;405;p5"/>
          <p:cNvSpPr/>
          <p:nvPr/>
        </p:nvSpPr>
        <p:spPr>
          <a:xfrm flipH="1" rot="-922575">
            <a:off x="8200104" y="4282034"/>
            <a:ext cx="464864" cy="397899"/>
          </a:xfrm>
          <a:custGeom>
            <a:rect b="b" l="l" r="r" t="t"/>
            <a:pathLst>
              <a:path extrusionOk="0" h="6851" w="8004">
                <a:moveTo>
                  <a:pt x="4559" y="1079"/>
                </a:moveTo>
                <a:cubicBezTo>
                  <a:pt x="5767" y="1079"/>
                  <a:pt x="6927" y="2013"/>
                  <a:pt x="6927" y="3419"/>
                </a:cubicBezTo>
                <a:cubicBezTo>
                  <a:pt x="6927" y="4716"/>
                  <a:pt x="5866" y="5762"/>
                  <a:pt x="4584" y="5762"/>
                </a:cubicBezTo>
                <a:cubicBezTo>
                  <a:pt x="2492" y="5762"/>
                  <a:pt x="1445" y="3242"/>
                  <a:pt x="2919" y="1768"/>
                </a:cubicBezTo>
                <a:cubicBezTo>
                  <a:pt x="3395" y="1292"/>
                  <a:pt x="3983" y="1079"/>
                  <a:pt x="4559" y="1079"/>
                </a:cubicBezTo>
                <a:close/>
                <a:moveTo>
                  <a:pt x="4584" y="0"/>
                </a:moveTo>
                <a:cubicBezTo>
                  <a:pt x="1534" y="0"/>
                  <a:pt x="1" y="3684"/>
                  <a:pt x="2153" y="5836"/>
                </a:cubicBezTo>
                <a:cubicBezTo>
                  <a:pt x="2854" y="6537"/>
                  <a:pt x="3714" y="6851"/>
                  <a:pt x="4557" y="6851"/>
                </a:cubicBezTo>
                <a:cubicBezTo>
                  <a:pt x="6318" y="6851"/>
                  <a:pt x="8003" y="5482"/>
                  <a:pt x="8003" y="3419"/>
                </a:cubicBezTo>
                <a:cubicBezTo>
                  <a:pt x="8003" y="1533"/>
                  <a:pt x="6471" y="0"/>
                  <a:pt x="45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
          <p:cNvSpPr/>
          <p:nvPr/>
        </p:nvSpPr>
        <p:spPr>
          <a:xfrm flipH="1">
            <a:off x="-682189" y="3272925"/>
            <a:ext cx="1529665" cy="1461527"/>
          </a:xfrm>
          <a:custGeom>
            <a:rect b="b" l="l" r="r" t="t"/>
            <a:pathLst>
              <a:path extrusionOk="0" h="31151" w="32379">
                <a:moveTo>
                  <a:pt x="16801" y="4922"/>
                </a:moveTo>
                <a:cubicBezTo>
                  <a:pt x="18175" y="4922"/>
                  <a:pt x="19561" y="5187"/>
                  <a:pt x="20883" y="5734"/>
                </a:cubicBezTo>
                <a:cubicBezTo>
                  <a:pt x="24862" y="7384"/>
                  <a:pt x="27456" y="11260"/>
                  <a:pt x="27456" y="15578"/>
                </a:cubicBezTo>
                <a:cubicBezTo>
                  <a:pt x="27456" y="21458"/>
                  <a:pt x="22681" y="26233"/>
                  <a:pt x="16801" y="26233"/>
                </a:cubicBezTo>
                <a:cubicBezTo>
                  <a:pt x="12498" y="26233"/>
                  <a:pt x="8607" y="23640"/>
                  <a:pt x="6956" y="19661"/>
                </a:cubicBezTo>
                <a:cubicBezTo>
                  <a:pt x="5306" y="15667"/>
                  <a:pt x="6220" y="11083"/>
                  <a:pt x="9270" y="8047"/>
                </a:cubicBezTo>
                <a:cubicBezTo>
                  <a:pt x="11301" y="6007"/>
                  <a:pt x="14025" y="4922"/>
                  <a:pt x="16801" y="4922"/>
                </a:cubicBezTo>
                <a:close/>
                <a:moveTo>
                  <a:pt x="16801" y="1"/>
                </a:moveTo>
                <a:cubicBezTo>
                  <a:pt x="10508" y="1"/>
                  <a:pt x="4820" y="3803"/>
                  <a:pt x="2417" y="9610"/>
                </a:cubicBezTo>
                <a:cubicBezTo>
                  <a:pt x="0" y="15431"/>
                  <a:pt x="1342" y="22136"/>
                  <a:pt x="5792" y="26587"/>
                </a:cubicBezTo>
                <a:cubicBezTo>
                  <a:pt x="8770" y="29564"/>
                  <a:pt x="12756" y="31150"/>
                  <a:pt x="16812" y="31150"/>
                </a:cubicBezTo>
                <a:cubicBezTo>
                  <a:pt x="18819" y="31150"/>
                  <a:pt x="20843" y="30762"/>
                  <a:pt x="22770" y="29962"/>
                </a:cubicBezTo>
                <a:cubicBezTo>
                  <a:pt x="28576" y="27560"/>
                  <a:pt x="32378" y="21871"/>
                  <a:pt x="32378" y="15578"/>
                </a:cubicBezTo>
                <a:cubicBezTo>
                  <a:pt x="32378" y="6972"/>
                  <a:pt x="25408" y="1"/>
                  <a:pt x="16801" y="1"/>
                </a:cubicBezTo>
                <a:close/>
              </a:path>
            </a:pathLst>
          </a:custGeom>
          <a:solidFill>
            <a:srgbClr val="FFE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
          <p:cNvSpPr/>
          <p:nvPr/>
        </p:nvSpPr>
        <p:spPr>
          <a:xfrm flipH="1">
            <a:off x="-599968" y="-1264845"/>
            <a:ext cx="2112544" cy="1967286"/>
          </a:xfrm>
          <a:custGeom>
            <a:rect b="b" l="l" r="r" t="t"/>
            <a:pathLst>
              <a:path extrusionOk="0" h="33872" w="36373">
                <a:moveTo>
                  <a:pt x="17646" y="1"/>
                </a:moveTo>
                <a:cubicBezTo>
                  <a:pt x="16061" y="1"/>
                  <a:pt x="14457" y="247"/>
                  <a:pt x="12881" y="765"/>
                </a:cubicBezTo>
                <a:cubicBezTo>
                  <a:pt x="4451" y="3521"/>
                  <a:pt x="1" y="13012"/>
                  <a:pt x="2919" y="21943"/>
                </a:cubicBezTo>
                <a:cubicBezTo>
                  <a:pt x="5305" y="29210"/>
                  <a:pt x="11848" y="33872"/>
                  <a:pt x="18745" y="33872"/>
                </a:cubicBezTo>
                <a:cubicBezTo>
                  <a:pt x="20324" y="33872"/>
                  <a:pt x="21921" y="33627"/>
                  <a:pt x="23492" y="33114"/>
                </a:cubicBezTo>
                <a:cubicBezTo>
                  <a:pt x="31921" y="30343"/>
                  <a:pt x="36372" y="20867"/>
                  <a:pt x="33454" y="11922"/>
                </a:cubicBezTo>
                <a:cubicBezTo>
                  <a:pt x="31070" y="4661"/>
                  <a:pt x="24536" y="1"/>
                  <a:pt x="176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
          <p:cNvSpPr txBox="1"/>
          <p:nvPr>
            <p:ph idx="1" type="subTitle"/>
          </p:nvPr>
        </p:nvSpPr>
        <p:spPr>
          <a:xfrm>
            <a:off x="1940075" y="2468880"/>
            <a:ext cx="1435500" cy="402300"/>
          </a:xfrm>
          <a:prstGeom prst="rect">
            <a:avLst/>
          </a:prstGeom>
          <a:solidFill>
            <a:schemeClr val="accent1"/>
          </a:solidFill>
        </p:spPr>
        <p:txBody>
          <a:bodyPr anchorCtr="0" anchor="ctr" bIns="91425" lIns="91425" spcFirstLastPara="1" rIns="91425" wrap="square" tIns="91425">
            <a:noAutofit/>
          </a:bodyPr>
          <a:lstStyle>
            <a:lvl1pPr lvl="0" algn="ctr">
              <a:spcBef>
                <a:spcPts val="0"/>
              </a:spcBef>
              <a:spcAft>
                <a:spcPts val="0"/>
              </a:spcAft>
              <a:buSzPts val="1800"/>
              <a:buFont typeface="Roboto Slab Medium"/>
              <a:buNone/>
              <a:defRPr sz="1800">
                <a:latin typeface="Roboto Slab Medium"/>
                <a:ea typeface="Roboto Slab Medium"/>
                <a:cs typeface="Roboto Slab Medium"/>
                <a:sym typeface="Roboto Slab Medium"/>
              </a:defRPr>
            </a:lvl1pPr>
            <a:lvl2pPr lvl="1" algn="ctr">
              <a:spcBef>
                <a:spcPts val="0"/>
              </a:spcBef>
              <a:spcAft>
                <a:spcPts val="0"/>
              </a:spcAft>
              <a:buSzPts val="1800"/>
              <a:buFont typeface="Roboto Slab"/>
              <a:buNone/>
              <a:defRPr sz="1800">
                <a:latin typeface="Roboto Slab"/>
                <a:ea typeface="Roboto Slab"/>
                <a:cs typeface="Roboto Slab"/>
                <a:sym typeface="Roboto Slab"/>
              </a:defRPr>
            </a:lvl2pPr>
            <a:lvl3pPr lvl="2" algn="ctr">
              <a:spcBef>
                <a:spcPts val="1600"/>
              </a:spcBef>
              <a:spcAft>
                <a:spcPts val="0"/>
              </a:spcAft>
              <a:buSzPts val="1800"/>
              <a:buFont typeface="Roboto Slab"/>
              <a:buNone/>
              <a:defRPr sz="1800">
                <a:latin typeface="Roboto Slab"/>
                <a:ea typeface="Roboto Slab"/>
                <a:cs typeface="Roboto Slab"/>
                <a:sym typeface="Roboto Slab"/>
              </a:defRPr>
            </a:lvl3pPr>
            <a:lvl4pPr lvl="3" algn="ctr">
              <a:spcBef>
                <a:spcPts val="1600"/>
              </a:spcBef>
              <a:spcAft>
                <a:spcPts val="0"/>
              </a:spcAft>
              <a:buSzPts val="1800"/>
              <a:buFont typeface="Roboto Slab"/>
              <a:buNone/>
              <a:defRPr sz="1800">
                <a:latin typeface="Roboto Slab"/>
                <a:ea typeface="Roboto Slab"/>
                <a:cs typeface="Roboto Slab"/>
                <a:sym typeface="Roboto Slab"/>
              </a:defRPr>
            </a:lvl4pPr>
            <a:lvl5pPr lvl="4" algn="ctr">
              <a:spcBef>
                <a:spcPts val="1600"/>
              </a:spcBef>
              <a:spcAft>
                <a:spcPts val="0"/>
              </a:spcAft>
              <a:buSzPts val="1800"/>
              <a:buFont typeface="Roboto Slab"/>
              <a:buNone/>
              <a:defRPr sz="1800">
                <a:latin typeface="Roboto Slab"/>
                <a:ea typeface="Roboto Slab"/>
                <a:cs typeface="Roboto Slab"/>
                <a:sym typeface="Roboto Slab"/>
              </a:defRPr>
            </a:lvl5pPr>
            <a:lvl6pPr lvl="5" algn="ctr">
              <a:spcBef>
                <a:spcPts val="1600"/>
              </a:spcBef>
              <a:spcAft>
                <a:spcPts val="0"/>
              </a:spcAft>
              <a:buSzPts val="1800"/>
              <a:buFont typeface="Roboto Slab"/>
              <a:buNone/>
              <a:defRPr sz="1800">
                <a:latin typeface="Roboto Slab"/>
                <a:ea typeface="Roboto Slab"/>
                <a:cs typeface="Roboto Slab"/>
                <a:sym typeface="Roboto Slab"/>
              </a:defRPr>
            </a:lvl6pPr>
            <a:lvl7pPr lvl="6" algn="ctr">
              <a:spcBef>
                <a:spcPts val="1600"/>
              </a:spcBef>
              <a:spcAft>
                <a:spcPts val="0"/>
              </a:spcAft>
              <a:buSzPts val="1800"/>
              <a:buFont typeface="Roboto Slab"/>
              <a:buNone/>
              <a:defRPr sz="1800">
                <a:latin typeface="Roboto Slab"/>
                <a:ea typeface="Roboto Slab"/>
                <a:cs typeface="Roboto Slab"/>
                <a:sym typeface="Roboto Slab"/>
              </a:defRPr>
            </a:lvl7pPr>
            <a:lvl8pPr lvl="7" algn="ctr">
              <a:spcBef>
                <a:spcPts val="1600"/>
              </a:spcBef>
              <a:spcAft>
                <a:spcPts val="0"/>
              </a:spcAft>
              <a:buSzPts val="1800"/>
              <a:buFont typeface="Roboto Slab"/>
              <a:buNone/>
              <a:defRPr sz="1800">
                <a:latin typeface="Roboto Slab"/>
                <a:ea typeface="Roboto Slab"/>
                <a:cs typeface="Roboto Slab"/>
                <a:sym typeface="Roboto Slab"/>
              </a:defRPr>
            </a:lvl8pPr>
            <a:lvl9pPr lvl="8" algn="ctr">
              <a:spcBef>
                <a:spcPts val="1600"/>
              </a:spcBef>
              <a:spcAft>
                <a:spcPts val="1600"/>
              </a:spcAft>
              <a:buSzPts val="1800"/>
              <a:buFont typeface="Roboto Slab"/>
              <a:buNone/>
              <a:defRPr sz="1800">
                <a:latin typeface="Roboto Slab"/>
                <a:ea typeface="Roboto Slab"/>
                <a:cs typeface="Roboto Slab"/>
                <a:sym typeface="Roboto Slab"/>
              </a:defRPr>
            </a:lvl9pPr>
          </a:lstStyle>
          <a:p/>
        </p:txBody>
      </p:sp>
      <p:sp>
        <p:nvSpPr>
          <p:cNvPr id="409" name="Google Shape;409;p5"/>
          <p:cNvSpPr txBox="1"/>
          <p:nvPr>
            <p:ph idx="2" type="subTitle"/>
          </p:nvPr>
        </p:nvSpPr>
        <p:spPr>
          <a:xfrm>
            <a:off x="5646447" y="2468880"/>
            <a:ext cx="1435500" cy="4023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SzPts val="1800"/>
              <a:buFont typeface="Roboto Slab Medium"/>
              <a:buNone/>
              <a:defRPr sz="1800">
                <a:latin typeface="Roboto Slab Medium"/>
                <a:ea typeface="Roboto Slab Medium"/>
                <a:cs typeface="Roboto Slab Medium"/>
                <a:sym typeface="Roboto Slab Medium"/>
              </a:defRPr>
            </a:lvl1pPr>
            <a:lvl2pPr lvl="1" rtl="0" algn="ctr">
              <a:spcBef>
                <a:spcPts val="0"/>
              </a:spcBef>
              <a:spcAft>
                <a:spcPts val="0"/>
              </a:spcAft>
              <a:buSzPts val="1800"/>
              <a:buFont typeface="Roboto Slab"/>
              <a:buNone/>
              <a:defRPr sz="1800">
                <a:latin typeface="Roboto Slab"/>
                <a:ea typeface="Roboto Slab"/>
                <a:cs typeface="Roboto Slab"/>
                <a:sym typeface="Roboto Slab"/>
              </a:defRPr>
            </a:lvl2pPr>
            <a:lvl3pPr lvl="2" rtl="0" algn="ctr">
              <a:spcBef>
                <a:spcPts val="1600"/>
              </a:spcBef>
              <a:spcAft>
                <a:spcPts val="0"/>
              </a:spcAft>
              <a:buSzPts val="1800"/>
              <a:buFont typeface="Roboto Slab"/>
              <a:buNone/>
              <a:defRPr sz="1800">
                <a:latin typeface="Roboto Slab"/>
                <a:ea typeface="Roboto Slab"/>
                <a:cs typeface="Roboto Slab"/>
                <a:sym typeface="Roboto Slab"/>
              </a:defRPr>
            </a:lvl3pPr>
            <a:lvl4pPr lvl="3" rtl="0" algn="ctr">
              <a:spcBef>
                <a:spcPts val="1600"/>
              </a:spcBef>
              <a:spcAft>
                <a:spcPts val="0"/>
              </a:spcAft>
              <a:buSzPts val="1800"/>
              <a:buFont typeface="Roboto Slab"/>
              <a:buNone/>
              <a:defRPr sz="1800">
                <a:latin typeface="Roboto Slab"/>
                <a:ea typeface="Roboto Slab"/>
                <a:cs typeface="Roboto Slab"/>
                <a:sym typeface="Roboto Slab"/>
              </a:defRPr>
            </a:lvl4pPr>
            <a:lvl5pPr lvl="4" rtl="0" algn="ctr">
              <a:spcBef>
                <a:spcPts val="1600"/>
              </a:spcBef>
              <a:spcAft>
                <a:spcPts val="0"/>
              </a:spcAft>
              <a:buSzPts val="1800"/>
              <a:buFont typeface="Roboto Slab"/>
              <a:buNone/>
              <a:defRPr sz="1800">
                <a:latin typeface="Roboto Slab"/>
                <a:ea typeface="Roboto Slab"/>
                <a:cs typeface="Roboto Slab"/>
                <a:sym typeface="Roboto Slab"/>
              </a:defRPr>
            </a:lvl5pPr>
            <a:lvl6pPr lvl="5" rtl="0" algn="ctr">
              <a:spcBef>
                <a:spcPts val="1600"/>
              </a:spcBef>
              <a:spcAft>
                <a:spcPts val="0"/>
              </a:spcAft>
              <a:buSzPts val="1800"/>
              <a:buFont typeface="Roboto Slab"/>
              <a:buNone/>
              <a:defRPr sz="1800">
                <a:latin typeface="Roboto Slab"/>
                <a:ea typeface="Roboto Slab"/>
                <a:cs typeface="Roboto Slab"/>
                <a:sym typeface="Roboto Slab"/>
              </a:defRPr>
            </a:lvl6pPr>
            <a:lvl7pPr lvl="6" rtl="0" algn="ctr">
              <a:spcBef>
                <a:spcPts val="1600"/>
              </a:spcBef>
              <a:spcAft>
                <a:spcPts val="0"/>
              </a:spcAft>
              <a:buSzPts val="1800"/>
              <a:buFont typeface="Roboto Slab"/>
              <a:buNone/>
              <a:defRPr sz="1800">
                <a:latin typeface="Roboto Slab"/>
                <a:ea typeface="Roboto Slab"/>
                <a:cs typeface="Roboto Slab"/>
                <a:sym typeface="Roboto Slab"/>
              </a:defRPr>
            </a:lvl7pPr>
            <a:lvl8pPr lvl="7" rtl="0" algn="ctr">
              <a:spcBef>
                <a:spcPts val="1600"/>
              </a:spcBef>
              <a:spcAft>
                <a:spcPts val="0"/>
              </a:spcAft>
              <a:buSzPts val="1800"/>
              <a:buFont typeface="Roboto Slab"/>
              <a:buNone/>
              <a:defRPr sz="1800">
                <a:latin typeface="Roboto Slab"/>
                <a:ea typeface="Roboto Slab"/>
                <a:cs typeface="Roboto Slab"/>
                <a:sym typeface="Roboto Slab"/>
              </a:defRPr>
            </a:lvl8pPr>
            <a:lvl9pPr lvl="8" rtl="0" algn="ctr">
              <a:spcBef>
                <a:spcPts val="1600"/>
              </a:spcBef>
              <a:spcAft>
                <a:spcPts val="1600"/>
              </a:spcAft>
              <a:buSzPts val="1800"/>
              <a:buFont typeface="Roboto Slab"/>
              <a:buNone/>
              <a:defRPr sz="1800">
                <a:latin typeface="Roboto Slab"/>
                <a:ea typeface="Roboto Slab"/>
                <a:cs typeface="Roboto Slab"/>
                <a:sym typeface="Roboto Slab"/>
              </a:defRPr>
            </a:lvl9pPr>
          </a:lstStyle>
          <a:p/>
        </p:txBody>
      </p:sp>
      <p:sp>
        <p:nvSpPr>
          <p:cNvPr id="410" name="Google Shape;410;p5"/>
          <p:cNvSpPr txBox="1"/>
          <p:nvPr>
            <p:ph idx="3" type="subTitle"/>
          </p:nvPr>
        </p:nvSpPr>
        <p:spPr>
          <a:xfrm>
            <a:off x="1331975" y="3045946"/>
            <a:ext cx="2651700" cy="1553400"/>
          </a:xfrm>
          <a:prstGeom prst="rect">
            <a:avLst/>
          </a:prstGeom>
          <a:noFill/>
        </p:spPr>
        <p:txBody>
          <a:bodyPr anchorCtr="0" anchor="t" bIns="91425" lIns="91425" spcFirstLastPara="1" rIns="91425" wrap="square" tIns="91425">
            <a:noAutofit/>
          </a:bodyPr>
          <a:lstStyle>
            <a:lvl1pPr lvl="0" algn="ctr">
              <a:spcBef>
                <a:spcPts val="0"/>
              </a:spcBef>
              <a:spcAft>
                <a:spcPts val="0"/>
              </a:spcAft>
              <a:buClr>
                <a:schemeClr val="lt1"/>
              </a:buClr>
              <a:buSzPts val="1400"/>
              <a:buNone/>
              <a:defRPr>
                <a:solidFill>
                  <a:schemeClr val="lt1"/>
                </a:solidFill>
              </a:defRPr>
            </a:lvl1pPr>
            <a:lvl2pPr lvl="1">
              <a:spcBef>
                <a:spcPts val="1600"/>
              </a:spcBef>
              <a:spcAft>
                <a:spcPts val="0"/>
              </a:spcAft>
              <a:buClr>
                <a:schemeClr val="lt1"/>
              </a:buClr>
              <a:buSzPts val="1400"/>
              <a:buNone/>
              <a:defRPr>
                <a:solidFill>
                  <a:schemeClr val="lt1"/>
                </a:solidFill>
              </a:defRPr>
            </a:lvl2pPr>
            <a:lvl3pPr lvl="2">
              <a:spcBef>
                <a:spcPts val="1600"/>
              </a:spcBef>
              <a:spcAft>
                <a:spcPts val="0"/>
              </a:spcAft>
              <a:buClr>
                <a:schemeClr val="lt1"/>
              </a:buClr>
              <a:buSzPts val="1400"/>
              <a:buNone/>
              <a:defRPr>
                <a:solidFill>
                  <a:schemeClr val="lt1"/>
                </a:solidFill>
              </a:defRPr>
            </a:lvl3pPr>
            <a:lvl4pPr lvl="3">
              <a:spcBef>
                <a:spcPts val="1600"/>
              </a:spcBef>
              <a:spcAft>
                <a:spcPts val="0"/>
              </a:spcAft>
              <a:buClr>
                <a:schemeClr val="lt1"/>
              </a:buClr>
              <a:buSzPts val="1400"/>
              <a:buNone/>
              <a:defRPr>
                <a:solidFill>
                  <a:schemeClr val="lt1"/>
                </a:solidFill>
              </a:defRPr>
            </a:lvl4pPr>
            <a:lvl5pPr lvl="4">
              <a:spcBef>
                <a:spcPts val="1600"/>
              </a:spcBef>
              <a:spcAft>
                <a:spcPts val="0"/>
              </a:spcAft>
              <a:buClr>
                <a:schemeClr val="lt1"/>
              </a:buClr>
              <a:buSzPts val="1400"/>
              <a:buNone/>
              <a:defRPr>
                <a:solidFill>
                  <a:schemeClr val="lt1"/>
                </a:solidFill>
              </a:defRPr>
            </a:lvl5pPr>
            <a:lvl6pPr lvl="5">
              <a:spcBef>
                <a:spcPts val="1600"/>
              </a:spcBef>
              <a:spcAft>
                <a:spcPts val="0"/>
              </a:spcAft>
              <a:buClr>
                <a:schemeClr val="lt1"/>
              </a:buClr>
              <a:buSzPts val="1400"/>
              <a:buNone/>
              <a:defRPr>
                <a:solidFill>
                  <a:schemeClr val="lt1"/>
                </a:solidFill>
              </a:defRPr>
            </a:lvl6pPr>
            <a:lvl7pPr lvl="6">
              <a:spcBef>
                <a:spcPts val="1600"/>
              </a:spcBef>
              <a:spcAft>
                <a:spcPts val="0"/>
              </a:spcAft>
              <a:buClr>
                <a:schemeClr val="lt1"/>
              </a:buClr>
              <a:buSzPts val="1400"/>
              <a:buNone/>
              <a:defRPr>
                <a:solidFill>
                  <a:schemeClr val="lt1"/>
                </a:solidFill>
              </a:defRPr>
            </a:lvl7pPr>
            <a:lvl8pPr lvl="7">
              <a:spcBef>
                <a:spcPts val="1600"/>
              </a:spcBef>
              <a:spcAft>
                <a:spcPts val="0"/>
              </a:spcAft>
              <a:buClr>
                <a:schemeClr val="lt1"/>
              </a:buClr>
              <a:buSzPts val="1400"/>
              <a:buNone/>
              <a:defRPr>
                <a:solidFill>
                  <a:schemeClr val="lt1"/>
                </a:solidFill>
              </a:defRPr>
            </a:lvl8pPr>
            <a:lvl9pPr lvl="8">
              <a:spcBef>
                <a:spcPts val="1600"/>
              </a:spcBef>
              <a:spcAft>
                <a:spcPts val="1600"/>
              </a:spcAft>
              <a:buClr>
                <a:schemeClr val="lt1"/>
              </a:buClr>
              <a:buSzPts val="1400"/>
              <a:buNone/>
              <a:defRPr>
                <a:solidFill>
                  <a:schemeClr val="lt1"/>
                </a:solidFill>
              </a:defRPr>
            </a:lvl9pPr>
          </a:lstStyle>
          <a:p/>
        </p:txBody>
      </p:sp>
      <p:sp>
        <p:nvSpPr>
          <p:cNvPr id="411" name="Google Shape;411;p5"/>
          <p:cNvSpPr txBox="1"/>
          <p:nvPr>
            <p:ph idx="4" type="subTitle"/>
          </p:nvPr>
        </p:nvSpPr>
        <p:spPr>
          <a:xfrm>
            <a:off x="5038347" y="3042174"/>
            <a:ext cx="2651700" cy="15534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Clr>
                <a:schemeClr val="lt1"/>
              </a:buClr>
              <a:buSzPts val="1400"/>
              <a:buNone/>
              <a:defRPr>
                <a:solidFill>
                  <a:schemeClr val="lt1"/>
                </a:solidFill>
              </a:defRPr>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
        <p:nvSpPr>
          <p:cNvPr id="412" name="Google Shape;412;p5"/>
          <p:cNvSpPr txBox="1"/>
          <p:nvPr>
            <p:ph type="title"/>
          </p:nvPr>
        </p:nvSpPr>
        <p:spPr>
          <a:xfrm>
            <a:off x="1070100" y="640074"/>
            <a:ext cx="6982500" cy="1035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3000"/>
              <a:buNone/>
              <a:defRPr sz="30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accent4"/>
        </a:solidFill>
      </p:bgPr>
    </p:bg>
    <p:spTree>
      <p:nvGrpSpPr>
        <p:cNvPr id="413" name="Shape 413"/>
        <p:cNvGrpSpPr/>
        <p:nvPr/>
      </p:nvGrpSpPr>
      <p:grpSpPr>
        <a:xfrm>
          <a:off x="0" y="0"/>
          <a:ext cx="0" cy="0"/>
          <a:chOff x="0" y="0"/>
          <a:chExt cx="0" cy="0"/>
        </a:xfrm>
      </p:grpSpPr>
      <p:sp>
        <p:nvSpPr>
          <p:cNvPr id="414" name="Google Shape;414;p6"/>
          <p:cNvSpPr txBox="1"/>
          <p:nvPr>
            <p:ph type="title"/>
          </p:nvPr>
        </p:nvSpPr>
        <p:spPr>
          <a:xfrm>
            <a:off x="1304325" y="640072"/>
            <a:ext cx="6535500" cy="10461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15" name="Google Shape;415;p6"/>
          <p:cNvSpPr/>
          <p:nvPr/>
        </p:nvSpPr>
        <p:spPr>
          <a:xfrm rot="1315586">
            <a:off x="-2550870" y="3379023"/>
            <a:ext cx="6137871" cy="3130789"/>
          </a:xfrm>
          <a:custGeom>
            <a:rect b="b" l="l" r="r" t="t"/>
            <a:pathLst>
              <a:path extrusionOk="0" h="53906" w="105682">
                <a:moveTo>
                  <a:pt x="19458" y="1"/>
                </a:moveTo>
                <a:cubicBezTo>
                  <a:pt x="16586" y="1"/>
                  <a:pt x="14065" y="480"/>
                  <a:pt x="11967" y="1131"/>
                </a:cubicBezTo>
                <a:cubicBezTo>
                  <a:pt x="9801" y="1809"/>
                  <a:pt x="7723" y="2767"/>
                  <a:pt x="5792" y="3990"/>
                </a:cubicBezTo>
                <a:cubicBezTo>
                  <a:pt x="4481" y="4815"/>
                  <a:pt x="3243" y="5758"/>
                  <a:pt x="2108" y="6820"/>
                </a:cubicBezTo>
                <a:cubicBezTo>
                  <a:pt x="1563" y="7335"/>
                  <a:pt x="1209" y="7719"/>
                  <a:pt x="1077" y="7851"/>
                </a:cubicBezTo>
                <a:lnTo>
                  <a:pt x="1" y="9089"/>
                </a:lnTo>
                <a:lnTo>
                  <a:pt x="6927" y="15190"/>
                </a:lnTo>
                <a:lnTo>
                  <a:pt x="7988" y="13982"/>
                </a:lnTo>
                <a:lnTo>
                  <a:pt x="8401" y="14350"/>
                </a:lnTo>
                <a:lnTo>
                  <a:pt x="9197" y="15087"/>
                </a:lnTo>
                <a:cubicBezTo>
                  <a:pt x="9934" y="14350"/>
                  <a:pt x="10744" y="13717"/>
                  <a:pt x="11614" y="13171"/>
                </a:cubicBezTo>
                <a:cubicBezTo>
                  <a:pt x="12822" y="12405"/>
                  <a:pt x="14119" y="11816"/>
                  <a:pt x="15475" y="11418"/>
                </a:cubicBezTo>
                <a:cubicBezTo>
                  <a:pt x="16772" y="11043"/>
                  <a:pt x="18102" y="10856"/>
                  <a:pt x="19462" y="10856"/>
                </a:cubicBezTo>
                <a:cubicBezTo>
                  <a:pt x="23663" y="10856"/>
                  <a:pt x="28148" y="12641"/>
                  <a:pt x="32835" y="16192"/>
                </a:cubicBezTo>
                <a:cubicBezTo>
                  <a:pt x="37419" y="19656"/>
                  <a:pt x="38244" y="23576"/>
                  <a:pt x="39113" y="27717"/>
                </a:cubicBezTo>
                <a:cubicBezTo>
                  <a:pt x="39556" y="29810"/>
                  <a:pt x="39968" y="31785"/>
                  <a:pt x="40882" y="33671"/>
                </a:cubicBezTo>
                <a:cubicBezTo>
                  <a:pt x="42238" y="36442"/>
                  <a:pt x="44389" y="38284"/>
                  <a:pt x="47248" y="39139"/>
                </a:cubicBezTo>
                <a:cubicBezTo>
                  <a:pt x="49015" y="39663"/>
                  <a:pt x="50635" y="39879"/>
                  <a:pt x="52114" y="39879"/>
                </a:cubicBezTo>
                <a:cubicBezTo>
                  <a:pt x="55993" y="39879"/>
                  <a:pt x="58906" y="38396"/>
                  <a:pt x="60954" y="37105"/>
                </a:cubicBezTo>
                <a:cubicBezTo>
                  <a:pt x="61986" y="36456"/>
                  <a:pt x="62899" y="35778"/>
                  <a:pt x="63798" y="35130"/>
                </a:cubicBezTo>
                <a:cubicBezTo>
                  <a:pt x="64609" y="34526"/>
                  <a:pt x="65390" y="33951"/>
                  <a:pt x="66127" y="33479"/>
                </a:cubicBezTo>
                <a:cubicBezTo>
                  <a:pt x="67486" y="32633"/>
                  <a:pt x="68779" y="32054"/>
                  <a:pt x="70490" y="32054"/>
                </a:cubicBezTo>
                <a:cubicBezTo>
                  <a:pt x="70745" y="32054"/>
                  <a:pt x="71009" y="32067"/>
                  <a:pt x="71285" y="32094"/>
                </a:cubicBezTo>
                <a:cubicBezTo>
                  <a:pt x="75043" y="32463"/>
                  <a:pt x="80746" y="36176"/>
                  <a:pt x="86906" y="42278"/>
                </a:cubicBezTo>
                <a:cubicBezTo>
                  <a:pt x="90163" y="45505"/>
                  <a:pt x="93199" y="48954"/>
                  <a:pt x="95985" y="52594"/>
                </a:cubicBezTo>
                <a:lnTo>
                  <a:pt x="96972" y="53905"/>
                </a:lnTo>
                <a:lnTo>
                  <a:pt x="105682" y="47421"/>
                </a:lnTo>
                <a:lnTo>
                  <a:pt x="104709" y="46109"/>
                </a:lnTo>
                <a:cubicBezTo>
                  <a:pt x="101614" y="42057"/>
                  <a:pt x="98239" y="38210"/>
                  <a:pt x="94629" y="34629"/>
                </a:cubicBezTo>
                <a:cubicBezTo>
                  <a:pt x="86332" y="26405"/>
                  <a:pt x="78845" y="21925"/>
                  <a:pt x="72346" y="21277"/>
                </a:cubicBezTo>
                <a:cubicBezTo>
                  <a:pt x="71702" y="21214"/>
                  <a:pt x="71080" y="21185"/>
                  <a:pt x="70480" y="21185"/>
                </a:cubicBezTo>
                <a:cubicBezTo>
                  <a:pt x="65848" y="21185"/>
                  <a:pt x="62514" y="22913"/>
                  <a:pt x="60335" y="24283"/>
                </a:cubicBezTo>
                <a:cubicBezTo>
                  <a:pt x="59245" y="24976"/>
                  <a:pt x="58242" y="25713"/>
                  <a:pt x="57358" y="26376"/>
                </a:cubicBezTo>
                <a:cubicBezTo>
                  <a:pt x="56474" y="27024"/>
                  <a:pt x="55767" y="27525"/>
                  <a:pt x="55148" y="27923"/>
                </a:cubicBezTo>
                <a:cubicBezTo>
                  <a:pt x="53957" y="28674"/>
                  <a:pt x="53072" y="29016"/>
                  <a:pt x="52097" y="29016"/>
                </a:cubicBezTo>
                <a:cubicBezTo>
                  <a:pt x="51635" y="29016"/>
                  <a:pt x="51153" y="28940"/>
                  <a:pt x="50609" y="28793"/>
                </a:cubicBezTo>
                <a:cubicBezTo>
                  <a:pt x="50314" y="28144"/>
                  <a:pt x="49901" y="26170"/>
                  <a:pt x="49769" y="25477"/>
                </a:cubicBezTo>
                <a:cubicBezTo>
                  <a:pt x="48752" y="20687"/>
                  <a:pt x="47234" y="13451"/>
                  <a:pt x="39393" y="7512"/>
                </a:cubicBezTo>
                <a:cubicBezTo>
                  <a:pt x="31793" y="1773"/>
                  <a:pt x="24977" y="1"/>
                  <a:pt x="1945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16" name="Google Shape;416;p6"/>
          <p:cNvSpPr/>
          <p:nvPr/>
        </p:nvSpPr>
        <p:spPr>
          <a:xfrm flipH="1" rot="2241758">
            <a:off x="-400671" y="-1712296"/>
            <a:ext cx="2227785" cy="2283763"/>
          </a:xfrm>
          <a:custGeom>
            <a:rect b="b" l="l" r="r" t="t"/>
            <a:pathLst>
              <a:path extrusionOk="0" h="39084" w="38126">
                <a:moveTo>
                  <a:pt x="27382" y="6868"/>
                </a:moveTo>
                <a:lnTo>
                  <a:pt x="33277" y="33764"/>
                </a:lnTo>
                <a:lnTo>
                  <a:pt x="7030" y="25408"/>
                </a:lnTo>
                <a:lnTo>
                  <a:pt x="27382" y="6868"/>
                </a:lnTo>
                <a:close/>
                <a:moveTo>
                  <a:pt x="29578" y="0"/>
                </a:moveTo>
                <a:lnTo>
                  <a:pt x="0" y="26955"/>
                </a:lnTo>
                <a:lnTo>
                  <a:pt x="38126" y="39084"/>
                </a:lnTo>
                <a:lnTo>
                  <a:pt x="38126" y="39084"/>
                </a:lnTo>
                <a:lnTo>
                  <a:pt x="295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417" name="Google Shape;417;p6"/>
          <p:cNvGrpSpPr/>
          <p:nvPr/>
        </p:nvGrpSpPr>
        <p:grpSpPr>
          <a:xfrm rot="8410053">
            <a:off x="-1353812" y="-1811137"/>
            <a:ext cx="3743763" cy="2929663"/>
            <a:chOff x="4193913" y="1200413"/>
            <a:chExt cx="4034400" cy="3449250"/>
          </a:xfrm>
        </p:grpSpPr>
        <p:sp>
          <p:nvSpPr>
            <p:cNvPr id="418" name="Google Shape;418;p6"/>
            <p:cNvSpPr/>
            <p:nvPr/>
          </p:nvSpPr>
          <p:spPr>
            <a:xfrm>
              <a:off x="41939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
            <p:cNvSpPr/>
            <p:nvPr/>
          </p:nvSpPr>
          <p:spPr>
            <a:xfrm>
              <a:off x="45217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6"/>
            <p:cNvSpPr/>
            <p:nvPr/>
          </p:nvSpPr>
          <p:spPr>
            <a:xfrm>
              <a:off x="48495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
            <p:cNvSpPr/>
            <p:nvPr/>
          </p:nvSpPr>
          <p:spPr>
            <a:xfrm>
              <a:off x="51773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6"/>
            <p:cNvSpPr/>
            <p:nvPr/>
          </p:nvSpPr>
          <p:spPr>
            <a:xfrm>
              <a:off x="55052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6"/>
            <p:cNvSpPr/>
            <p:nvPr/>
          </p:nvSpPr>
          <p:spPr>
            <a:xfrm>
              <a:off x="58330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
            <p:cNvSpPr/>
            <p:nvPr/>
          </p:nvSpPr>
          <p:spPr>
            <a:xfrm>
              <a:off x="61608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6"/>
            <p:cNvSpPr/>
            <p:nvPr/>
          </p:nvSpPr>
          <p:spPr>
            <a:xfrm>
              <a:off x="64886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6"/>
            <p:cNvSpPr/>
            <p:nvPr/>
          </p:nvSpPr>
          <p:spPr>
            <a:xfrm>
              <a:off x="68165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6"/>
            <p:cNvSpPr/>
            <p:nvPr/>
          </p:nvSpPr>
          <p:spPr>
            <a:xfrm>
              <a:off x="71443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
            <p:cNvSpPr/>
            <p:nvPr/>
          </p:nvSpPr>
          <p:spPr>
            <a:xfrm>
              <a:off x="74721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6"/>
            <p:cNvSpPr/>
            <p:nvPr/>
          </p:nvSpPr>
          <p:spPr>
            <a:xfrm>
              <a:off x="77999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6"/>
            <p:cNvSpPr/>
            <p:nvPr/>
          </p:nvSpPr>
          <p:spPr>
            <a:xfrm>
              <a:off x="81278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6"/>
            <p:cNvSpPr/>
            <p:nvPr/>
          </p:nvSpPr>
          <p:spPr>
            <a:xfrm>
              <a:off x="43459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6"/>
            <p:cNvSpPr/>
            <p:nvPr/>
          </p:nvSpPr>
          <p:spPr>
            <a:xfrm>
              <a:off x="46737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
            <p:cNvSpPr/>
            <p:nvPr/>
          </p:nvSpPr>
          <p:spPr>
            <a:xfrm>
              <a:off x="50016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6"/>
            <p:cNvSpPr/>
            <p:nvPr/>
          </p:nvSpPr>
          <p:spPr>
            <a:xfrm>
              <a:off x="53294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6"/>
            <p:cNvSpPr/>
            <p:nvPr/>
          </p:nvSpPr>
          <p:spPr>
            <a:xfrm>
              <a:off x="56572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6"/>
            <p:cNvSpPr/>
            <p:nvPr/>
          </p:nvSpPr>
          <p:spPr>
            <a:xfrm>
              <a:off x="59850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6"/>
            <p:cNvSpPr/>
            <p:nvPr/>
          </p:nvSpPr>
          <p:spPr>
            <a:xfrm>
              <a:off x="63129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
            <p:cNvSpPr/>
            <p:nvPr/>
          </p:nvSpPr>
          <p:spPr>
            <a:xfrm>
              <a:off x="66407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
            <p:cNvSpPr/>
            <p:nvPr/>
          </p:nvSpPr>
          <p:spPr>
            <a:xfrm>
              <a:off x="69685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6"/>
            <p:cNvSpPr/>
            <p:nvPr/>
          </p:nvSpPr>
          <p:spPr>
            <a:xfrm>
              <a:off x="72963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
            <p:cNvSpPr/>
            <p:nvPr/>
          </p:nvSpPr>
          <p:spPr>
            <a:xfrm>
              <a:off x="76242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6"/>
            <p:cNvSpPr/>
            <p:nvPr/>
          </p:nvSpPr>
          <p:spPr>
            <a:xfrm>
              <a:off x="79520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6"/>
            <p:cNvSpPr/>
            <p:nvPr/>
          </p:nvSpPr>
          <p:spPr>
            <a:xfrm>
              <a:off x="44722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6"/>
            <p:cNvSpPr/>
            <p:nvPr/>
          </p:nvSpPr>
          <p:spPr>
            <a:xfrm>
              <a:off x="48000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6"/>
            <p:cNvSpPr/>
            <p:nvPr/>
          </p:nvSpPr>
          <p:spPr>
            <a:xfrm>
              <a:off x="51278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6"/>
            <p:cNvSpPr/>
            <p:nvPr/>
          </p:nvSpPr>
          <p:spPr>
            <a:xfrm>
              <a:off x="545571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
            <p:cNvSpPr/>
            <p:nvPr/>
          </p:nvSpPr>
          <p:spPr>
            <a:xfrm>
              <a:off x="57835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6"/>
            <p:cNvSpPr/>
            <p:nvPr/>
          </p:nvSpPr>
          <p:spPr>
            <a:xfrm>
              <a:off x="61113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6"/>
            <p:cNvSpPr/>
            <p:nvPr/>
          </p:nvSpPr>
          <p:spPr>
            <a:xfrm>
              <a:off x="64391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6"/>
            <p:cNvSpPr/>
            <p:nvPr/>
          </p:nvSpPr>
          <p:spPr>
            <a:xfrm>
              <a:off x="676701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6"/>
            <p:cNvSpPr/>
            <p:nvPr/>
          </p:nvSpPr>
          <p:spPr>
            <a:xfrm>
              <a:off x="70948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6"/>
            <p:cNvSpPr/>
            <p:nvPr/>
          </p:nvSpPr>
          <p:spPr>
            <a:xfrm>
              <a:off x="74226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
            <p:cNvSpPr/>
            <p:nvPr/>
          </p:nvSpPr>
          <p:spPr>
            <a:xfrm>
              <a:off x="77504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6"/>
            <p:cNvSpPr/>
            <p:nvPr/>
          </p:nvSpPr>
          <p:spPr>
            <a:xfrm>
              <a:off x="46242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6"/>
            <p:cNvSpPr/>
            <p:nvPr/>
          </p:nvSpPr>
          <p:spPr>
            <a:xfrm>
              <a:off x="49521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6"/>
            <p:cNvSpPr/>
            <p:nvPr/>
          </p:nvSpPr>
          <p:spPr>
            <a:xfrm>
              <a:off x="527993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
            <p:cNvSpPr/>
            <p:nvPr/>
          </p:nvSpPr>
          <p:spPr>
            <a:xfrm>
              <a:off x="560776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
            <p:cNvSpPr/>
            <p:nvPr/>
          </p:nvSpPr>
          <p:spPr>
            <a:xfrm>
              <a:off x="59355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6"/>
            <p:cNvSpPr/>
            <p:nvPr/>
          </p:nvSpPr>
          <p:spPr>
            <a:xfrm>
              <a:off x="62634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
            <p:cNvSpPr/>
            <p:nvPr/>
          </p:nvSpPr>
          <p:spPr>
            <a:xfrm>
              <a:off x="659123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
            <p:cNvSpPr/>
            <p:nvPr/>
          </p:nvSpPr>
          <p:spPr>
            <a:xfrm>
              <a:off x="691906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
            <p:cNvSpPr/>
            <p:nvPr/>
          </p:nvSpPr>
          <p:spPr>
            <a:xfrm>
              <a:off x="72468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6"/>
            <p:cNvSpPr/>
            <p:nvPr/>
          </p:nvSpPr>
          <p:spPr>
            <a:xfrm>
              <a:off x="75747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6"/>
            <p:cNvSpPr/>
            <p:nvPr/>
          </p:nvSpPr>
          <p:spPr>
            <a:xfrm>
              <a:off x="48268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6"/>
            <p:cNvSpPr/>
            <p:nvPr/>
          </p:nvSpPr>
          <p:spPr>
            <a:xfrm>
              <a:off x="515468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6"/>
            <p:cNvSpPr/>
            <p:nvPr/>
          </p:nvSpPr>
          <p:spPr>
            <a:xfrm>
              <a:off x="548251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6"/>
            <p:cNvSpPr/>
            <p:nvPr/>
          </p:nvSpPr>
          <p:spPr>
            <a:xfrm>
              <a:off x="581033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6"/>
            <p:cNvSpPr/>
            <p:nvPr/>
          </p:nvSpPr>
          <p:spPr>
            <a:xfrm>
              <a:off x="61381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6"/>
            <p:cNvSpPr/>
            <p:nvPr/>
          </p:nvSpPr>
          <p:spPr>
            <a:xfrm>
              <a:off x="646598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6"/>
            <p:cNvSpPr/>
            <p:nvPr/>
          </p:nvSpPr>
          <p:spPr>
            <a:xfrm>
              <a:off x="679381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6"/>
            <p:cNvSpPr/>
            <p:nvPr/>
          </p:nvSpPr>
          <p:spPr>
            <a:xfrm>
              <a:off x="712163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6"/>
            <p:cNvSpPr/>
            <p:nvPr/>
          </p:nvSpPr>
          <p:spPr>
            <a:xfrm>
              <a:off x="74494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6"/>
            <p:cNvSpPr/>
            <p:nvPr/>
          </p:nvSpPr>
          <p:spPr>
            <a:xfrm>
              <a:off x="497891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6"/>
            <p:cNvSpPr/>
            <p:nvPr/>
          </p:nvSpPr>
          <p:spPr>
            <a:xfrm>
              <a:off x="530673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6"/>
            <p:cNvSpPr/>
            <p:nvPr/>
          </p:nvSpPr>
          <p:spPr>
            <a:xfrm>
              <a:off x="563456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6"/>
            <p:cNvSpPr/>
            <p:nvPr/>
          </p:nvSpPr>
          <p:spPr>
            <a:xfrm>
              <a:off x="596238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6"/>
            <p:cNvSpPr/>
            <p:nvPr/>
          </p:nvSpPr>
          <p:spPr>
            <a:xfrm>
              <a:off x="629021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6"/>
            <p:cNvSpPr/>
            <p:nvPr/>
          </p:nvSpPr>
          <p:spPr>
            <a:xfrm>
              <a:off x="661803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6"/>
            <p:cNvSpPr/>
            <p:nvPr/>
          </p:nvSpPr>
          <p:spPr>
            <a:xfrm>
              <a:off x="694586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6"/>
            <p:cNvSpPr/>
            <p:nvPr/>
          </p:nvSpPr>
          <p:spPr>
            <a:xfrm>
              <a:off x="727368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6"/>
            <p:cNvSpPr/>
            <p:nvPr/>
          </p:nvSpPr>
          <p:spPr>
            <a:xfrm>
              <a:off x="510518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6"/>
            <p:cNvSpPr/>
            <p:nvPr/>
          </p:nvSpPr>
          <p:spPr>
            <a:xfrm>
              <a:off x="543301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6"/>
            <p:cNvSpPr/>
            <p:nvPr/>
          </p:nvSpPr>
          <p:spPr>
            <a:xfrm>
              <a:off x="576083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6"/>
            <p:cNvSpPr/>
            <p:nvPr/>
          </p:nvSpPr>
          <p:spPr>
            <a:xfrm>
              <a:off x="608866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6"/>
            <p:cNvSpPr/>
            <p:nvPr/>
          </p:nvSpPr>
          <p:spPr>
            <a:xfrm>
              <a:off x="641648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6"/>
            <p:cNvSpPr/>
            <p:nvPr/>
          </p:nvSpPr>
          <p:spPr>
            <a:xfrm>
              <a:off x="674431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6"/>
            <p:cNvSpPr/>
            <p:nvPr/>
          </p:nvSpPr>
          <p:spPr>
            <a:xfrm>
              <a:off x="707213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6"/>
            <p:cNvSpPr/>
            <p:nvPr/>
          </p:nvSpPr>
          <p:spPr>
            <a:xfrm>
              <a:off x="525723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6"/>
            <p:cNvSpPr/>
            <p:nvPr/>
          </p:nvSpPr>
          <p:spPr>
            <a:xfrm>
              <a:off x="558506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6"/>
            <p:cNvSpPr/>
            <p:nvPr/>
          </p:nvSpPr>
          <p:spPr>
            <a:xfrm>
              <a:off x="591288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6"/>
            <p:cNvSpPr/>
            <p:nvPr/>
          </p:nvSpPr>
          <p:spPr>
            <a:xfrm>
              <a:off x="624071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6"/>
            <p:cNvSpPr/>
            <p:nvPr/>
          </p:nvSpPr>
          <p:spPr>
            <a:xfrm>
              <a:off x="656853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6"/>
            <p:cNvSpPr/>
            <p:nvPr/>
          </p:nvSpPr>
          <p:spPr>
            <a:xfrm>
              <a:off x="689636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6"/>
            <p:cNvSpPr/>
            <p:nvPr/>
          </p:nvSpPr>
          <p:spPr>
            <a:xfrm>
              <a:off x="543021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6"/>
            <p:cNvSpPr/>
            <p:nvPr/>
          </p:nvSpPr>
          <p:spPr>
            <a:xfrm>
              <a:off x="5758038"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6"/>
            <p:cNvSpPr/>
            <p:nvPr/>
          </p:nvSpPr>
          <p:spPr>
            <a:xfrm>
              <a:off x="608586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6"/>
            <p:cNvSpPr/>
            <p:nvPr/>
          </p:nvSpPr>
          <p:spPr>
            <a:xfrm>
              <a:off x="6413688"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6"/>
            <p:cNvSpPr/>
            <p:nvPr/>
          </p:nvSpPr>
          <p:spPr>
            <a:xfrm>
              <a:off x="674151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6"/>
            <p:cNvSpPr/>
            <p:nvPr/>
          </p:nvSpPr>
          <p:spPr>
            <a:xfrm>
              <a:off x="5556488"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6"/>
            <p:cNvSpPr/>
            <p:nvPr/>
          </p:nvSpPr>
          <p:spPr>
            <a:xfrm>
              <a:off x="5884313"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6"/>
            <p:cNvSpPr/>
            <p:nvPr/>
          </p:nvSpPr>
          <p:spPr>
            <a:xfrm>
              <a:off x="6212138"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6"/>
            <p:cNvSpPr/>
            <p:nvPr/>
          </p:nvSpPr>
          <p:spPr>
            <a:xfrm>
              <a:off x="6539963"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6"/>
            <p:cNvSpPr/>
            <p:nvPr/>
          </p:nvSpPr>
          <p:spPr>
            <a:xfrm>
              <a:off x="5708538"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6"/>
            <p:cNvSpPr/>
            <p:nvPr/>
          </p:nvSpPr>
          <p:spPr>
            <a:xfrm>
              <a:off x="6036363"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6"/>
            <p:cNvSpPr/>
            <p:nvPr/>
          </p:nvSpPr>
          <p:spPr>
            <a:xfrm>
              <a:off x="6364188"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6"/>
            <p:cNvSpPr/>
            <p:nvPr/>
          </p:nvSpPr>
          <p:spPr>
            <a:xfrm>
              <a:off x="5911113" y="14683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6"/>
            <p:cNvSpPr/>
            <p:nvPr/>
          </p:nvSpPr>
          <p:spPr>
            <a:xfrm>
              <a:off x="6238938" y="14683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6"/>
            <p:cNvSpPr/>
            <p:nvPr/>
          </p:nvSpPr>
          <p:spPr>
            <a:xfrm>
              <a:off x="6063163" y="12004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9" name="Google Shape;509;p6"/>
          <p:cNvSpPr/>
          <p:nvPr/>
        </p:nvSpPr>
        <p:spPr>
          <a:xfrm flipH="1">
            <a:off x="7263780" y="-742973"/>
            <a:ext cx="3029571" cy="2187488"/>
          </a:xfrm>
          <a:custGeom>
            <a:rect b="b" l="l" r="r" t="t"/>
            <a:pathLst>
              <a:path extrusionOk="0" h="31586" w="47691">
                <a:moveTo>
                  <a:pt x="40504" y="1"/>
                </a:moveTo>
                <a:cubicBezTo>
                  <a:pt x="29143" y="1"/>
                  <a:pt x="0" y="12347"/>
                  <a:pt x="0" y="12347"/>
                </a:cubicBezTo>
                <a:cubicBezTo>
                  <a:pt x="0" y="12347"/>
                  <a:pt x="4203" y="31585"/>
                  <a:pt x="12943" y="31585"/>
                </a:cubicBezTo>
                <a:cubicBezTo>
                  <a:pt x="13107" y="31585"/>
                  <a:pt x="13273" y="31579"/>
                  <a:pt x="13441" y="31565"/>
                </a:cubicBezTo>
                <a:cubicBezTo>
                  <a:pt x="18216" y="31167"/>
                  <a:pt x="17007" y="21484"/>
                  <a:pt x="20957" y="20232"/>
                </a:cubicBezTo>
                <a:cubicBezTo>
                  <a:pt x="25024" y="18935"/>
                  <a:pt x="26704" y="20099"/>
                  <a:pt x="30300" y="18051"/>
                </a:cubicBezTo>
                <a:cubicBezTo>
                  <a:pt x="32879" y="16592"/>
                  <a:pt x="33469" y="15663"/>
                  <a:pt x="34397" y="13585"/>
                </a:cubicBezTo>
                <a:cubicBezTo>
                  <a:pt x="35856" y="10387"/>
                  <a:pt x="47690" y="6865"/>
                  <a:pt x="44713" y="1471"/>
                </a:cubicBezTo>
                <a:cubicBezTo>
                  <a:pt x="44145" y="436"/>
                  <a:pt x="42638" y="1"/>
                  <a:pt x="40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1"/>
        </a:solidFill>
      </p:bgPr>
    </p:bg>
    <p:spTree>
      <p:nvGrpSpPr>
        <p:cNvPr id="510" name="Shape 510"/>
        <p:cNvGrpSpPr/>
        <p:nvPr/>
      </p:nvGrpSpPr>
      <p:grpSpPr>
        <a:xfrm>
          <a:off x="0" y="0"/>
          <a:ext cx="0" cy="0"/>
          <a:chOff x="0" y="0"/>
          <a:chExt cx="0" cy="0"/>
        </a:xfrm>
      </p:grpSpPr>
      <p:sp>
        <p:nvSpPr>
          <p:cNvPr id="511" name="Google Shape;511;p7"/>
          <p:cNvSpPr txBox="1"/>
          <p:nvPr>
            <p:ph type="title"/>
          </p:nvPr>
        </p:nvSpPr>
        <p:spPr>
          <a:xfrm>
            <a:off x="1078685" y="1627625"/>
            <a:ext cx="3004500" cy="10149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Font typeface="Roboto Slab"/>
              <a:buNone/>
              <a:defRPr b="1" sz="3000">
                <a:latin typeface="Roboto Slab"/>
                <a:ea typeface="Roboto Slab"/>
                <a:cs typeface="Roboto Slab"/>
                <a:sym typeface="Roboto Slab"/>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512" name="Google Shape;512;p7"/>
          <p:cNvSpPr/>
          <p:nvPr/>
        </p:nvSpPr>
        <p:spPr>
          <a:xfrm flipH="1">
            <a:off x="-459107" y="4212625"/>
            <a:ext cx="1527039" cy="1466055"/>
          </a:xfrm>
          <a:custGeom>
            <a:rect b="b" l="l" r="r" t="t"/>
            <a:pathLst>
              <a:path extrusionOk="0" h="25242" w="26292">
                <a:moveTo>
                  <a:pt x="9346" y="0"/>
                </a:moveTo>
                <a:cubicBezTo>
                  <a:pt x="7456" y="0"/>
                  <a:pt x="5703" y="543"/>
                  <a:pt x="4289" y="1686"/>
                </a:cubicBezTo>
                <a:cubicBezTo>
                  <a:pt x="0" y="5164"/>
                  <a:pt x="472" y="12872"/>
                  <a:pt x="5365" y="18914"/>
                </a:cubicBezTo>
                <a:cubicBezTo>
                  <a:pt x="8650" y="22972"/>
                  <a:pt x="13086" y="25242"/>
                  <a:pt x="16948" y="25242"/>
                </a:cubicBezTo>
                <a:cubicBezTo>
                  <a:pt x="18838" y="25242"/>
                  <a:pt x="20590" y="24699"/>
                  <a:pt x="22003" y="23556"/>
                </a:cubicBezTo>
                <a:cubicBezTo>
                  <a:pt x="26292" y="20078"/>
                  <a:pt x="25820" y="12356"/>
                  <a:pt x="20927" y="6314"/>
                </a:cubicBezTo>
                <a:cubicBezTo>
                  <a:pt x="17642" y="2267"/>
                  <a:pt x="13208" y="0"/>
                  <a:pt x="93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7"/>
          <p:cNvSpPr/>
          <p:nvPr/>
        </p:nvSpPr>
        <p:spPr>
          <a:xfrm flipH="1">
            <a:off x="-554997" y="-1502970"/>
            <a:ext cx="2112544" cy="1967286"/>
          </a:xfrm>
          <a:custGeom>
            <a:rect b="b" l="l" r="r" t="t"/>
            <a:pathLst>
              <a:path extrusionOk="0" h="33872" w="36373">
                <a:moveTo>
                  <a:pt x="17646" y="1"/>
                </a:moveTo>
                <a:cubicBezTo>
                  <a:pt x="16061" y="1"/>
                  <a:pt x="14457" y="247"/>
                  <a:pt x="12881" y="765"/>
                </a:cubicBezTo>
                <a:cubicBezTo>
                  <a:pt x="4451" y="3521"/>
                  <a:pt x="1" y="13012"/>
                  <a:pt x="2919" y="21943"/>
                </a:cubicBezTo>
                <a:cubicBezTo>
                  <a:pt x="5305" y="29210"/>
                  <a:pt x="11848" y="33872"/>
                  <a:pt x="18745" y="33872"/>
                </a:cubicBezTo>
                <a:cubicBezTo>
                  <a:pt x="20324" y="33872"/>
                  <a:pt x="21921" y="33627"/>
                  <a:pt x="23492" y="33114"/>
                </a:cubicBezTo>
                <a:cubicBezTo>
                  <a:pt x="31921" y="30343"/>
                  <a:pt x="36372" y="20867"/>
                  <a:pt x="33454" y="11922"/>
                </a:cubicBezTo>
                <a:cubicBezTo>
                  <a:pt x="31070" y="4661"/>
                  <a:pt x="24536" y="1"/>
                  <a:pt x="176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4" name="Google Shape;514;p7"/>
          <p:cNvGrpSpPr/>
          <p:nvPr/>
        </p:nvGrpSpPr>
        <p:grpSpPr>
          <a:xfrm flipH="1">
            <a:off x="-273128" y="4391013"/>
            <a:ext cx="1819313" cy="1707875"/>
            <a:chOff x="1285113" y="617100"/>
            <a:chExt cx="1819313" cy="1707875"/>
          </a:xfrm>
        </p:grpSpPr>
        <p:sp>
          <p:nvSpPr>
            <p:cNvPr id="515" name="Google Shape;515;p7"/>
            <p:cNvSpPr/>
            <p:nvPr/>
          </p:nvSpPr>
          <p:spPr>
            <a:xfrm>
              <a:off x="1428025" y="9352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7"/>
            <p:cNvSpPr/>
            <p:nvPr/>
          </p:nvSpPr>
          <p:spPr>
            <a:xfrm>
              <a:off x="1636875" y="10698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
            <p:cNvSpPr/>
            <p:nvPr/>
          </p:nvSpPr>
          <p:spPr>
            <a:xfrm>
              <a:off x="1845725" y="12045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7"/>
            <p:cNvSpPr/>
            <p:nvPr/>
          </p:nvSpPr>
          <p:spPr>
            <a:xfrm>
              <a:off x="2054575" y="13391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7"/>
            <p:cNvSpPr/>
            <p:nvPr/>
          </p:nvSpPr>
          <p:spPr>
            <a:xfrm>
              <a:off x="2263425" y="14738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7"/>
            <p:cNvSpPr/>
            <p:nvPr/>
          </p:nvSpPr>
          <p:spPr>
            <a:xfrm>
              <a:off x="2472275" y="16084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7"/>
            <p:cNvSpPr/>
            <p:nvPr/>
          </p:nvSpPr>
          <p:spPr>
            <a:xfrm>
              <a:off x="2681125" y="17431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7"/>
            <p:cNvSpPr/>
            <p:nvPr/>
          </p:nvSpPr>
          <p:spPr>
            <a:xfrm>
              <a:off x="1771525" y="8530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
            <p:cNvSpPr/>
            <p:nvPr/>
          </p:nvSpPr>
          <p:spPr>
            <a:xfrm>
              <a:off x="1980375" y="9876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
            <p:cNvSpPr/>
            <p:nvPr/>
          </p:nvSpPr>
          <p:spPr>
            <a:xfrm>
              <a:off x="2189225" y="11223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7"/>
            <p:cNvSpPr/>
            <p:nvPr/>
          </p:nvSpPr>
          <p:spPr>
            <a:xfrm>
              <a:off x="2398075" y="12569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7"/>
            <p:cNvSpPr/>
            <p:nvPr/>
          </p:nvSpPr>
          <p:spPr>
            <a:xfrm>
              <a:off x="2606925" y="13916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7"/>
            <p:cNvSpPr/>
            <p:nvPr/>
          </p:nvSpPr>
          <p:spPr>
            <a:xfrm>
              <a:off x="2815775" y="15262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7"/>
            <p:cNvSpPr/>
            <p:nvPr/>
          </p:nvSpPr>
          <p:spPr>
            <a:xfrm>
              <a:off x="3024625" y="16609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7"/>
            <p:cNvSpPr/>
            <p:nvPr/>
          </p:nvSpPr>
          <p:spPr>
            <a:xfrm>
              <a:off x="1507813" y="12867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7"/>
            <p:cNvSpPr/>
            <p:nvPr/>
          </p:nvSpPr>
          <p:spPr>
            <a:xfrm>
              <a:off x="1716663" y="14213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7"/>
            <p:cNvSpPr/>
            <p:nvPr/>
          </p:nvSpPr>
          <p:spPr>
            <a:xfrm>
              <a:off x="1925513" y="15560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7"/>
            <p:cNvSpPr/>
            <p:nvPr/>
          </p:nvSpPr>
          <p:spPr>
            <a:xfrm>
              <a:off x="2134363" y="16906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7"/>
            <p:cNvSpPr/>
            <p:nvPr/>
          </p:nvSpPr>
          <p:spPr>
            <a:xfrm>
              <a:off x="2343213" y="18253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7"/>
            <p:cNvSpPr/>
            <p:nvPr/>
          </p:nvSpPr>
          <p:spPr>
            <a:xfrm>
              <a:off x="2552063" y="19599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7"/>
            <p:cNvSpPr/>
            <p:nvPr/>
          </p:nvSpPr>
          <p:spPr>
            <a:xfrm>
              <a:off x="2760913" y="20946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7"/>
            <p:cNvSpPr/>
            <p:nvPr/>
          </p:nvSpPr>
          <p:spPr>
            <a:xfrm>
              <a:off x="1364913" y="14873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7"/>
            <p:cNvSpPr/>
            <p:nvPr/>
          </p:nvSpPr>
          <p:spPr>
            <a:xfrm>
              <a:off x="1573763" y="16219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7"/>
            <p:cNvSpPr/>
            <p:nvPr/>
          </p:nvSpPr>
          <p:spPr>
            <a:xfrm>
              <a:off x="1782613" y="17566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7"/>
            <p:cNvSpPr/>
            <p:nvPr/>
          </p:nvSpPr>
          <p:spPr>
            <a:xfrm>
              <a:off x="1991463" y="18912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7"/>
            <p:cNvSpPr/>
            <p:nvPr/>
          </p:nvSpPr>
          <p:spPr>
            <a:xfrm>
              <a:off x="2200313" y="20259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7"/>
            <p:cNvSpPr/>
            <p:nvPr/>
          </p:nvSpPr>
          <p:spPr>
            <a:xfrm>
              <a:off x="2409163" y="21605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7"/>
            <p:cNvSpPr/>
            <p:nvPr/>
          </p:nvSpPr>
          <p:spPr>
            <a:xfrm>
              <a:off x="2895563" y="18777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7"/>
            <p:cNvSpPr/>
            <p:nvPr/>
          </p:nvSpPr>
          <p:spPr>
            <a:xfrm>
              <a:off x="2115025" y="7760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7"/>
            <p:cNvSpPr/>
            <p:nvPr/>
          </p:nvSpPr>
          <p:spPr>
            <a:xfrm>
              <a:off x="2323875" y="9107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7"/>
            <p:cNvSpPr/>
            <p:nvPr/>
          </p:nvSpPr>
          <p:spPr>
            <a:xfrm>
              <a:off x="2532725" y="10453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7"/>
            <p:cNvSpPr/>
            <p:nvPr/>
          </p:nvSpPr>
          <p:spPr>
            <a:xfrm>
              <a:off x="1653575" y="19734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7"/>
            <p:cNvSpPr/>
            <p:nvPr/>
          </p:nvSpPr>
          <p:spPr>
            <a:xfrm>
              <a:off x="1862425" y="21081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7"/>
            <p:cNvSpPr/>
            <p:nvPr/>
          </p:nvSpPr>
          <p:spPr>
            <a:xfrm>
              <a:off x="2071275" y="22427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7"/>
            <p:cNvSpPr/>
            <p:nvPr/>
          </p:nvSpPr>
          <p:spPr>
            <a:xfrm>
              <a:off x="2730875" y="1186200"/>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7"/>
            <p:cNvSpPr/>
            <p:nvPr/>
          </p:nvSpPr>
          <p:spPr>
            <a:xfrm>
              <a:off x="2922950" y="13391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7"/>
            <p:cNvSpPr/>
            <p:nvPr/>
          </p:nvSpPr>
          <p:spPr>
            <a:xfrm>
              <a:off x="2452913" y="7243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7"/>
            <p:cNvSpPr/>
            <p:nvPr/>
          </p:nvSpPr>
          <p:spPr>
            <a:xfrm>
              <a:off x="2651063" y="8530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7"/>
            <p:cNvSpPr/>
            <p:nvPr/>
          </p:nvSpPr>
          <p:spPr>
            <a:xfrm>
              <a:off x="2840713" y="9876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7"/>
            <p:cNvSpPr/>
            <p:nvPr/>
          </p:nvSpPr>
          <p:spPr>
            <a:xfrm>
              <a:off x="1444713" y="18388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7"/>
            <p:cNvSpPr/>
            <p:nvPr/>
          </p:nvSpPr>
          <p:spPr>
            <a:xfrm>
              <a:off x="1285113" y="115207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7"/>
            <p:cNvSpPr/>
            <p:nvPr/>
          </p:nvSpPr>
          <p:spPr>
            <a:xfrm>
              <a:off x="1573775" y="724325"/>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7"/>
            <p:cNvSpPr/>
            <p:nvPr/>
          </p:nvSpPr>
          <p:spPr>
            <a:xfrm>
              <a:off x="1925525" y="675250"/>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7"/>
            <p:cNvSpPr/>
            <p:nvPr/>
          </p:nvSpPr>
          <p:spPr>
            <a:xfrm>
              <a:off x="2214163" y="617100"/>
              <a:ext cx="79800" cy="8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9" name="Google Shape;559;p7"/>
          <p:cNvSpPr txBox="1"/>
          <p:nvPr>
            <p:ph idx="1" type="subTitle"/>
          </p:nvPr>
        </p:nvSpPr>
        <p:spPr>
          <a:xfrm>
            <a:off x="1069850" y="2748222"/>
            <a:ext cx="3004500" cy="813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560" name="Shape 560"/>
        <p:cNvGrpSpPr/>
        <p:nvPr/>
      </p:nvGrpSpPr>
      <p:grpSpPr>
        <a:xfrm>
          <a:off x="0" y="0"/>
          <a:ext cx="0" cy="0"/>
          <a:chOff x="0" y="0"/>
          <a:chExt cx="0" cy="0"/>
        </a:xfrm>
      </p:grpSpPr>
      <p:sp>
        <p:nvSpPr>
          <p:cNvPr id="561" name="Google Shape;561;p8"/>
          <p:cNvSpPr txBox="1"/>
          <p:nvPr>
            <p:ph type="title"/>
          </p:nvPr>
        </p:nvSpPr>
        <p:spPr>
          <a:xfrm>
            <a:off x="1887800" y="975350"/>
            <a:ext cx="6144900" cy="2251800"/>
          </a:xfrm>
          <a:prstGeom prst="rect">
            <a:avLst/>
          </a:prstGeom>
        </p:spPr>
        <p:txBody>
          <a:bodyPr anchorCtr="0" anchor="t" bIns="91425" lIns="91425" spcFirstLastPara="1" rIns="91425" wrap="square" tIns="91425">
            <a:noAutofit/>
          </a:bodyPr>
          <a:lstStyle>
            <a:lvl1pPr lvl="0" algn="r">
              <a:spcBef>
                <a:spcPts val="0"/>
              </a:spcBef>
              <a:spcAft>
                <a:spcPts val="0"/>
              </a:spcAft>
              <a:buSzPts val="70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562" name="Google Shape;562;p8"/>
          <p:cNvGrpSpPr/>
          <p:nvPr/>
        </p:nvGrpSpPr>
        <p:grpSpPr>
          <a:xfrm rot="6168404">
            <a:off x="459377" y="4197577"/>
            <a:ext cx="3743863" cy="2929868"/>
            <a:chOff x="4193913" y="1200413"/>
            <a:chExt cx="4034400" cy="3449250"/>
          </a:xfrm>
        </p:grpSpPr>
        <p:sp>
          <p:nvSpPr>
            <p:cNvPr id="563" name="Google Shape;563;p8"/>
            <p:cNvSpPr/>
            <p:nvPr/>
          </p:nvSpPr>
          <p:spPr>
            <a:xfrm>
              <a:off x="41939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8"/>
            <p:cNvSpPr/>
            <p:nvPr/>
          </p:nvSpPr>
          <p:spPr>
            <a:xfrm>
              <a:off x="45217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8"/>
            <p:cNvSpPr/>
            <p:nvPr/>
          </p:nvSpPr>
          <p:spPr>
            <a:xfrm>
              <a:off x="48495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8"/>
            <p:cNvSpPr/>
            <p:nvPr/>
          </p:nvSpPr>
          <p:spPr>
            <a:xfrm>
              <a:off x="51773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8"/>
            <p:cNvSpPr/>
            <p:nvPr/>
          </p:nvSpPr>
          <p:spPr>
            <a:xfrm>
              <a:off x="55052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8"/>
            <p:cNvSpPr/>
            <p:nvPr/>
          </p:nvSpPr>
          <p:spPr>
            <a:xfrm>
              <a:off x="58330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8"/>
            <p:cNvSpPr/>
            <p:nvPr/>
          </p:nvSpPr>
          <p:spPr>
            <a:xfrm>
              <a:off x="61608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8"/>
            <p:cNvSpPr/>
            <p:nvPr/>
          </p:nvSpPr>
          <p:spPr>
            <a:xfrm>
              <a:off x="64886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8"/>
            <p:cNvSpPr/>
            <p:nvPr/>
          </p:nvSpPr>
          <p:spPr>
            <a:xfrm>
              <a:off x="68165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8"/>
            <p:cNvSpPr/>
            <p:nvPr/>
          </p:nvSpPr>
          <p:spPr>
            <a:xfrm>
              <a:off x="71443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8"/>
            <p:cNvSpPr/>
            <p:nvPr/>
          </p:nvSpPr>
          <p:spPr>
            <a:xfrm>
              <a:off x="74721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8"/>
            <p:cNvSpPr/>
            <p:nvPr/>
          </p:nvSpPr>
          <p:spPr>
            <a:xfrm>
              <a:off x="77999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8"/>
            <p:cNvSpPr/>
            <p:nvPr/>
          </p:nvSpPr>
          <p:spPr>
            <a:xfrm>
              <a:off x="81278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8"/>
            <p:cNvSpPr/>
            <p:nvPr/>
          </p:nvSpPr>
          <p:spPr>
            <a:xfrm>
              <a:off x="43459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8"/>
            <p:cNvSpPr/>
            <p:nvPr/>
          </p:nvSpPr>
          <p:spPr>
            <a:xfrm>
              <a:off x="46737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8"/>
            <p:cNvSpPr/>
            <p:nvPr/>
          </p:nvSpPr>
          <p:spPr>
            <a:xfrm>
              <a:off x="50016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8"/>
            <p:cNvSpPr/>
            <p:nvPr/>
          </p:nvSpPr>
          <p:spPr>
            <a:xfrm>
              <a:off x="53294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8"/>
            <p:cNvSpPr/>
            <p:nvPr/>
          </p:nvSpPr>
          <p:spPr>
            <a:xfrm>
              <a:off x="56572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8"/>
            <p:cNvSpPr/>
            <p:nvPr/>
          </p:nvSpPr>
          <p:spPr>
            <a:xfrm>
              <a:off x="59850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8"/>
            <p:cNvSpPr/>
            <p:nvPr/>
          </p:nvSpPr>
          <p:spPr>
            <a:xfrm>
              <a:off x="63129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8"/>
            <p:cNvSpPr/>
            <p:nvPr/>
          </p:nvSpPr>
          <p:spPr>
            <a:xfrm>
              <a:off x="66407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8"/>
            <p:cNvSpPr/>
            <p:nvPr/>
          </p:nvSpPr>
          <p:spPr>
            <a:xfrm>
              <a:off x="69685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8"/>
            <p:cNvSpPr/>
            <p:nvPr/>
          </p:nvSpPr>
          <p:spPr>
            <a:xfrm>
              <a:off x="72963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8"/>
            <p:cNvSpPr/>
            <p:nvPr/>
          </p:nvSpPr>
          <p:spPr>
            <a:xfrm>
              <a:off x="76242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8"/>
            <p:cNvSpPr/>
            <p:nvPr/>
          </p:nvSpPr>
          <p:spPr>
            <a:xfrm>
              <a:off x="79520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8"/>
            <p:cNvSpPr/>
            <p:nvPr/>
          </p:nvSpPr>
          <p:spPr>
            <a:xfrm>
              <a:off x="44722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8"/>
            <p:cNvSpPr/>
            <p:nvPr/>
          </p:nvSpPr>
          <p:spPr>
            <a:xfrm>
              <a:off x="48000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8"/>
            <p:cNvSpPr/>
            <p:nvPr/>
          </p:nvSpPr>
          <p:spPr>
            <a:xfrm>
              <a:off x="51278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8"/>
            <p:cNvSpPr/>
            <p:nvPr/>
          </p:nvSpPr>
          <p:spPr>
            <a:xfrm>
              <a:off x="545571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8"/>
            <p:cNvSpPr/>
            <p:nvPr/>
          </p:nvSpPr>
          <p:spPr>
            <a:xfrm>
              <a:off x="57835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8"/>
            <p:cNvSpPr/>
            <p:nvPr/>
          </p:nvSpPr>
          <p:spPr>
            <a:xfrm>
              <a:off x="61113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8"/>
            <p:cNvSpPr/>
            <p:nvPr/>
          </p:nvSpPr>
          <p:spPr>
            <a:xfrm>
              <a:off x="64391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8"/>
            <p:cNvSpPr/>
            <p:nvPr/>
          </p:nvSpPr>
          <p:spPr>
            <a:xfrm>
              <a:off x="676701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8"/>
            <p:cNvSpPr/>
            <p:nvPr/>
          </p:nvSpPr>
          <p:spPr>
            <a:xfrm>
              <a:off x="70948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8"/>
            <p:cNvSpPr/>
            <p:nvPr/>
          </p:nvSpPr>
          <p:spPr>
            <a:xfrm>
              <a:off x="74226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8"/>
            <p:cNvSpPr/>
            <p:nvPr/>
          </p:nvSpPr>
          <p:spPr>
            <a:xfrm>
              <a:off x="77504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8"/>
            <p:cNvSpPr/>
            <p:nvPr/>
          </p:nvSpPr>
          <p:spPr>
            <a:xfrm>
              <a:off x="46242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8"/>
            <p:cNvSpPr/>
            <p:nvPr/>
          </p:nvSpPr>
          <p:spPr>
            <a:xfrm>
              <a:off x="49521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8"/>
            <p:cNvSpPr/>
            <p:nvPr/>
          </p:nvSpPr>
          <p:spPr>
            <a:xfrm>
              <a:off x="527993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8"/>
            <p:cNvSpPr/>
            <p:nvPr/>
          </p:nvSpPr>
          <p:spPr>
            <a:xfrm>
              <a:off x="560776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8"/>
            <p:cNvSpPr/>
            <p:nvPr/>
          </p:nvSpPr>
          <p:spPr>
            <a:xfrm>
              <a:off x="59355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8"/>
            <p:cNvSpPr/>
            <p:nvPr/>
          </p:nvSpPr>
          <p:spPr>
            <a:xfrm>
              <a:off x="62634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8"/>
            <p:cNvSpPr/>
            <p:nvPr/>
          </p:nvSpPr>
          <p:spPr>
            <a:xfrm>
              <a:off x="659123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8"/>
            <p:cNvSpPr/>
            <p:nvPr/>
          </p:nvSpPr>
          <p:spPr>
            <a:xfrm>
              <a:off x="691906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8"/>
            <p:cNvSpPr/>
            <p:nvPr/>
          </p:nvSpPr>
          <p:spPr>
            <a:xfrm>
              <a:off x="72468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8"/>
            <p:cNvSpPr/>
            <p:nvPr/>
          </p:nvSpPr>
          <p:spPr>
            <a:xfrm>
              <a:off x="75747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8"/>
            <p:cNvSpPr/>
            <p:nvPr/>
          </p:nvSpPr>
          <p:spPr>
            <a:xfrm>
              <a:off x="48268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8"/>
            <p:cNvSpPr/>
            <p:nvPr/>
          </p:nvSpPr>
          <p:spPr>
            <a:xfrm>
              <a:off x="515468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8"/>
            <p:cNvSpPr/>
            <p:nvPr/>
          </p:nvSpPr>
          <p:spPr>
            <a:xfrm>
              <a:off x="548251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8"/>
            <p:cNvSpPr/>
            <p:nvPr/>
          </p:nvSpPr>
          <p:spPr>
            <a:xfrm>
              <a:off x="581033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8"/>
            <p:cNvSpPr/>
            <p:nvPr/>
          </p:nvSpPr>
          <p:spPr>
            <a:xfrm>
              <a:off x="61381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8"/>
            <p:cNvSpPr/>
            <p:nvPr/>
          </p:nvSpPr>
          <p:spPr>
            <a:xfrm>
              <a:off x="646598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8"/>
            <p:cNvSpPr/>
            <p:nvPr/>
          </p:nvSpPr>
          <p:spPr>
            <a:xfrm>
              <a:off x="679381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8"/>
            <p:cNvSpPr/>
            <p:nvPr/>
          </p:nvSpPr>
          <p:spPr>
            <a:xfrm>
              <a:off x="712163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8"/>
            <p:cNvSpPr/>
            <p:nvPr/>
          </p:nvSpPr>
          <p:spPr>
            <a:xfrm>
              <a:off x="74494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8"/>
            <p:cNvSpPr/>
            <p:nvPr/>
          </p:nvSpPr>
          <p:spPr>
            <a:xfrm>
              <a:off x="497891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8"/>
            <p:cNvSpPr/>
            <p:nvPr/>
          </p:nvSpPr>
          <p:spPr>
            <a:xfrm>
              <a:off x="530673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8"/>
            <p:cNvSpPr/>
            <p:nvPr/>
          </p:nvSpPr>
          <p:spPr>
            <a:xfrm>
              <a:off x="563456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8"/>
            <p:cNvSpPr/>
            <p:nvPr/>
          </p:nvSpPr>
          <p:spPr>
            <a:xfrm>
              <a:off x="596238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8"/>
            <p:cNvSpPr/>
            <p:nvPr/>
          </p:nvSpPr>
          <p:spPr>
            <a:xfrm>
              <a:off x="629021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8"/>
            <p:cNvSpPr/>
            <p:nvPr/>
          </p:nvSpPr>
          <p:spPr>
            <a:xfrm>
              <a:off x="661803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8"/>
            <p:cNvSpPr/>
            <p:nvPr/>
          </p:nvSpPr>
          <p:spPr>
            <a:xfrm>
              <a:off x="694586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8"/>
            <p:cNvSpPr/>
            <p:nvPr/>
          </p:nvSpPr>
          <p:spPr>
            <a:xfrm>
              <a:off x="727368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8"/>
            <p:cNvSpPr/>
            <p:nvPr/>
          </p:nvSpPr>
          <p:spPr>
            <a:xfrm>
              <a:off x="510518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8"/>
            <p:cNvSpPr/>
            <p:nvPr/>
          </p:nvSpPr>
          <p:spPr>
            <a:xfrm>
              <a:off x="543301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8"/>
            <p:cNvSpPr/>
            <p:nvPr/>
          </p:nvSpPr>
          <p:spPr>
            <a:xfrm>
              <a:off x="576083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8"/>
            <p:cNvSpPr/>
            <p:nvPr/>
          </p:nvSpPr>
          <p:spPr>
            <a:xfrm>
              <a:off x="608866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8"/>
            <p:cNvSpPr/>
            <p:nvPr/>
          </p:nvSpPr>
          <p:spPr>
            <a:xfrm>
              <a:off x="641648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8"/>
            <p:cNvSpPr/>
            <p:nvPr/>
          </p:nvSpPr>
          <p:spPr>
            <a:xfrm>
              <a:off x="674431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8"/>
            <p:cNvSpPr/>
            <p:nvPr/>
          </p:nvSpPr>
          <p:spPr>
            <a:xfrm>
              <a:off x="707213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8"/>
            <p:cNvSpPr/>
            <p:nvPr/>
          </p:nvSpPr>
          <p:spPr>
            <a:xfrm>
              <a:off x="525723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8"/>
            <p:cNvSpPr/>
            <p:nvPr/>
          </p:nvSpPr>
          <p:spPr>
            <a:xfrm>
              <a:off x="558506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8"/>
            <p:cNvSpPr/>
            <p:nvPr/>
          </p:nvSpPr>
          <p:spPr>
            <a:xfrm>
              <a:off x="591288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8"/>
            <p:cNvSpPr/>
            <p:nvPr/>
          </p:nvSpPr>
          <p:spPr>
            <a:xfrm>
              <a:off x="624071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8"/>
            <p:cNvSpPr/>
            <p:nvPr/>
          </p:nvSpPr>
          <p:spPr>
            <a:xfrm>
              <a:off x="656853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8"/>
            <p:cNvSpPr/>
            <p:nvPr/>
          </p:nvSpPr>
          <p:spPr>
            <a:xfrm>
              <a:off x="689636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8"/>
            <p:cNvSpPr/>
            <p:nvPr/>
          </p:nvSpPr>
          <p:spPr>
            <a:xfrm>
              <a:off x="543021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8"/>
            <p:cNvSpPr/>
            <p:nvPr/>
          </p:nvSpPr>
          <p:spPr>
            <a:xfrm>
              <a:off x="5758038"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8"/>
            <p:cNvSpPr/>
            <p:nvPr/>
          </p:nvSpPr>
          <p:spPr>
            <a:xfrm>
              <a:off x="608586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8"/>
            <p:cNvSpPr/>
            <p:nvPr/>
          </p:nvSpPr>
          <p:spPr>
            <a:xfrm>
              <a:off x="6413688"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8"/>
            <p:cNvSpPr/>
            <p:nvPr/>
          </p:nvSpPr>
          <p:spPr>
            <a:xfrm>
              <a:off x="674151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8"/>
            <p:cNvSpPr/>
            <p:nvPr/>
          </p:nvSpPr>
          <p:spPr>
            <a:xfrm>
              <a:off x="5556488"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8"/>
            <p:cNvSpPr/>
            <p:nvPr/>
          </p:nvSpPr>
          <p:spPr>
            <a:xfrm>
              <a:off x="5884313"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8"/>
            <p:cNvSpPr/>
            <p:nvPr/>
          </p:nvSpPr>
          <p:spPr>
            <a:xfrm>
              <a:off x="6212138"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8"/>
            <p:cNvSpPr/>
            <p:nvPr/>
          </p:nvSpPr>
          <p:spPr>
            <a:xfrm>
              <a:off x="6539963"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8"/>
            <p:cNvSpPr/>
            <p:nvPr/>
          </p:nvSpPr>
          <p:spPr>
            <a:xfrm>
              <a:off x="5708538"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8"/>
            <p:cNvSpPr/>
            <p:nvPr/>
          </p:nvSpPr>
          <p:spPr>
            <a:xfrm>
              <a:off x="6036363"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8"/>
            <p:cNvSpPr/>
            <p:nvPr/>
          </p:nvSpPr>
          <p:spPr>
            <a:xfrm>
              <a:off x="6364188"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8"/>
            <p:cNvSpPr/>
            <p:nvPr/>
          </p:nvSpPr>
          <p:spPr>
            <a:xfrm>
              <a:off x="5911113" y="14683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8"/>
            <p:cNvSpPr/>
            <p:nvPr/>
          </p:nvSpPr>
          <p:spPr>
            <a:xfrm>
              <a:off x="6238938" y="14683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8"/>
            <p:cNvSpPr/>
            <p:nvPr/>
          </p:nvSpPr>
          <p:spPr>
            <a:xfrm>
              <a:off x="6063163" y="12004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4" name="Google Shape;654;p8"/>
          <p:cNvSpPr/>
          <p:nvPr/>
        </p:nvSpPr>
        <p:spPr>
          <a:xfrm flipH="1">
            <a:off x="8474573" y="130550"/>
            <a:ext cx="574127" cy="491971"/>
          </a:xfrm>
          <a:custGeom>
            <a:rect b="b" l="l" r="r" t="t"/>
            <a:pathLst>
              <a:path extrusionOk="0" h="8689" w="10140">
                <a:moveTo>
                  <a:pt x="5779" y="1364"/>
                </a:moveTo>
                <a:cubicBezTo>
                  <a:pt x="7306" y="1364"/>
                  <a:pt x="8769" y="2548"/>
                  <a:pt x="8769" y="4333"/>
                </a:cubicBezTo>
                <a:cubicBezTo>
                  <a:pt x="8769" y="5983"/>
                  <a:pt x="7443" y="7310"/>
                  <a:pt x="5792" y="7310"/>
                </a:cubicBezTo>
                <a:cubicBezTo>
                  <a:pt x="3154" y="7310"/>
                  <a:pt x="1828" y="4112"/>
                  <a:pt x="3700" y="2240"/>
                </a:cubicBezTo>
                <a:cubicBezTo>
                  <a:pt x="4305" y="1635"/>
                  <a:pt x="5049" y="1364"/>
                  <a:pt x="5779" y="1364"/>
                </a:cubicBezTo>
                <a:close/>
                <a:moveTo>
                  <a:pt x="5792" y="0"/>
                </a:moveTo>
                <a:cubicBezTo>
                  <a:pt x="1931" y="0"/>
                  <a:pt x="1" y="4672"/>
                  <a:pt x="2727" y="7413"/>
                </a:cubicBezTo>
                <a:cubicBezTo>
                  <a:pt x="3613" y="8294"/>
                  <a:pt x="4700" y="8689"/>
                  <a:pt x="5766" y="8689"/>
                </a:cubicBezTo>
                <a:cubicBezTo>
                  <a:pt x="7999" y="8689"/>
                  <a:pt x="10140" y="6956"/>
                  <a:pt x="10140" y="4333"/>
                </a:cubicBezTo>
                <a:cubicBezTo>
                  <a:pt x="10140" y="1945"/>
                  <a:pt x="8194" y="0"/>
                  <a:pt x="57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8"/>
          <p:cNvSpPr/>
          <p:nvPr/>
        </p:nvSpPr>
        <p:spPr>
          <a:xfrm flipH="1" rot="9877425">
            <a:off x="-2551501" y="-1121152"/>
            <a:ext cx="6137896" cy="3130802"/>
          </a:xfrm>
          <a:custGeom>
            <a:rect b="b" l="l" r="r" t="t"/>
            <a:pathLst>
              <a:path extrusionOk="0" h="53906" w="105682">
                <a:moveTo>
                  <a:pt x="19458" y="1"/>
                </a:moveTo>
                <a:cubicBezTo>
                  <a:pt x="16586" y="1"/>
                  <a:pt x="14065" y="480"/>
                  <a:pt x="11967" y="1131"/>
                </a:cubicBezTo>
                <a:cubicBezTo>
                  <a:pt x="9801" y="1809"/>
                  <a:pt x="7723" y="2767"/>
                  <a:pt x="5792" y="3990"/>
                </a:cubicBezTo>
                <a:cubicBezTo>
                  <a:pt x="4481" y="4815"/>
                  <a:pt x="3243" y="5758"/>
                  <a:pt x="2108" y="6820"/>
                </a:cubicBezTo>
                <a:cubicBezTo>
                  <a:pt x="1563" y="7335"/>
                  <a:pt x="1209" y="7719"/>
                  <a:pt x="1077" y="7851"/>
                </a:cubicBezTo>
                <a:lnTo>
                  <a:pt x="1" y="9089"/>
                </a:lnTo>
                <a:lnTo>
                  <a:pt x="6927" y="15190"/>
                </a:lnTo>
                <a:lnTo>
                  <a:pt x="7988" y="13982"/>
                </a:lnTo>
                <a:lnTo>
                  <a:pt x="8401" y="14350"/>
                </a:lnTo>
                <a:lnTo>
                  <a:pt x="9197" y="15087"/>
                </a:lnTo>
                <a:cubicBezTo>
                  <a:pt x="9934" y="14350"/>
                  <a:pt x="10744" y="13717"/>
                  <a:pt x="11614" y="13171"/>
                </a:cubicBezTo>
                <a:cubicBezTo>
                  <a:pt x="12822" y="12405"/>
                  <a:pt x="14119" y="11816"/>
                  <a:pt x="15475" y="11418"/>
                </a:cubicBezTo>
                <a:cubicBezTo>
                  <a:pt x="16772" y="11043"/>
                  <a:pt x="18102" y="10856"/>
                  <a:pt x="19462" y="10856"/>
                </a:cubicBezTo>
                <a:cubicBezTo>
                  <a:pt x="23663" y="10856"/>
                  <a:pt x="28148" y="12641"/>
                  <a:pt x="32835" y="16192"/>
                </a:cubicBezTo>
                <a:cubicBezTo>
                  <a:pt x="37419" y="19656"/>
                  <a:pt x="38244" y="23576"/>
                  <a:pt x="39113" y="27717"/>
                </a:cubicBezTo>
                <a:cubicBezTo>
                  <a:pt x="39556" y="29810"/>
                  <a:pt x="39968" y="31785"/>
                  <a:pt x="40882" y="33671"/>
                </a:cubicBezTo>
                <a:cubicBezTo>
                  <a:pt x="42238" y="36442"/>
                  <a:pt x="44389" y="38284"/>
                  <a:pt x="47248" y="39139"/>
                </a:cubicBezTo>
                <a:cubicBezTo>
                  <a:pt x="49015" y="39663"/>
                  <a:pt x="50635" y="39879"/>
                  <a:pt x="52114" y="39879"/>
                </a:cubicBezTo>
                <a:cubicBezTo>
                  <a:pt x="55993" y="39879"/>
                  <a:pt x="58906" y="38396"/>
                  <a:pt x="60954" y="37105"/>
                </a:cubicBezTo>
                <a:cubicBezTo>
                  <a:pt x="61986" y="36456"/>
                  <a:pt x="62899" y="35778"/>
                  <a:pt x="63798" y="35130"/>
                </a:cubicBezTo>
                <a:cubicBezTo>
                  <a:pt x="64609" y="34526"/>
                  <a:pt x="65390" y="33951"/>
                  <a:pt x="66127" y="33479"/>
                </a:cubicBezTo>
                <a:cubicBezTo>
                  <a:pt x="67486" y="32633"/>
                  <a:pt x="68779" y="32054"/>
                  <a:pt x="70490" y="32054"/>
                </a:cubicBezTo>
                <a:cubicBezTo>
                  <a:pt x="70745" y="32054"/>
                  <a:pt x="71009" y="32067"/>
                  <a:pt x="71285" y="32094"/>
                </a:cubicBezTo>
                <a:cubicBezTo>
                  <a:pt x="75043" y="32463"/>
                  <a:pt x="80746" y="36176"/>
                  <a:pt x="86906" y="42278"/>
                </a:cubicBezTo>
                <a:cubicBezTo>
                  <a:pt x="90163" y="45505"/>
                  <a:pt x="93199" y="48954"/>
                  <a:pt x="95985" y="52594"/>
                </a:cubicBezTo>
                <a:lnTo>
                  <a:pt x="96972" y="53905"/>
                </a:lnTo>
                <a:lnTo>
                  <a:pt x="105682" y="47421"/>
                </a:lnTo>
                <a:lnTo>
                  <a:pt x="104709" y="46109"/>
                </a:lnTo>
                <a:cubicBezTo>
                  <a:pt x="101614" y="42057"/>
                  <a:pt x="98239" y="38210"/>
                  <a:pt x="94629" y="34629"/>
                </a:cubicBezTo>
                <a:cubicBezTo>
                  <a:pt x="86332" y="26405"/>
                  <a:pt x="78845" y="21925"/>
                  <a:pt x="72346" y="21277"/>
                </a:cubicBezTo>
                <a:cubicBezTo>
                  <a:pt x="71702" y="21214"/>
                  <a:pt x="71080" y="21185"/>
                  <a:pt x="70480" y="21185"/>
                </a:cubicBezTo>
                <a:cubicBezTo>
                  <a:pt x="65848" y="21185"/>
                  <a:pt x="62514" y="22913"/>
                  <a:pt x="60335" y="24283"/>
                </a:cubicBezTo>
                <a:cubicBezTo>
                  <a:pt x="59245" y="24976"/>
                  <a:pt x="58242" y="25713"/>
                  <a:pt x="57358" y="26376"/>
                </a:cubicBezTo>
                <a:cubicBezTo>
                  <a:pt x="56474" y="27024"/>
                  <a:pt x="55767" y="27525"/>
                  <a:pt x="55148" y="27923"/>
                </a:cubicBezTo>
                <a:cubicBezTo>
                  <a:pt x="53957" y="28674"/>
                  <a:pt x="53072" y="29016"/>
                  <a:pt x="52097" y="29016"/>
                </a:cubicBezTo>
                <a:cubicBezTo>
                  <a:pt x="51635" y="29016"/>
                  <a:pt x="51153" y="28940"/>
                  <a:pt x="50609" y="28793"/>
                </a:cubicBezTo>
                <a:cubicBezTo>
                  <a:pt x="50314" y="28144"/>
                  <a:pt x="49901" y="26170"/>
                  <a:pt x="49769" y="25477"/>
                </a:cubicBezTo>
                <a:cubicBezTo>
                  <a:pt x="48752" y="20687"/>
                  <a:pt x="47234" y="13451"/>
                  <a:pt x="39393" y="7512"/>
                </a:cubicBezTo>
                <a:cubicBezTo>
                  <a:pt x="31793" y="1773"/>
                  <a:pt x="24977" y="1"/>
                  <a:pt x="1945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56" name="Google Shape;656;p8"/>
          <p:cNvSpPr/>
          <p:nvPr/>
        </p:nvSpPr>
        <p:spPr>
          <a:xfrm flipH="1">
            <a:off x="1024906" y="3942546"/>
            <a:ext cx="2227797" cy="2283776"/>
          </a:xfrm>
          <a:custGeom>
            <a:rect b="b" l="l" r="r" t="t"/>
            <a:pathLst>
              <a:path extrusionOk="0" h="39084" w="38126">
                <a:moveTo>
                  <a:pt x="27382" y="6868"/>
                </a:moveTo>
                <a:lnTo>
                  <a:pt x="33277" y="33764"/>
                </a:lnTo>
                <a:lnTo>
                  <a:pt x="7030" y="25408"/>
                </a:lnTo>
                <a:lnTo>
                  <a:pt x="27382" y="6868"/>
                </a:lnTo>
                <a:close/>
                <a:moveTo>
                  <a:pt x="29578" y="0"/>
                </a:moveTo>
                <a:lnTo>
                  <a:pt x="0" y="26955"/>
                </a:lnTo>
                <a:lnTo>
                  <a:pt x="38126" y="39084"/>
                </a:lnTo>
                <a:lnTo>
                  <a:pt x="38126" y="39084"/>
                </a:lnTo>
                <a:lnTo>
                  <a:pt x="2957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57" name="Google Shape;657;p8"/>
          <p:cNvSpPr/>
          <p:nvPr/>
        </p:nvSpPr>
        <p:spPr>
          <a:xfrm rot="1462316">
            <a:off x="7725788" y="94621"/>
            <a:ext cx="1137615" cy="889746"/>
          </a:xfrm>
          <a:custGeom>
            <a:rect b="b" l="l" r="r" t="t"/>
            <a:pathLst>
              <a:path extrusionOk="0" h="15227" w="19469">
                <a:moveTo>
                  <a:pt x="4363" y="1"/>
                </a:moveTo>
                <a:lnTo>
                  <a:pt x="1" y="723"/>
                </a:lnTo>
                <a:lnTo>
                  <a:pt x="251" y="1622"/>
                </a:lnTo>
                <a:cubicBezTo>
                  <a:pt x="2573" y="9683"/>
                  <a:pt x="9945" y="15226"/>
                  <a:pt x="18323" y="15226"/>
                </a:cubicBezTo>
                <a:cubicBezTo>
                  <a:pt x="18401" y="15226"/>
                  <a:pt x="18478" y="15226"/>
                  <a:pt x="18555" y="15225"/>
                </a:cubicBezTo>
                <a:lnTo>
                  <a:pt x="19469" y="15210"/>
                </a:lnTo>
                <a:lnTo>
                  <a:pt x="19012" y="10818"/>
                </a:lnTo>
                <a:lnTo>
                  <a:pt x="18260" y="10818"/>
                </a:lnTo>
                <a:cubicBezTo>
                  <a:pt x="11982" y="10789"/>
                  <a:pt x="6441" y="6692"/>
                  <a:pt x="4569" y="694"/>
                </a:cubicBezTo>
                <a:lnTo>
                  <a:pt x="436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4"/>
        </a:solidFill>
      </p:bgPr>
    </p:bg>
    <p:spTree>
      <p:nvGrpSpPr>
        <p:cNvPr id="658" name="Shape 658"/>
        <p:cNvGrpSpPr/>
        <p:nvPr/>
      </p:nvGrpSpPr>
      <p:grpSpPr>
        <a:xfrm>
          <a:off x="0" y="0"/>
          <a:ext cx="0" cy="0"/>
          <a:chOff x="0" y="0"/>
          <a:chExt cx="0" cy="0"/>
        </a:xfrm>
      </p:grpSpPr>
      <p:sp>
        <p:nvSpPr>
          <p:cNvPr id="659" name="Google Shape;659;p9"/>
          <p:cNvSpPr txBox="1"/>
          <p:nvPr>
            <p:ph type="title"/>
          </p:nvPr>
        </p:nvSpPr>
        <p:spPr>
          <a:xfrm>
            <a:off x="1070100" y="2014500"/>
            <a:ext cx="4667100" cy="11145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grpSp>
        <p:nvGrpSpPr>
          <p:cNvPr id="660" name="Google Shape;660;p9"/>
          <p:cNvGrpSpPr/>
          <p:nvPr/>
        </p:nvGrpSpPr>
        <p:grpSpPr>
          <a:xfrm flipH="1" rot="-1694356">
            <a:off x="6040340" y="-2139953"/>
            <a:ext cx="3946111" cy="3319893"/>
            <a:chOff x="4193913" y="1200413"/>
            <a:chExt cx="4034400" cy="3449250"/>
          </a:xfrm>
        </p:grpSpPr>
        <p:sp>
          <p:nvSpPr>
            <p:cNvPr id="661" name="Google Shape;661;p9"/>
            <p:cNvSpPr/>
            <p:nvPr/>
          </p:nvSpPr>
          <p:spPr>
            <a:xfrm>
              <a:off x="41939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9"/>
            <p:cNvSpPr/>
            <p:nvPr/>
          </p:nvSpPr>
          <p:spPr>
            <a:xfrm>
              <a:off x="45217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9"/>
            <p:cNvSpPr/>
            <p:nvPr/>
          </p:nvSpPr>
          <p:spPr>
            <a:xfrm>
              <a:off x="48495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9"/>
            <p:cNvSpPr/>
            <p:nvPr/>
          </p:nvSpPr>
          <p:spPr>
            <a:xfrm>
              <a:off x="51773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9"/>
            <p:cNvSpPr/>
            <p:nvPr/>
          </p:nvSpPr>
          <p:spPr>
            <a:xfrm>
              <a:off x="55052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9"/>
            <p:cNvSpPr/>
            <p:nvPr/>
          </p:nvSpPr>
          <p:spPr>
            <a:xfrm>
              <a:off x="58330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9"/>
            <p:cNvSpPr/>
            <p:nvPr/>
          </p:nvSpPr>
          <p:spPr>
            <a:xfrm>
              <a:off x="61608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9"/>
            <p:cNvSpPr/>
            <p:nvPr/>
          </p:nvSpPr>
          <p:spPr>
            <a:xfrm>
              <a:off x="64886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9"/>
            <p:cNvSpPr/>
            <p:nvPr/>
          </p:nvSpPr>
          <p:spPr>
            <a:xfrm>
              <a:off x="68165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9"/>
            <p:cNvSpPr/>
            <p:nvPr/>
          </p:nvSpPr>
          <p:spPr>
            <a:xfrm>
              <a:off x="71443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9"/>
            <p:cNvSpPr/>
            <p:nvPr/>
          </p:nvSpPr>
          <p:spPr>
            <a:xfrm>
              <a:off x="74721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9"/>
            <p:cNvSpPr/>
            <p:nvPr/>
          </p:nvSpPr>
          <p:spPr>
            <a:xfrm>
              <a:off x="77999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9"/>
            <p:cNvSpPr/>
            <p:nvPr/>
          </p:nvSpPr>
          <p:spPr>
            <a:xfrm>
              <a:off x="81278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9"/>
            <p:cNvSpPr/>
            <p:nvPr/>
          </p:nvSpPr>
          <p:spPr>
            <a:xfrm>
              <a:off x="43459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9"/>
            <p:cNvSpPr/>
            <p:nvPr/>
          </p:nvSpPr>
          <p:spPr>
            <a:xfrm>
              <a:off x="46737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9"/>
            <p:cNvSpPr/>
            <p:nvPr/>
          </p:nvSpPr>
          <p:spPr>
            <a:xfrm>
              <a:off x="50016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9"/>
            <p:cNvSpPr/>
            <p:nvPr/>
          </p:nvSpPr>
          <p:spPr>
            <a:xfrm>
              <a:off x="53294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9"/>
            <p:cNvSpPr/>
            <p:nvPr/>
          </p:nvSpPr>
          <p:spPr>
            <a:xfrm>
              <a:off x="56572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9"/>
            <p:cNvSpPr/>
            <p:nvPr/>
          </p:nvSpPr>
          <p:spPr>
            <a:xfrm>
              <a:off x="59850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9"/>
            <p:cNvSpPr/>
            <p:nvPr/>
          </p:nvSpPr>
          <p:spPr>
            <a:xfrm>
              <a:off x="63129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9"/>
            <p:cNvSpPr/>
            <p:nvPr/>
          </p:nvSpPr>
          <p:spPr>
            <a:xfrm>
              <a:off x="66407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9"/>
            <p:cNvSpPr/>
            <p:nvPr/>
          </p:nvSpPr>
          <p:spPr>
            <a:xfrm>
              <a:off x="69685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9"/>
            <p:cNvSpPr/>
            <p:nvPr/>
          </p:nvSpPr>
          <p:spPr>
            <a:xfrm>
              <a:off x="72963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9"/>
            <p:cNvSpPr/>
            <p:nvPr/>
          </p:nvSpPr>
          <p:spPr>
            <a:xfrm>
              <a:off x="76242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9"/>
            <p:cNvSpPr/>
            <p:nvPr/>
          </p:nvSpPr>
          <p:spPr>
            <a:xfrm>
              <a:off x="79520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9"/>
            <p:cNvSpPr/>
            <p:nvPr/>
          </p:nvSpPr>
          <p:spPr>
            <a:xfrm>
              <a:off x="44722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9"/>
            <p:cNvSpPr/>
            <p:nvPr/>
          </p:nvSpPr>
          <p:spPr>
            <a:xfrm>
              <a:off x="48000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9"/>
            <p:cNvSpPr/>
            <p:nvPr/>
          </p:nvSpPr>
          <p:spPr>
            <a:xfrm>
              <a:off x="51278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9"/>
            <p:cNvSpPr/>
            <p:nvPr/>
          </p:nvSpPr>
          <p:spPr>
            <a:xfrm>
              <a:off x="545571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9"/>
            <p:cNvSpPr/>
            <p:nvPr/>
          </p:nvSpPr>
          <p:spPr>
            <a:xfrm>
              <a:off x="57835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9"/>
            <p:cNvSpPr/>
            <p:nvPr/>
          </p:nvSpPr>
          <p:spPr>
            <a:xfrm>
              <a:off x="61113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9"/>
            <p:cNvSpPr/>
            <p:nvPr/>
          </p:nvSpPr>
          <p:spPr>
            <a:xfrm>
              <a:off x="64391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9"/>
            <p:cNvSpPr/>
            <p:nvPr/>
          </p:nvSpPr>
          <p:spPr>
            <a:xfrm>
              <a:off x="676701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9"/>
            <p:cNvSpPr/>
            <p:nvPr/>
          </p:nvSpPr>
          <p:spPr>
            <a:xfrm>
              <a:off x="70948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9"/>
            <p:cNvSpPr/>
            <p:nvPr/>
          </p:nvSpPr>
          <p:spPr>
            <a:xfrm>
              <a:off x="74226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9"/>
            <p:cNvSpPr/>
            <p:nvPr/>
          </p:nvSpPr>
          <p:spPr>
            <a:xfrm>
              <a:off x="77504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9"/>
            <p:cNvSpPr/>
            <p:nvPr/>
          </p:nvSpPr>
          <p:spPr>
            <a:xfrm>
              <a:off x="46242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9"/>
            <p:cNvSpPr/>
            <p:nvPr/>
          </p:nvSpPr>
          <p:spPr>
            <a:xfrm>
              <a:off x="49521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9"/>
            <p:cNvSpPr/>
            <p:nvPr/>
          </p:nvSpPr>
          <p:spPr>
            <a:xfrm>
              <a:off x="527993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9"/>
            <p:cNvSpPr/>
            <p:nvPr/>
          </p:nvSpPr>
          <p:spPr>
            <a:xfrm>
              <a:off x="560776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9"/>
            <p:cNvSpPr/>
            <p:nvPr/>
          </p:nvSpPr>
          <p:spPr>
            <a:xfrm>
              <a:off x="59355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9"/>
            <p:cNvSpPr/>
            <p:nvPr/>
          </p:nvSpPr>
          <p:spPr>
            <a:xfrm>
              <a:off x="62634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9"/>
            <p:cNvSpPr/>
            <p:nvPr/>
          </p:nvSpPr>
          <p:spPr>
            <a:xfrm>
              <a:off x="659123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9"/>
            <p:cNvSpPr/>
            <p:nvPr/>
          </p:nvSpPr>
          <p:spPr>
            <a:xfrm>
              <a:off x="691906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9"/>
            <p:cNvSpPr/>
            <p:nvPr/>
          </p:nvSpPr>
          <p:spPr>
            <a:xfrm>
              <a:off x="72468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9"/>
            <p:cNvSpPr/>
            <p:nvPr/>
          </p:nvSpPr>
          <p:spPr>
            <a:xfrm>
              <a:off x="75747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9"/>
            <p:cNvSpPr/>
            <p:nvPr/>
          </p:nvSpPr>
          <p:spPr>
            <a:xfrm>
              <a:off x="48268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9"/>
            <p:cNvSpPr/>
            <p:nvPr/>
          </p:nvSpPr>
          <p:spPr>
            <a:xfrm>
              <a:off x="515468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9"/>
            <p:cNvSpPr/>
            <p:nvPr/>
          </p:nvSpPr>
          <p:spPr>
            <a:xfrm>
              <a:off x="548251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9"/>
            <p:cNvSpPr/>
            <p:nvPr/>
          </p:nvSpPr>
          <p:spPr>
            <a:xfrm>
              <a:off x="581033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9"/>
            <p:cNvSpPr/>
            <p:nvPr/>
          </p:nvSpPr>
          <p:spPr>
            <a:xfrm>
              <a:off x="61381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9"/>
            <p:cNvSpPr/>
            <p:nvPr/>
          </p:nvSpPr>
          <p:spPr>
            <a:xfrm>
              <a:off x="646598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9"/>
            <p:cNvSpPr/>
            <p:nvPr/>
          </p:nvSpPr>
          <p:spPr>
            <a:xfrm>
              <a:off x="679381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9"/>
            <p:cNvSpPr/>
            <p:nvPr/>
          </p:nvSpPr>
          <p:spPr>
            <a:xfrm>
              <a:off x="712163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9"/>
            <p:cNvSpPr/>
            <p:nvPr/>
          </p:nvSpPr>
          <p:spPr>
            <a:xfrm>
              <a:off x="74494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9"/>
            <p:cNvSpPr/>
            <p:nvPr/>
          </p:nvSpPr>
          <p:spPr>
            <a:xfrm>
              <a:off x="497891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9"/>
            <p:cNvSpPr/>
            <p:nvPr/>
          </p:nvSpPr>
          <p:spPr>
            <a:xfrm>
              <a:off x="530673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9"/>
            <p:cNvSpPr/>
            <p:nvPr/>
          </p:nvSpPr>
          <p:spPr>
            <a:xfrm>
              <a:off x="563456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9"/>
            <p:cNvSpPr/>
            <p:nvPr/>
          </p:nvSpPr>
          <p:spPr>
            <a:xfrm>
              <a:off x="596238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9"/>
            <p:cNvSpPr/>
            <p:nvPr/>
          </p:nvSpPr>
          <p:spPr>
            <a:xfrm>
              <a:off x="629021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9"/>
            <p:cNvSpPr/>
            <p:nvPr/>
          </p:nvSpPr>
          <p:spPr>
            <a:xfrm>
              <a:off x="661803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9"/>
            <p:cNvSpPr/>
            <p:nvPr/>
          </p:nvSpPr>
          <p:spPr>
            <a:xfrm>
              <a:off x="694586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9"/>
            <p:cNvSpPr/>
            <p:nvPr/>
          </p:nvSpPr>
          <p:spPr>
            <a:xfrm>
              <a:off x="727368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9"/>
            <p:cNvSpPr/>
            <p:nvPr/>
          </p:nvSpPr>
          <p:spPr>
            <a:xfrm>
              <a:off x="510518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9"/>
            <p:cNvSpPr/>
            <p:nvPr/>
          </p:nvSpPr>
          <p:spPr>
            <a:xfrm>
              <a:off x="543301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9"/>
            <p:cNvSpPr/>
            <p:nvPr/>
          </p:nvSpPr>
          <p:spPr>
            <a:xfrm>
              <a:off x="576083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9"/>
            <p:cNvSpPr/>
            <p:nvPr/>
          </p:nvSpPr>
          <p:spPr>
            <a:xfrm>
              <a:off x="608866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9"/>
            <p:cNvSpPr/>
            <p:nvPr/>
          </p:nvSpPr>
          <p:spPr>
            <a:xfrm>
              <a:off x="641648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9"/>
            <p:cNvSpPr/>
            <p:nvPr/>
          </p:nvSpPr>
          <p:spPr>
            <a:xfrm>
              <a:off x="674431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9"/>
            <p:cNvSpPr/>
            <p:nvPr/>
          </p:nvSpPr>
          <p:spPr>
            <a:xfrm>
              <a:off x="707213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9"/>
            <p:cNvSpPr/>
            <p:nvPr/>
          </p:nvSpPr>
          <p:spPr>
            <a:xfrm>
              <a:off x="525723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9"/>
            <p:cNvSpPr/>
            <p:nvPr/>
          </p:nvSpPr>
          <p:spPr>
            <a:xfrm>
              <a:off x="558506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9"/>
            <p:cNvSpPr/>
            <p:nvPr/>
          </p:nvSpPr>
          <p:spPr>
            <a:xfrm>
              <a:off x="591288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9"/>
            <p:cNvSpPr/>
            <p:nvPr/>
          </p:nvSpPr>
          <p:spPr>
            <a:xfrm>
              <a:off x="624071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9"/>
            <p:cNvSpPr/>
            <p:nvPr/>
          </p:nvSpPr>
          <p:spPr>
            <a:xfrm>
              <a:off x="656853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9"/>
            <p:cNvSpPr/>
            <p:nvPr/>
          </p:nvSpPr>
          <p:spPr>
            <a:xfrm>
              <a:off x="689636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9"/>
            <p:cNvSpPr/>
            <p:nvPr/>
          </p:nvSpPr>
          <p:spPr>
            <a:xfrm>
              <a:off x="543021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9"/>
            <p:cNvSpPr/>
            <p:nvPr/>
          </p:nvSpPr>
          <p:spPr>
            <a:xfrm>
              <a:off x="5758038"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9"/>
            <p:cNvSpPr/>
            <p:nvPr/>
          </p:nvSpPr>
          <p:spPr>
            <a:xfrm>
              <a:off x="608586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9"/>
            <p:cNvSpPr/>
            <p:nvPr/>
          </p:nvSpPr>
          <p:spPr>
            <a:xfrm>
              <a:off x="6413688"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9"/>
            <p:cNvSpPr/>
            <p:nvPr/>
          </p:nvSpPr>
          <p:spPr>
            <a:xfrm>
              <a:off x="674151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9"/>
            <p:cNvSpPr/>
            <p:nvPr/>
          </p:nvSpPr>
          <p:spPr>
            <a:xfrm>
              <a:off x="5556488"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9"/>
            <p:cNvSpPr/>
            <p:nvPr/>
          </p:nvSpPr>
          <p:spPr>
            <a:xfrm>
              <a:off x="5884313"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9"/>
            <p:cNvSpPr/>
            <p:nvPr/>
          </p:nvSpPr>
          <p:spPr>
            <a:xfrm>
              <a:off x="6212138"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9"/>
            <p:cNvSpPr/>
            <p:nvPr/>
          </p:nvSpPr>
          <p:spPr>
            <a:xfrm>
              <a:off x="6539963"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9"/>
            <p:cNvSpPr/>
            <p:nvPr/>
          </p:nvSpPr>
          <p:spPr>
            <a:xfrm>
              <a:off x="5708538"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9"/>
            <p:cNvSpPr/>
            <p:nvPr/>
          </p:nvSpPr>
          <p:spPr>
            <a:xfrm>
              <a:off x="6036363"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9"/>
            <p:cNvSpPr/>
            <p:nvPr/>
          </p:nvSpPr>
          <p:spPr>
            <a:xfrm>
              <a:off x="6364188"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9"/>
            <p:cNvSpPr/>
            <p:nvPr/>
          </p:nvSpPr>
          <p:spPr>
            <a:xfrm>
              <a:off x="5911113" y="14683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9"/>
            <p:cNvSpPr/>
            <p:nvPr/>
          </p:nvSpPr>
          <p:spPr>
            <a:xfrm>
              <a:off x="6238938" y="14683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9"/>
            <p:cNvSpPr/>
            <p:nvPr/>
          </p:nvSpPr>
          <p:spPr>
            <a:xfrm>
              <a:off x="6063163" y="12004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2" name="Google Shape;752;p9"/>
          <p:cNvSpPr/>
          <p:nvPr/>
        </p:nvSpPr>
        <p:spPr>
          <a:xfrm flipH="1" rot="10800000">
            <a:off x="-2779746" y="-1360049"/>
            <a:ext cx="6138011" cy="3130860"/>
          </a:xfrm>
          <a:custGeom>
            <a:rect b="b" l="l" r="r" t="t"/>
            <a:pathLst>
              <a:path extrusionOk="0" h="53906" w="105682">
                <a:moveTo>
                  <a:pt x="19458" y="1"/>
                </a:moveTo>
                <a:cubicBezTo>
                  <a:pt x="16586" y="1"/>
                  <a:pt x="14065" y="480"/>
                  <a:pt x="11967" y="1131"/>
                </a:cubicBezTo>
                <a:cubicBezTo>
                  <a:pt x="9801" y="1809"/>
                  <a:pt x="7723" y="2767"/>
                  <a:pt x="5792" y="3990"/>
                </a:cubicBezTo>
                <a:cubicBezTo>
                  <a:pt x="4481" y="4815"/>
                  <a:pt x="3243" y="5758"/>
                  <a:pt x="2108" y="6820"/>
                </a:cubicBezTo>
                <a:cubicBezTo>
                  <a:pt x="1563" y="7335"/>
                  <a:pt x="1209" y="7719"/>
                  <a:pt x="1077" y="7851"/>
                </a:cubicBezTo>
                <a:lnTo>
                  <a:pt x="1" y="9089"/>
                </a:lnTo>
                <a:lnTo>
                  <a:pt x="6927" y="15190"/>
                </a:lnTo>
                <a:lnTo>
                  <a:pt x="7988" y="13982"/>
                </a:lnTo>
                <a:lnTo>
                  <a:pt x="8401" y="14350"/>
                </a:lnTo>
                <a:lnTo>
                  <a:pt x="9197" y="15087"/>
                </a:lnTo>
                <a:cubicBezTo>
                  <a:pt x="9934" y="14350"/>
                  <a:pt x="10744" y="13717"/>
                  <a:pt x="11614" y="13171"/>
                </a:cubicBezTo>
                <a:cubicBezTo>
                  <a:pt x="12822" y="12405"/>
                  <a:pt x="14119" y="11816"/>
                  <a:pt x="15475" y="11418"/>
                </a:cubicBezTo>
                <a:cubicBezTo>
                  <a:pt x="16772" y="11043"/>
                  <a:pt x="18102" y="10856"/>
                  <a:pt x="19462" y="10856"/>
                </a:cubicBezTo>
                <a:cubicBezTo>
                  <a:pt x="23663" y="10856"/>
                  <a:pt x="28148" y="12641"/>
                  <a:pt x="32835" y="16192"/>
                </a:cubicBezTo>
                <a:cubicBezTo>
                  <a:pt x="37419" y="19656"/>
                  <a:pt x="38244" y="23576"/>
                  <a:pt x="39113" y="27717"/>
                </a:cubicBezTo>
                <a:cubicBezTo>
                  <a:pt x="39556" y="29810"/>
                  <a:pt x="39968" y="31785"/>
                  <a:pt x="40882" y="33671"/>
                </a:cubicBezTo>
                <a:cubicBezTo>
                  <a:pt x="42238" y="36442"/>
                  <a:pt x="44389" y="38284"/>
                  <a:pt x="47248" y="39139"/>
                </a:cubicBezTo>
                <a:cubicBezTo>
                  <a:pt x="49015" y="39663"/>
                  <a:pt x="50635" y="39879"/>
                  <a:pt x="52114" y="39879"/>
                </a:cubicBezTo>
                <a:cubicBezTo>
                  <a:pt x="55993" y="39879"/>
                  <a:pt x="58906" y="38396"/>
                  <a:pt x="60954" y="37105"/>
                </a:cubicBezTo>
                <a:cubicBezTo>
                  <a:pt x="61986" y="36456"/>
                  <a:pt x="62899" y="35778"/>
                  <a:pt x="63798" y="35130"/>
                </a:cubicBezTo>
                <a:cubicBezTo>
                  <a:pt x="64609" y="34526"/>
                  <a:pt x="65390" y="33951"/>
                  <a:pt x="66127" y="33479"/>
                </a:cubicBezTo>
                <a:cubicBezTo>
                  <a:pt x="67486" y="32633"/>
                  <a:pt x="68779" y="32054"/>
                  <a:pt x="70490" y="32054"/>
                </a:cubicBezTo>
                <a:cubicBezTo>
                  <a:pt x="70745" y="32054"/>
                  <a:pt x="71009" y="32067"/>
                  <a:pt x="71285" y="32094"/>
                </a:cubicBezTo>
                <a:cubicBezTo>
                  <a:pt x="75043" y="32463"/>
                  <a:pt x="80746" y="36176"/>
                  <a:pt x="86906" y="42278"/>
                </a:cubicBezTo>
                <a:cubicBezTo>
                  <a:pt x="90163" y="45505"/>
                  <a:pt x="93199" y="48954"/>
                  <a:pt x="95985" y="52594"/>
                </a:cubicBezTo>
                <a:lnTo>
                  <a:pt x="96972" y="53905"/>
                </a:lnTo>
                <a:lnTo>
                  <a:pt x="105682" y="47421"/>
                </a:lnTo>
                <a:lnTo>
                  <a:pt x="104709" y="46109"/>
                </a:lnTo>
                <a:cubicBezTo>
                  <a:pt x="101614" y="42057"/>
                  <a:pt x="98239" y="38210"/>
                  <a:pt x="94629" y="34629"/>
                </a:cubicBezTo>
                <a:cubicBezTo>
                  <a:pt x="86332" y="26405"/>
                  <a:pt x="78845" y="21925"/>
                  <a:pt x="72346" y="21277"/>
                </a:cubicBezTo>
                <a:cubicBezTo>
                  <a:pt x="71702" y="21214"/>
                  <a:pt x="71080" y="21185"/>
                  <a:pt x="70480" y="21185"/>
                </a:cubicBezTo>
                <a:cubicBezTo>
                  <a:pt x="65848" y="21185"/>
                  <a:pt x="62514" y="22913"/>
                  <a:pt x="60335" y="24283"/>
                </a:cubicBezTo>
                <a:cubicBezTo>
                  <a:pt x="59245" y="24976"/>
                  <a:pt x="58242" y="25713"/>
                  <a:pt x="57358" y="26376"/>
                </a:cubicBezTo>
                <a:cubicBezTo>
                  <a:pt x="56474" y="27024"/>
                  <a:pt x="55767" y="27525"/>
                  <a:pt x="55148" y="27923"/>
                </a:cubicBezTo>
                <a:cubicBezTo>
                  <a:pt x="53957" y="28674"/>
                  <a:pt x="53072" y="29016"/>
                  <a:pt x="52097" y="29016"/>
                </a:cubicBezTo>
                <a:cubicBezTo>
                  <a:pt x="51635" y="29016"/>
                  <a:pt x="51153" y="28940"/>
                  <a:pt x="50609" y="28793"/>
                </a:cubicBezTo>
                <a:cubicBezTo>
                  <a:pt x="50314" y="28144"/>
                  <a:pt x="49901" y="26170"/>
                  <a:pt x="49769" y="25477"/>
                </a:cubicBezTo>
                <a:cubicBezTo>
                  <a:pt x="48752" y="20687"/>
                  <a:pt x="47234" y="13451"/>
                  <a:pt x="39393" y="7512"/>
                </a:cubicBezTo>
                <a:cubicBezTo>
                  <a:pt x="31793" y="1773"/>
                  <a:pt x="24977" y="1"/>
                  <a:pt x="194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53" name="Google Shape;753;p9"/>
          <p:cNvSpPr/>
          <p:nvPr/>
        </p:nvSpPr>
        <p:spPr>
          <a:xfrm flipH="1" rot="10800000">
            <a:off x="175604" y="481034"/>
            <a:ext cx="464872" cy="397906"/>
          </a:xfrm>
          <a:custGeom>
            <a:rect b="b" l="l" r="r" t="t"/>
            <a:pathLst>
              <a:path extrusionOk="0" h="6851" w="8004">
                <a:moveTo>
                  <a:pt x="4559" y="1079"/>
                </a:moveTo>
                <a:cubicBezTo>
                  <a:pt x="5767" y="1079"/>
                  <a:pt x="6927" y="2013"/>
                  <a:pt x="6927" y="3419"/>
                </a:cubicBezTo>
                <a:cubicBezTo>
                  <a:pt x="6927" y="4716"/>
                  <a:pt x="5866" y="5762"/>
                  <a:pt x="4584" y="5762"/>
                </a:cubicBezTo>
                <a:cubicBezTo>
                  <a:pt x="2492" y="5762"/>
                  <a:pt x="1445" y="3242"/>
                  <a:pt x="2919" y="1768"/>
                </a:cubicBezTo>
                <a:cubicBezTo>
                  <a:pt x="3395" y="1292"/>
                  <a:pt x="3983" y="1079"/>
                  <a:pt x="4559" y="1079"/>
                </a:cubicBezTo>
                <a:close/>
                <a:moveTo>
                  <a:pt x="4584" y="0"/>
                </a:moveTo>
                <a:cubicBezTo>
                  <a:pt x="1534" y="0"/>
                  <a:pt x="1" y="3684"/>
                  <a:pt x="2153" y="5836"/>
                </a:cubicBezTo>
                <a:cubicBezTo>
                  <a:pt x="2854" y="6537"/>
                  <a:pt x="3714" y="6851"/>
                  <a:pt x="4557" y="6851"/>
                </a:cubicBezTo>
                <a:cubicBezTo>
                  <a:pt x="6318" y="6851"/>
                  <a:pt x="8003" y="5482"/>
                  <a:pt x="8003" y="3419"/>
                </a:cubicBezTo>
                <a:cubicBezTo>
                  <a:pt x="8003" y="1533"/>
                  <a:pt x="6471" y="0"/>
                  <a:pt x="458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9"/>
          <p:cNvSpPr/>
          <p:nvPr/>
        </p:nvSpPr>
        <p:spPr>
          <a:xfrm flipH="1" rot="10800000">
            <a:off x="6901262" y="3694793"/>
            <a:ext cx="1880572" cy="1809250"/>
          </a:xfrm>
          <a:custGeom>
            <a:rect b="b" l="l" r="r" t="t"/>
            <a:pathLst>
              <a:path extrusionOk="0" h="31151" w="32379">
                <a:moveTo>
                  <a:pt x="16801" y="4922"/>
                </a:moveTo>
                <a:cubicBezTo>
                  <a:pt x="18175" y="4922"/>
                  <a:pt x="19561" y="5187"/>
                  <a:pt x="20883" y="5734"/>
                </a:cubicBezTo>
                <a:cubicBezTo>
                  <a:pt x="24862" y="7384"/>
                  <a:pt x="27456" y="11260"/>
                  <a:pt x="27456" y="15578"/>
                </a:cubicBezTo>
                <a:cubicBezTo>
                  <a:pt x="27456" y="21458"/>
                  <a:pt x="22681" y="26233"/>
                  <a:pt x="16801" y="26233"/>
                </a:cubicBezTo>
                <a:cubicBezTo>
                  <a:pt x="12498" y="26233"/>
                  <a:pt x="8607" y="23640"/>
                  <a:pt x="6956" y="19661"/>
                </a:cubicBezTo>
                <a:cubicBezTo>
                  <a:pt x="5306" y="15667"/>
                  <a:pt x="6220" y="11083"/>
                  <a:pt x="9270" y="8047"/>
                </a:cubicBezTo>
                <a:cubicBezTo>
                  <a:pt x="11301" y="6007"/>
                  <a:pt x="14025" y="4922"/>
                  <a:pt x="16801" y="4922"/>
                </a:cubicBezTo>
                <a:close/>
                <a:moveTo>
                  <a:pt x="16801" y="1"/>
                </a:moveTo>
                <a:cubicBezTo>
                  <a:pt x="10508" y="1"/>
                  <a:pt x="4820" y="3803"/>
                  <a:pt x="2417" y="9610"/>
                </a:cubicBezTo>
                <a:cubicBezTo>
                  <a:pt x="0" y="15431"/>
                  <a:pt x="1342" y="22136"/>
                  <a:pt x="5792" y="26587"/>
                </a:cubicBezTo>
                <a:cubicBezTo>
                  <a:pt x="8770" y="29564"/>
                  <a:pt x="12756" y="31150"/>
                  <a:pt x="16812" y="31150"/>
                </a:cubicBezTo>
                <a:cubicBezTo>
                  <a:pt x="18819" y="31150"/>
                  <a:pt x="20843" y="30762"/>
                  <a:pt x="22770" y="29962"/>
                </a:cubicBezTo>
                <a:cubicBezTo>
                  <a:pt x="28576" y="27560"/>
                  <a:pt x="32378" y="21871"/>
                  <a:pt x="32378" y="15578"/>
                </a:cubicBezTo>
                <a:cubicBezTo>
                  <a:pt x="32378" y="6972"/>
                  <a:pt x="25408" y="1"/>
                  <a:pt x="168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9"/>
          <p:cNvSpPr/>
          <p:nvPr/>
        </p:nvSpPr>
        <p:spPr>
          <a:xfrm flipH="1" rot="-8131513">
            <a:off x="6768413" y="-1131942"/>
            <a:ext cx="2227796" cy="2283774"/>
          </a:xfrm>
          <a:custGeom>
            <a:rect b="b" l="l" r="r" t="t"/>
            <a:pathLst>
              <a:path extrusionOk="0" h="39084" w="38126">
                <a:moveTo>
                  <a:pt x="27382" y="6868"/>
                </a:moveTo>
                <a:lnTo>
                  <a:pt x="33277" y="33764"/>
                </a:lnTo>
                <a:lnTo>
                  <a:pt x="7030" y="25408"/>
                </a:lnTo>
                <a:lnTo>
                  <a:pt x="27382" y="6868"/>
                </a:lnTo>
                <a:close/>
                <a:moveTo>
                  <a:pt x="29578" y="0"/>
                </a:moveTo>
                <a:lnTo>
                  <a:pt x="0" y="26955"/>
                </a:lnTo>
                <a:lnTo>
                  <a:pt x="38126" y="39084"/>
                </a:lnTo>
                <a:lnTo>
                  <a:pt x="38126" y="39084"/>
                </a:lnTo>
                <a:lnTo>
                  <a:pt x="295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56" name="Google Shape;756;p9"/>
          <p:cNvSpPr txBox="1"/>
          <p:nvPr>
            <p:ph idx="1" type="subTitle"/>
          </p:nvPr>
        </p:nvSpPr>
        <p:spPr>
          <a:xfrm>
            <a:off x="1070100" y="3133958"/>
            <a:ext cx="3491400" cy="987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57" name="Google Shape;757;p9"/>
          <p:cNvSpPr txBox="1"/>
          <p:nvPr>
            <p:ph hasCustomPrompt="1" idx="2" type="title"/>
          </p:nvPr>
        </p:nvSpPr>
        <p:spPr>
          <a:xfrm>
            <a:off x="1070094" y="1099349"/>
            <a:ext cx="2466300" cy="1051500"/>
          </a:xfrm>
          <a:prstGeom prst="rect">
            <a:avLst/>
          </a:prstGeom>
        </p:spPr>
        <p:txBody>
          <a:bodyPr anchorCtr="0" anchor="t" bIns="91425" lIns="91425" spcFirstLastPara="1" rIns="91425" wrap="square" tIns="91425">
            <a:noAutofit/>
          </a:bodyPr>
          <a:lstStyle>
            <a:lvl1pPr lvl="0" rtl="0">
              <a:spcBef>
                <a:spcPts val="0"/>
              </a:spcBef>
              <a:spcAft>
                <a:spcPts val="0"/>
              </a:spcAft>
              <a:buSzPts val="8000"/>
              <a:buFont typeface="Roboto Slab Light"/>
              <a:buNone/>
              <a:defRPr sz="8000">
                <a:latin typeface="Roboto Slab Light"/>
                <a:ea typeface="Roboto Slab Light"/>
                <a:cs typeface="Roboto Slab Light"/>
                <a:sym typeface="Roboto Slab Light"/>
              </a:defRPr>
            </a:lvl1pPr>
            <a:lvl2pPr lvl="1" rtl="0">
              <a:spcBef>
                <a:spcPts val="0"/>
              </a:spcBef>
              <a:spcAft>
                <a:spcPts val="0"/>
              </a:spcAft>
              <a:buSzPts val="8000"/>
              <a:buFont typeface="Roboto Slab Light"/>
              <a:buNone/>
              <a:defRPr sz="8000">
                <a:latin typeface="Roboto Slab Light"/>
                <a:ea typeface="Roboto Slab Light"/>
                <a:cs typeface="Roboto Slab Light"/>
                <a:sym typeface="Roboto Slab Light"/>
              </a:defRPr>
            </a:lvl2pPr>
            <a:lvl3pPr lvl="2" rtl="0">
              <a:spcBef>
                <a:spcPts val="0"/>
              </a:spcBef>
              <a:spcAft>
                <a:spcPts val="0"/>
              </a:spcAft>
              <a:buSzPts val="8000"/>
              <a:buFont typeface="Roboto Slab Light"/>
              <a:buNone/>
              <a:defRPr sz="8000">
                <a:latin typeface="Roboto Slab Light"/>
                <a:ea typeface="Roboto Slab Light"/>
                <a:cs typeface="Roboto Slab Light"/>
                <a:sym typeface="Roboto Slab Light"/>
              </a:defRPr>
            </a:lvl3pPr>
            <a:lvl4pPr lvl="3" rtl="0">
              <a:spcBef>
                <a:spcPts val="0"/>
              </a:spcBef>
              <a:spcAft>
                <a:spcPts val="0"/>
              </a:spcAft>
              <a:buSzPts val="8000"/>
              <a:buFont typeface="Roboto Slab Light"/>
              <a:buNone/>
              <a:defRPr sz="8000">
                <a:latin typeface="Roboto Slab Light"/>
                <a:ea typeface="Roboto Slab Light"/>
                <a:cs typeface="Roboto Slab Light"/>
                <a:sym typeface="Roboto Slab Light"/>
              </a:defRPr>
            </a:lvl4pPr>
            <a:lvl5pPr lvl="4" rtl="0">
              <a:spcBef>
                <a:spcPts val="0"/>
              </a:spcBef>
              <a:spcAft>
                <a:spcPts val="0"/>
              </a:spcAft>
              <a:buSzPts val="8000"/>
              <a:buFont typeface="Roboto Slab Light"/>
              <a:buNone/>
              <a:defRPr sz="8000">
                <a:latin typeface="Roboto Slab Light"/>
                <a:ea typeface="Roboto Slab Light"/>
                <a:cs typeface="Roboto Slab Light"/>
                <a:sym typeface="Roboto Slab Light"/>
              </a:defRPr>
            </a:lvl5pPr>
            <a:lvl6pPr lvl="5" rtl="0">
              <a:spcBef>
                <a:spcPts val="0"/>
              </a:spcBef>
              <a:spcAft>
                <a:spcPts val="0"/>
              </a:spcAft>
              <a:buSzPts val="8000"/>
              <a:buFont typeface="Roboto Slab Light"/>
              <a:buNone/>
              <a:defRPr sz="8000">
                <a:latin typeface="Roboto Slab Light"/>
                <a:ea typeface="Roboto Slab Light"/>
                <a:cs typeface="Roboto Slab Light"/>
                <a:sym typeface="Roboto Slab Light"/>
              </a:defRPr>
            </a:lvl6pPr>
            <a:lvl7pPr lvl="6" rtl="0">
              <a:spcBef>
                <a:spcPts val="0"/>
              </a:spcBef>
              <a:spcAft>
                <a:spcPts val="0"/>
              </a:spcAft>
              <a:buSzPts val="8000"/>
              <a:buFont typeface="Roboto Slab Light"/>
              <a:buNone/>
              <a:defRPr sz="8000">
                <a:latin typeface="Roboto Slab Light"/>
                <a:ea typeface="Roboto Slab Light"/>
                <a:cs typeface="Roboto Slab Light"/>
                <a:sym typeface="Roboto Slab Light"/>
              </a:defRPr>
            </a:lvl7pPr>
            <a:lvl8pPr lvl="7" rtl="0">
              <a:spcBef>
                <a:spcPts val="0"/>
              </a:spcBef>
              <a:spcAft>
                <a:spcPts val="0"/>
              </a:spcAft>
              <a:buSzPts val="8000"/>
              <a:buFont typeface="Roboto Slab Light"/>
              <a:buNone/>
              <a:defRPr sz="8000">
                <a:latin typeface="Roboto Slab Light"/>
                <a:ea typeface="Roboto Slab Light"/>
                <a:cs typeface="Roboto Slab Light"/>
                <a:sym typeface="Roboto Slab Light"/>
              </a:defRPr>
            </a:lvl8pPr>
            <a:lvl9pPr lvl="8" rtl="0">
              <a:spcBef>
                <a:spcPts val="0"/>
              </a:spcBef>
              <a:spcAft>
                <a:spcPts val="0"/>
              </a:spcAft>
              <a:buSzPts val="8000"/>
              <a:buFont typeface="Roboto Slab Light"/>
              <a:buNone/>
              <a:defRPr sz="8000">
                <a:latin typeface="Roboto Slab Light"/>
                <a:ea typeface="Roboto Slab Light"/>
                <a:cs typeface="Roboto Slab Light"/>
                <a:sym typeface="Roboto Slab Light"/>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3"/>
        </a:solidFill>
      </p:bgPr>
    </p:bg>
    <p:spTree>
      <p:nvGrpSpPr>
        <p:cNvPr id="758" name="Shape 758"/>
        <p:cNvGrpSpPr/>
        <p:nvPr/>
      </p:nvGrpSpPr>
      <p:grpSpPr>
        <a:xfrm>
          <a:off x="0" y="0"/>
          <a:ext cx="0" cy="0"/>
          <a:chOff x="0" y="0"/>
          <a:chExt cx="0" cy="0"/>
        </a:xfrm>
      </p:grpSpPr>
      <p:sp>
        <p:nvSpPr>
          <p:cNvPr id="759" name="Google Shape;759;p10"/>
          <p:cNvSpPr/>
          <p:nvPr/>
        </p:nvSpPr>
        <p:spPr>
          <a:xfrm>
            <a:off x="-374975" y="-82375"/>
            <a:ext cx="957600" cy="965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0" name="Google Shape;760;p10"/>
          <p:cNvGrpSpPr/>
          <p:nvPr/>
        </p:nvGrpSpPr>
        <p:grpSpPr>
          <a:xfrm flipH="1" rot="-2559221">
            <a:off x="6637906" y="2980527"/>
            <a:ext cx="4034606" cy="3449426"/>
            <a:chOff x="4193913" y="1200413"/>
            <a:chExt cx="4034400" cy="3449250"/>
          </a:xfrm>
        </p:grpSpPr>
        <p:sp>
          <p:nvSpPr>
            <p:cNvPr id="761" name="Google Shape;761;p10"/>
            <p:cNvSpPr/>
            <p:nvPr/>
          </p:nvSpPr>
          <p:spPr>
            <a:xfrm>
              <a:off x="41939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0"/>
            <p:cNvSpPr/>
            <p:nvPr/>
          </p:nvSpPr>
          <p:spPr>
            <a:xfrm>
              <a:off x="45217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0"/>
            <p:cNvSpPr/>
            <p:nvPr/>
          </p:nvSpPr>
          <p:spPr>
            <a:xfrm>
              <a:off x="48495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0"/>
            <p:cNvSpPr/>
            <p:nvPr/>
          </p:nvSpPr>
          <p:spPr>
            <a:xfrm>
              <a:off x="51773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0"/>
            <p:cNvSpPr/>
            <p:nvPr/>
          </p:nvSpPr>
          <p:spPr>
            <a:xfrm>
              <a:off x="55052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0"/>
            <p:cNvSpPr/>
            <p:nvPr/>
          </p:nvSpPr>
          <p:spPr>
            <a:xfrm>
              <a:off x="58330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0"/>
            <p:cNvSpPr/>
            <p:nvPr/>
          </p:nvSpPr>
          <p:spPr>
            <a:xfrm>
              <a:off x="61608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0"/>
            <p:cNvSpPr/>
            <p:nvPr/>
          </p:nvSpPr>
          <p:spPr>
            <a:xfrm>
              <a:off x="64886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0"/>
            <p:cNvSpPr/>
            <p:nvPr/>
          </p:nvSpPr>
          <p:spPr>
            <a:xfrm>
              <a:off x="68165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0"/>
            <p:cNvSpPr/>
            <p:nvPr/>
          </p:nvSpPr>
          <p:spPr>
            <a:xfrm>
              <a:off x="714433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0"/>
            <p:cNvSpPr/>
            <p:nvPr/>
          </p:nvSpPr>
          <p:spPr>
            <a:xfrm>
              <a:off x="747216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0"/>
            <p:cNvSpPr/>
            <p:nvPr/>
          </p:nvSpPr>
          <p:spPr>
            <a:xfrm>
              <a:off x="7799988"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0"/>
            <p:cNvSpPr/>
            <p:nvPr/>
          </p:nvSpPr>
          <p:spPr>
            <a:xfrm>
              <a:off x="8127813" y="45491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0"/>
            <p:cNvSpPr/>
            <p:nvPr/>
          </p:nvSpPr>
          <p:spPr>
            <a:xfrm>
              <a:off x="43459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0"/>
            <p:cNvSpPr/>
            <p:nvPr/>
          </p:nvSpPr>
          <p:spPr>
            <a:xfrm>
              <a:off x="46737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0"/>
            <p:cNvSpPr/>
            <p:nvPr/>
          </p:nvSpPr>
          <p:spPr>
            <a:xfrm>
              <a:off x="50016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0"/>
            <p:cNvSpPr/>
            <p:nvPr/>
          </p:nvSpPr>
          <p:spPr>
            <a:xfrm>
              <a:off x="53294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0"/>
            <p:cNvSpPr/>
            <p:nvPr/>
          </p:nvSpPr>
          <p:spPr>
            <a:xfrm>
              <a:off x="56572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0"/>
            <p:cNvSpPr/>
            <p:nvPr/>
          </p:nvSpPr>
          <p:spPr>
            <a:xfrm>
              <a:off x="59850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0"/>
            <p:cNvSpPr/>
            <p:nvPr/>
          </p:nvSpPr>
          <p:spPr>
            <a:xfrm>
              <a:off x="63129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0"/>
            <p:cNvSpPr/>
            <p:nvPr/>
          </p:nvSpPr>
          <p:spPr>
            <a:xfrm>
              <a:off x="66407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0"/>
            <p:cNvSpPr/>
            <p:nvPr/>
          </p:nvSpPr>
          <p:spPr>
            <a:xfrm>
              <a:off x="696856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0"/>
            <p:cNvSpPr/>
            <p:nvPr/>
          </p:nvSpPr>
          <p:spPr>
            <a:xfrm>
              <a:off x="729638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0"/>
            <p:cNvSpPr/>
            <p:nvPr/>
          </p:nvSpPr>
          <p:spPr>
            <a:xfrm>
              <a:off x="7624213"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0"/>
            <p:cNvSpPr/>
            <p:nvPr/>
          </p:nvSpPr>
          <p:spPr>
            <a:xfrm>
              <a:off x="7952038" y="42812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0"/>
            <p:cNvSpPr/>
            <p:nvPr/>
          </p:nvSpPr>
          <p:spPr>
            <a:xfrm>
              <a:off x="44722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0"/>
            <p:cNvSpPr/>
            <p:nvPr/>
          </p:nvSpPr>
          <p:spPr>
            <a:xfrm>
              <a:off x="48000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0"/>
            <p:cNvSpPr/>
            <p:nvPr/>
          </p:nvSpPr>
          <p:spPr>
            <a:xfrm>
              <a:off x="51278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0"/>
            <p:cNvSpPr/>
            <p:nvPr/>
          </p:nvSpPr>
          <p:spPr>
            <a:xfrm>
              <a:off x="545571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0"/>
            <p:cNvSpPr/>
            <p:nvPr/>
          </p:nvSpPr>
          <p:spPr>
            <a:xfrm>
              <a:off x="57835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0"/>
            <p:cNvSpPr/>
            <p:nvPr/>
          </p:nvSpPr>
          <p:spPr>
            <a:xfrm>
              <a:off x="61113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0"/>
            <p:cNvSpPr/>
            <p:nvPr/>
          </p:nvSpPr>
          <p:spPr>
            <a:xfrm>
              <a:off x="64391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0"/>
            <p:cNvSpPr/>
            <p:nvPr/>
          </p:nvSpPr>
          <p:spPr>
            <a:xfrm>
              <a:off x="676701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0"/>
            <p:cNvSpPr/>
            <p:nvPr/>
          </p:nvSpPr>
          <p:spPr>
            <a:xfrm>
              <a:off x="709483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0"/>
            <p:cNvSpPr/>
            <p:nvPr/>
          </p:nvSpPr>
          <p:spPr>
            <a:xfrm>
              <a:off x="7422663"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0"/>
            <p:cNvSpPr/>
            <p:nvPr/>
          </p:nvSpPr>
          <p:spPr>
            <a:xfrm>
              <a:off x="7750488" y="39910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0"/>
            <p:cNvSpPr/>
            <p:nvPr/>
          </p:nvSpPr>
          <p:spPr>
            <a:xfrm>
              <a:off x="46242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0"/>
            <p:cNvSpPr/>
            <p:nvPr/>
          </p:nvSpPr>
          <p:spPr>
            <a:xfrm>
              <a:off x="49521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0"/>
            <p:cNvSpPr/>
            <p:nvPr/>
          </p:nvSpPr>
          <p:spPr>
            <a:xfrm>
              <a:off x="527993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0"/>
            <p:cNvSpPr/>
            <p:nvPr/>
          </p:nvSpPr>
          <p:spPr>
            <a:xfrm>
              <a:off x="560776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0"/>
            <p:cNvSpPr/>
            <p:nvPr/>
          </p:nvSpPr>
          <p:spPr>
            <a:xfrm>
              <a:off x="59355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0"/>
            <p:cNvSpPr/>
            <p:nvPr/>
          </p:nvSpPr>
          <p:spPr>
            <a:xfrm>
              <a:off x="62634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0"/>
            <p:cNvSpPr/>
            <p:nvPr/>
          </p:nvSpPr>
          <p:spPr>
            <a:xfrm>
              <a:off x="659123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0"/>
            <p:cNvSpPr/>
            <p:nvPr/>
          </p:nvSpPr>
          <p:spPr>
            <a:xfrm>
              <a:off x="691906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0"/>
            <p:cNvSpPr/>
            <p:nvPr/>
          </p:nvSpPr>
          <p:spPr>
            <a:xfrm>
              <a:off x="7246888"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0"/>
            <p:cNvSpPr/>
            <p:nvPr/>
          </p:nvSpPr>
          <p:spPr>
            <a:xfrm>
              <a:off x="7574713" y="37231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0"/>
            <p:cNvSpPr/>
            <p:nvPr/>
          </p:nvSpPr>
          <p:spPr>
            <a:xfrm>
              <a:off x="48268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0"/>
            <p:cNvSpPr/>
            <p:nvPr/>
          </p:nvSpPr>
          <p:spPr>
            <a:xfrm>
              <a:off x="515468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0"/>
            <p:cNvSpPr/>
            <p:nvPr/>
          </p:nvSpPr>
          <p:spPr>
            <a:xfrm>
              <a:off x="548251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0"/>
            <p:cNvSpPr/>
            <p:nvPr/>
          </p:nvSpPr>
          <p:spPr>
            <a:xfrm>
              <a:off x="581033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0"/>
            <p:cNvSpPr/>
            <p:nvPr/>
          </p:nvSpPr>
          <p:spPr>
            <a:xfrm>
              <a:off x="61381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0"/>
            <p:cNvSpPr/>
            <p:nvPr/>
          </p:nvSpPr>
          <p:spPr>
            <a:xfrm>
              <a:off x="646598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0"/>
            <p:cNvSpPr/>
            <p:nvPr/>
          </p:nvSpPr>
          <p:spPr>
            <a:xfrm>
              <a:off x="679381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0"/>
            <p:cNvSpPr/>
            <p:nvPr/>
          </p:nvSpPr>
          <p:spPr>
            <a:xfrm>
              <a:off x="7121638"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0"/>
            <p:cNvSpPr/>
            <p:nvPr/>
          </p:nvSpPr>
          <p:spPr>
            <a:xfrm>
              <a:off x="7449463" y="34329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0"/>
            <p:cNvSpPr/>
            <p:nvPr/>
          </p:nvSpPr>
          <p:spPr>
            <a:xfrm>
              <a:off x="497891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0"/>
            <p:cNvSpPr/>
            <p:nvPr/>
          </p:nvSpPr>
          <p:spPr>
            <a:xfrm>
              <a:off x="530673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0"/>
            <p:cNvSpPr/>
            <p:nvPr/>
          </p:nvSpPr>
          <p:spPr>
            <a:xfrm>
              <a:off x="563456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0"/>
            <p:cNvSpPr/>
            <p:nvPr/>
          </p:nvSpPr>
          <p:spPr>
            <a:xfrm>
              <a:off x="596238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0"/>
            <p:cNvSpPr/>
            <p:nvPr/>
          </p:nvSpPr>
          <p:spPr>
            <a:xfrm>
              <a:off x="629021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0"/>
            <p:cNvSpPr/>
            <p:nvPr/>
          </p:nvSpPr>
          <p:spPr>
            <a:xfrm>
              <a:off x="661803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0"/>
            <p:cNvSpPr/>
            <p:nvPr/>
          </p:nvSpPr>
          <p:spPr>
            <a:xfrm>
              <a:off x="6945863"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0"/>
            <p:cNvSpPr/>
            <p:nvPr/>
          </p:nvSpPr>
          <p:spPr>
            <a:xfrm>
              <a:off x="7273688" y="31650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0"/>
            <p:cNvSpPr/>
            <p:nvPr/>
          </p:nvSpPr>
          <p:spPr>
            <a:xfrm>
              <a:off x="510518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0"/>
            <p:cNvSpPr/>
            <p:nvPr/>
          </p:nvSpPr>
          <p:spPr>
            <a:xfrm>
              <a:off x="543301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0"/>
            <p:cNvSpPr/>
            <p:nvPr/>
          </p:nvSpPr>
          <p:spPr>
            <a:xfrm>
              <a:off x="576083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0"/>
            <p:cNvSpPr/>
            <p:nvPr/>
          </p:nvSpPr>
          <p:spPr>
            <a:xfrm>
              <a:off x="608866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0"/>
            <p:cNvSpPr/>
            <p:nvPr/>
          </p:nvSpPr>
          <p:spPr>
            <a:xfrm>
              <a:off x="641648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0"/>
            <p:cNvSpPr/>
            <p:nvPr/>
          </p:nvSpPr>
          <p:spPr>
            <a:xfrm>
              <a:off x="6744313"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0"/>
            <p:cNvSpPr/>
            <p:nvPr/>
          </p:nvSpPr>
          <p:spPr>
            <a:xfrm>
              <a:off x="7072138" y="28747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0"/>
            <p:cNvSpPr/>
            <p:nvPr/>
          </p:nvSpPr>
          <p:spPr>
            <a:xfrm>
              <a:off x="525723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0"/>
            <p:cNvSpPr/>
            <p:nvPr/>
          </p:nvSpPr>
          <p:spPr>
            <a:xfrm>
              <a:off x="558506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0"/>
            <p:cNvSpPr/>
            <p:nvPr/>
          </p:nvSpPr>
          <p:spPr>
            <a:xfrm>
              <a:off x="591288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0"/>
            <p:cNvSpPr/>
            <p:nvPr/>
          </p:nvSpPr>
          <p:spPr>
            <a:xfrm>
              <a:off x="624071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0"/>
            <p:cNvSpPr/>
            <p:nvPr/>
          </p:nvSpPr>
          <p:spPr>
            <a:xfrm>
              <a:off x="6568538"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0"/>
            <p:cNvSpPr/>
            <p:nvPr/>
          </p:nvSpPr>
          <p:spPr>
            <a:xfrm>
              <a:off x="6896363" y="260688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0"/>
            <p:cNvSpPr/>
            <p:nvPr/>
          </p:nvSpPr>
          <p:spPr>
            <a:xfrm>
              <a:off x="543021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0"/>
            <p:cNvSpPr/>
            <p:nvPr/>
          </p:nvSpPr>
          <p:spPr>
            <a:xfrm>
              <a:off x="5758038"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0"/>
            <p:cNvSpPr/>
            <p:nvPr/>
          </p:nvSpPr>
          <p:spPr>
            <a:xfrm>
              <a:off x="608586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0"/>
            <p:cNvSpPr/>
            <p:nvPr/>
          </p:nvSpPr>
          <p:spPr>
            <a:xfrm>
              <a:off x="6413688"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0"/>
            <p:cNvSpPr/>
            <p:nvPr/>
          </p:nvSpPr>
          <p:spPr>
            <a:xfrm>
              <a:off x="6741513" y="231666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0"/>
            <p:cNvSpPr/>
            <p:nvPr/>
          </p:nvSpPr>
          <p:spPr>
            <a:xfrm>
              <a:off x="5556488"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0"/>
            <p:cNvSpPr/>
            <p:nvPr/>
          </p:nvSpPr>
          <p:spPr>
            <a:xfrm>
              <a:off x="5884313"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0"/>
            <p:cNvSpPr/>
            <p:nvPr/>
          </p:nvSpPr>
          <p:spPr>
            <a:xfrm>
              <a:off x="6212138"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0"/>
            <p:cNvSpPr/>
            <p:nvPr/>
          </p:nvSpPr>
          <p:spPr>
            <a:xfrm>
              <a:off x="6539963" y="20264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0"/>
            <p:cNvSpPr/>
            <p:nvPr/>
          </p:nvSpPr>
          <p:spPr>
            <a:xfrm>
              <a:off x="5708538"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0"/>
            <p:cNvSpPr/>
            <p:nvPr/>
          </p:nvSpPr>
          <p:spPr>
            <a:xfrm>
              <a:off x="6036363"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0"/>
            <p:cNvSpPr/>
            <p:nvPr/>
          </p:nvSpPr>
          <p:spPr>
            <a:xfrm>
              <a:off x="6364188" y="1758538"/>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0"/>
            <p:cNvSpPr/>
            <p:nvPr/>
          </p:nvSpPr>
          <p:spPr>
            <a:xfrm>
              <a:off x="5911113" y="14683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0"/>
            <p:cNvSpPr/>
            <p:nvPr/>
          </p:nvSpPr>
          <p:spPr>
            <a:xfrm>
              <a:off x="6238938" y="14683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0"/>
            <p:cNvSpPr/>
            <p:nvPr/>
          </p:nvSpPr>
          <p:spPr>
            <a:xfrm>
              <a:off x="6063163" y="1200413"/>
              <a:ext cx="100500" cy="100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2" name="Google Shape;852;p10"/>
          <p:cNvSpPr/>
          <p:nvPr/>
        </p:nvSpPr>
        <p:spPr>
          <a:xfrm flipH="1" rot="-1425951">
            <a:off x="7962289" y="3778190"/>
            <a:ext cx="2052939" cy="2104523"/>
          </a:xfrm>
          <a:custGeom>
            <a:rect b="b" l="l" r="r" t="t"/>
            <a:pathLst>
              <a:path extrusionOk="0" h="39084" w="38126">
                <a:moveTo>
                  <a:pt x="27382" y="6868"/>
                </a:moveTo>
                <a:lnTo>
                  <a:pt x="33277" y="33764"/>
                </a:lnTo>
                <a:lnTo>
                  <a:pt x="7030" y="25408"/>
                </a:lnTo>
                <a:lnTo>
                  <a:pt x="27382" y="6868"/>
                </a:lnTo>
                <a:close/>
                <a:moveTo>
                  <a:pt x="29578" y="0"/>
                </a:moveTo>
                <a:lnTo>
                  <a:pt x="0" y="26955"/>
                </a:lnTo>
                <a:lnTo>
                  <a:pt x="38126" y="39084"/>
                </a:lnTo>
                <a:lnTo>
                  <a:pt x="38126" y="39084"/>
                </a:lnTo>
                <a:lnTo>
                  <a:pt x="295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53" name="Google Shape;853;p10"/>
          <p:cNvSpPr/>
          <p:nvPr/>
        </p:nvSpPr>
        <p:spPr>
          <a:xfrm flipH="1" rot="-6510372">
            <a:off x="-33474" y="-233955"/>
            <a:ext cx="705536" cy="588574"/>
          </a:xfrm>
          <a:custGeom>
            <a:rect b="b" l="l" r="r" t="t"/>
            <a:pathLst>
              <a:path extrusionOk="0" h="15227" w="19469">
                <a:moveTo>
                  <a:pt x="4363" y="1"/>
                </a:moveTo>
                <a:lnTo>
                  <a:pt x="1" y="723"/>
                </a:lnTo>
                <a:lnTo>
                  <a:pt x="251" y="1622"/>
                </a:lnTo>
                <a:cubicBezTo>
                  <a:pt x="2573" y="9683"/>
                  <a:pt x="9945" y="15226"/>
                  <a:pt x="18323" y="15226"/>
                </a:cubicBezTo>
                <a:cubicBezTo>
                  <a:pt x="18401" y="15226"/>
                  <a:pt x="18478" y="15226"/>
                  <a:pt x="18555" y="15225"/>
                </a:cubicBezTo>
                <a:lnTo>
                  <a:pt x="19469" y="15210"/>
                </a:lnTo>
                <a:lnTo>
                  <a:pt x="19012" y="10818"/>
                </a:lnTo>
                <a:lnTo>
                  <a:pt x="18260" y="10818"/>
                </a:lnTo>
                <a:cubicBezTo>
                  <a:pt x="11982" y="10789"/>
                  <a:pt x="6441" y="6692"/>
                  <a:pt x="4569" y="694"/>
                </a:cubicBezTo>
                <a:lnTo>
                  <a:pt x="436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54" name="Google Shape;854;p10"/>
          <p:cNvSpPr txBox="1"/>
          <p:nvPr>
            <p:ph type="title"/>
          </p:nvPr>
        </p:nvSpPr>
        <p:spPr>
          <a:xfrm>
            <a:off x="3621024" y="640080"/>
            <a:ext cx="4434900" cy="17466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lt1"/>
              </a:buClr>
              <a:buSzPts val="3000"/>
              <a:buFont typeface="Roboto Slab"/>
              <a:buNone/>
              <a:defRPr b="1" sz="3000">
                <a:solidFill>
                  <a:schemeClr val="lt1"/>
                </a:solidFill>
                <a:latin typeface="Roboto Slab"/>
                <a:ea typeface="Roboto Slab"/>
                <a:cs typeface="Roboto Slab"/>
                <a:sym typeface="Roboto Slab"/>
              </a:defRPr>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2.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800" cy="478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5000"/>
              <a:buFont typeface="Roboto Slab SemiBold"/>
              <a:buNone/>
              <a:defRPr sz="5000">
                <a:solidFill>
                  <a:schemeClr val="dk1"/>
                </a:solidFill>
                <a:latin typeface="Roboto Slab SemiBold"/>
                <a:ea typeface="Roboto Slab SemiBold"/>
                <a:cs typeface="Roboto Slab SemiBold"/>
                <a:sym typeface="Roboto Slab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2667" name="Shape 2667"/>
        <p:cNvGrpSpPr/>
        <p:nvPr/>
      </p:nvGrpSpPr>
      <p:grpSpPr>
        <a:xfrm>
          <a:off x="0" y="0"/>
          <a:ext cx="0" cy="0"/>
          <a:chOff x="0" y="0"/>
          <a:chExt cx="0" cy="0"/>
        </a:xfrm>
      </p:grpSpPr>
      <p:sp>
        <p:nvSpPr>
          <p:cNvPr id="2668" name="Google Shape;2668;p29"/>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2669" name="Google Shape;2669;p29"/>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7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2.xml"/><Relationship Id="rId3" Type="http://schemas.openxmlformats.org/officeDocument/2006/relationships/hyperlink" Target="https://www.kaggle.com/datasets/tanuprabhu/list-of-countries-by-number-of-internet-users" TargetMode="External"/><Relationship Id="rId4" Type="http://schemas.openxmlformats.org/officeDocument/2006/relationships/hyperlink" Target="https://ourworldindata.org/grapher/number-with-depression-by-country?tab=table" TargetMode="External"/><Relationship Id="rId5" Type="http://schemas.openxmlformats.org/officeDocument/2006/relationships/hyperlink" Target="https://www.ncbi.nlm.nih.gov/pmc/articles/PMC9483000/" TargetMode="External"/><Relationship Id="rId6" Type="http://schemas.openxmlformats.org/officeDocument/2006/relationships/hyperlink" Target="https://www.ncbi.nlm.nih.gov/pmc/articles/PMC7260658/" TargetMode="External"/><Relationship Id="rId7" Type="http://schemas.openxmlformats.org/officeDocument/2006/relationships/hyperlink" Target="https://www.frontiersin.org/articles/10.3389/fpsyt.2021.739085/ful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674" name="Shape 2674"/>
        <p:cNvGrpSpPr/>
        <p:nvPr/>
      </p:nvGrpSpPr>
      <p:grpSpPr>
        <a:xfrm>
          <a:off x="0" y="0"/>
          <a:ext cx="0" cy="0"/>
          <a:chOff x="0" y="0"/>
          <a:chExt cx="0" cy="0"/>
        </a:xfrm>
      </p:grpSpPr>
      <p:sp>
        <p:nvSpPr>
          <p:cNvPr id="2675" name="Google Shape;2675;p31"/>
          <p:cNvSpPr txBox="1"/>
          <p:nvPr>
            <p:ph type="ctrTitle"/>
          </p:nvPr>
        </p:nvSpPr>
        <p:spPr>
          <a:xfrm>
            <a:off x="1070100" y="1051550"/>
            <a:ext cx="7763400" cy="21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Internet Users  </a:t>
            </a:r>
            <a:r>
              <a:rPr lang="en"/>
              <a:t>Effect</a:t>
            </a:r>
            <a:r>
              <a:rPr lang="en"/>
              <a:t> on Depression</a:t>
            </a:r>
            <a:endParaRPr/>
          </a:p>
        </p:txBody>
      </p:sp>
      <p:sp>
        <p:nvSpPr>
          <p:cNvPr id="2676" name="Google Shape;2676;p31"/>
          <p:cNvSpPr txBox="1"/>
          <p:nvPr>
            <p:ph idx="1" type="subTitle"/>
          </p:nvPr>
        </p:nvSpPr>
        <p:spPr>
          <a:xfrm>
            <a:off x="1070100" y="3077118"/>
            <a:ext cx="4992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Darshan</a:t>
            </a:r>
            <a:r>
              <a:rPr lang="en"/>
              <a:t> Patil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6" name="Shape 2736"/>
        <p:cNvGrpSpPr/>
        <p:nvPr/>
      </p:nvGrpSpPr>
      <p:grpSpPr>
        <a:xfrm>
          <a:off x="0" y="0"/>
          <a:ext cx="0" cy="0"/>
          <a:chOff x="0" y="0"/>
          <a:chExt cx="0" cy="0"/>
        </a:xfrm>
      </p:grpSpPr>
      <p:sp>
        <p:nvSpPr>
          <p:cNvPr id="2737" name="Google Shape;2737;p40"/>
          <p:cNvSpPr txBox="1"/>
          <p:nvPr/>
        </p:nvSpPr>
        <p:spPr>
          <a:xfrm>
            <a:off x="1314175" y="304600"/>
            <a:ext cx="5013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A study </a:t>
            </a:r>
            <a:r>
              <a:rPr lang="en">
                <a:solidFill>
                  <a:schemeClr val="lt1"/>
                </a:solidFill>
                <a:latin typeface="Roboto"/>
                <a:ea typeface="Roboto"/>
                <a:cs typeface="Roboto"/>
                <a:sym typeface="Roboto"/>
              </a:rPr>
              <a:t>by the  China Family Panel Studies </a:t>
            </a:r>
            <a:r>
              <a:rPr lang="en">
                <a:solidFill>
                  <a:schemeClr val="lt1"/>
                </a:solidFill>
                <a:latin typeface="Roboto"/>
                <a:ea typeface="Roboto"/>
                <a:cs typeface="Roboto"/>
                <a:sym typeface="Roboto"/>
              </a:rPr>
              <a:t>investigated the effects of internet users. Due </a:t>
            </a:r>
            <a:r>
              <a:rPr lang="en">
                <a:solidFill>
                  <a:schemeClr val="lt1"/>
                </a:solidFill>
                <a:latin typeface="Roboto"/>
                <a:ea typeface="Roboto"/>
                <a:cs typeface="Roboto"/>
                <a:sym typeface="Roboto"/>
              </a:rPr>
              <a:t>China's</a:t>
            </a:r>
            <a:r>
              <a:rPr lang="en">
                <a:solidFill>
                  <a:schemeClr val="lt1"/>
                </a:solidFill>
                <a:latin typeface="Roboto"/>
                <a:ea typeface="Roboto"/>
                <a:cs typeface="Roboto"/>
                <a:sym typeface="Roboto"/>
              </a:rPr>
              <a:t> fast growing population they were able to test 7801 adults aged over 60 years old to find the relationship between mental health disorders and the internet. </a:t>
            </a:r>
            <a:endParaRPr>
              <a:solidFill>
                <a:schemeClr val="lt1"/>
              </a:solidFill>
              <a:latin typeface="Roboto"/>
              <a:ea typeface="Roboto"/>
              <a:cs typeface="Roboto"/>
              <a:sym typeface="Roboto"/>
            </a:endParaRPr>
          </a:p>
        </p:txBody>
      </p:sp>
      <p:sp>
        <p:nvSpPr>
          <p:cNvPr id="2738" name="Google Shape;2738;p40"/>
          <p:cNvSpPr txBox="1"/>
          <p:nvPr/>
        </p:nvSpPr>
        <p:spPr>
          <a:xfrm>
            <a:off x="3759725" y="1566700"/>
            <a:ext cx="5013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The study concluded that elders who used the Internet showed lower signs of mental </a:t>
            </a:r>
            <a:r>
              <a:rPr lang="en">
                <a:solidFill>
                  <a:schemeClr val="lt1"/>
                </a:solidFill>
                <a:latin typeface="Roboto"/>
                <a:ea typeface="Roboto"/>
                <a:cs typeface="Roboto"/>
                <a:sym typeface="Roboto"/>
              </a:rPr>
              <a:t>health</a:t>
            </a:r>
            <a:r>
              <a:rPr lang="en">
                <a:solidFill>
                  <a:schemeClr val="lt1"/>
                </a:solidFill>
                <a:latin typeface="Roboto"/>
                <a:ea typeface="Roboto"/>
                <a:cs typeface="Roboto"/>
                <a:sym typeface="Roboto"/>
              </a:rPr>
              <a:t> and depressive </a:t>
            </a:r>
            <a:r>
              <a:rPr lang="en">
                <a:solidFill>
                  <a:schemeClr val="lt1"/>
                </a:solidFill>
                <a:latin typeface="Roboto"/>
                <a:ea typeface="Roboto"/>
                <a:cs typeface="Roboto"/>
                <a:sym typeface="Roboto"/>
              </a:rPr>
              <a:t>symptoms. This is due to the fact that, “using the Internet for social contact and entertainment decreased the depression scores of the older adults, but when using Internet for learn, work, and commercial activity, the relief of depressive symptoms disappeared.”</a:t>
            </a:r>
            <a:endParaRPr>
              <a:solidFill>
                <a:schemeClr val="lt1"/>
              </a:solidFill>
              <a:latin typeface="Roboto"/>
              <a:ea typeface="Roboto"/>
              <a:cs typeface="Roboto"/>
              <a:sym typeface="Roboto"/>
            </a:endParaRPr>
          </a:p>
        </p:txBody>
      </p:sp>
      <p:sp>
        <p:nvSpPr>
          <p:cNvPr id="2739" name="Google Shape;2739;p40"/>
          <p:cNvSpPr txBox="1"/>
          <p:nvPr/>
        </p:nvSpPr>
        <p:spPr>
          <a:xfrm>
            <a:off x="1053050" y="3512125"/>
            <a:ext cx="5013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This study also supports my analysis </a:t>
            </a:r>
            <a:r>
              <a:rPr lang="en">
                <a:solidFill>
                  <a:schemeClr val="lt1"/>
                </a:solidFill>
                <a:latin typeface="Roboto"/>
                <a:ea typeface="Roboto"/>
                <a:cs typeface="Roboto"/>
                <a:sym typeface="Roboto"/>
              </a:rPr>
              <a:t>because</a:t>
            </a:r>
            <a:r>
              <a:rPr lang="en">
                <a:solidFill>
                  <a:schemeClr val="lt1"/>
                </a:solidFill>
                <a:latin typeface="Roboto"/>
                <a:ea typeface="Roboto"/>
                <a:cs typeface="Roboto"/>
                <a:sym typeface="Roboto"/>
              </a:rPr>
              <a:t> countries with the lowest internet access have a higher level of depression </a:t>
            </a:r>
            <a:r>
              <a:rPr lang="en">
                <a:solidFill>
                  <a:schemeClr val="lt1"/>
                </a:solidFill>
                <a:latin typeface="Roboto"/>
                <a:ea typeface="Roboto"/>
                <a:cs typeface="Roboto"/>
                <a:sym typeface="Roboto"/>
              </a:rPr>
              <a:t>possibly</a:t>
            </a:r>
            <a:r>
              <a:rPr lang="en">
                <a:solidFill>
                  <a:schemeClr val="lt1"/>
                </a:solidFill>
                <a:latin typeface="Roboto"/>
                <a:ea typeface="Roboto"/>
                <a:cs typeface="Roboto"/>
                <a:sym typeface="Roboto"/>
              </a:rPr>
              <a:t> due to the inability to contact family and friends and lack of entertainment</a:t>
            </a:r>
            <a:endParaRPr>
              <a:solidFill>
                <a:schemeClr val="lt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2743" name="Shape 2743"/>
        <p:cNvGrpSpPr/>
        <p:nvPr/>
      </p:nvGrpSpPr>
      <p:grpSpPr>
        <a:xfrm>
          <a:off x="0" y="0"/>
          <a:ext cx="0" cy="0"/>
          <a:chOff x="0" y="0"/>
          <a:chExt cx="0" cy="0"/>
        </a:xfrm>
      </p:grpSpPr>
      <p:sp>
        <p:nvSpPr>
          <p:cNvPr id="2744" name="Google Shape;2744;p41"/>
          <p:cNvSpPr txBox="1"/>
          <p:nvPr>
            <p:ph type="title"/>
          </p:nvPr>
        </p:nvSpPr>
        <p:spPr>
          <a:xfrm>
            <a:off x="1304325" y="640072"/>
            <a:ext cx="6535500" cy="104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2745" name="Google Shape;2745;p41"/>
          <p:cNvSpPr txBox="1"/>
          <p:nvPr/>
        </p:nvSpPr>
        <p:spPr>
          <a:xfrm>
            <a:off x="1262025" y="1375075"/>
            <a:ext cx="66201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Roboto"/>
                <a:ea typeface="Roboto"/>
                <a:cs typeface="Roboto"/>
                <a:sym typeface="Roboto"/>
              </a:rPr>
              <a:t>Hypothesis:</a:t>
            </a:r>
            <a:endParaRPr b="1">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The answer to my hypothesis is that individuals should not move to a country where internet is less </a:t>
            </a:r>
            <a:r>
              <a:rPr lang="en">
                <a:solidFill>
                  <a:schemeClr val="lt1"/>
                </a:solidFill>
                <a:latin typeface="Roboto"/>
                <a:ea typeface="Roboto"/>
                <a:cs typeface="Roboto"/>
                <a:sym typeface="Roboto"/>
              </a:rPr>
              <a:t>prevalent</a:t>
            </a:r>
            <a:r>
              <a:rPr lang="en">
                <a:solidFill>
                  <a:schemeClr val="lt1"/>
                </a:solidFill>
                <a:latin typeface="Roboto"/>
                <a:ea typeface="Roboto"/>
                <a:cs typeface="Roboto"/>
                <a:sym typeface="Roboto"/>
              </a:rPr>
              <a:t> among residents. This conclusion is primarily due to the difference in percent of depressive disorders between the top and bottom 10 countries with </a:t>
            </a:r>
            <a:r>
              <a:rPr lang="en">
                <a:solidFill>
                  <a:schemeClr val="lt1"/>
                </a:solidFill>
                <a:latin typeface="Roboto"/>
                <a:ea typeface="Roboto"/>
                <a:cs typeface="Roboto"/>
                <a:sym typeface="Roboto"/>
              </a:rPr>
              <a:t>internet</a:t>
            </a:r>
            <a:r>
              <a:rPr lang="en">
                <a:solidFill>
                  <a:schemeClr val="lt1"/>
                </a:solidFill>
                <a:latin typeface="Roboto"/>
                <a:ea typeface="Roboto"/>
                <a:cs typeface="Roboto"/>
                <a:sym typeface="Roboto"/>
              </a:rPr>
              <a:t> users.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The study by NCBI supports my conclusion as it shows that Internet usage among individuals with mental health disorder is lower than ones without. The second study helped prove that the reason that countries with higher internet have lower rates of depressive disorders is because users have entertainment, activities and higher levels connectivity for their social lives, which all help eliminate mental health problems.</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2749" name="Shape 2749"/>
        <p:cNvGrpSpPr/>
        <p:nvPr/>
      </p:nvGrpSpPr>
      <p:grpSpPr>
        <a:xfrm>
          <a:off x="0" y="0"/>
          <a:ext cx="0" cy="0"/>
          <a:chOff x="0" y="0"/>
          <a:chExt cx="0" cy="0"/>
        </a:xfrm>
      </p:grpSpPr>
      <p:sp>
        <p:nvSpPr>
          <p:cNvPr id="2750" name="Google Shape;2750;p42"/>
          <p:cNvSpPr txBox="1"/>
          <p:nvPr/>
        </p:nvSpPr>
        <p:spPr>
          <a:xfrm>
            <a:off x="400350" y="234975"/>
            <a:ext cx="50304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Datasets used in code and analysis: </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u="sng">
                <a:solidFill>
                  <a:schemeClr val="hlink"/>
                </a:solidFill>
                <a:latin typeface="Proxima Nova"/>
                <a:ea typeface="Proxima Nova"/>
                <a:cs typeface="Proxima Nova"/>
                <a:sym typeface="Proxima Nova"/>
                <a:hlinkClick r:id="rId3"/>
              </a:rPr>
              <a:t>https://www.kaggle.com/datasets/tanuprabhu/list-of-countries-by-number-of-internet-users</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u="sng">
                <a:solidFill>
                  <a:schemeClr val="hlink"/>
                </a:solidFill>
                <a:latin typeface="Proxima Nova"/>
                <a:ea typeface="Proxima Nova"/>
                <a:cs typeface="Proxima Nova"/>
                <a:sym typeface="Proxima Nova"/>
                <a:hlinkClick r:id="rId4"/>
              </a:rPr>
              <a:t>https://ourworldindata.org/grapher/number-with-depression-by-country?tab=table</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2751" name="Google Shape;2751;p42"/>
          <p:cNvSpPr txBox="1"/>
          <p:nvPr/>
        </p:nvSpPr>
        <p:spPr>
          <a:xfrm>
            <a:off x="409050" y="2402025"/>
            <a:ext cx="5013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External Sources:</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u="sng">
                <a:solidFill>
                  <a:schemeClr val="hlink"/>
                </a:solidFill>
                <a:latin typeface="Proxima Nova"/>
                <a:ea typeface="Proxima Nova"/>
                <a:cs typeface="Proxima Nova"/>
                <a:sym typeface="Proxima Nova"/>
                <a:hlinkClick r:id="rId5"/>
              </a:rPr>
              <a:t>https://www.ncbi.nlm.nih.gov/pmc/articles/PMC9483000/</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u="sng">
                <a:solidFill>
                  <a:schemeClr val="hlink"/>
                </a:solidFill>
                <a:latin typeface="Proxima Nova"/>
                <a:ea typeface="Proxima Nova"/>
                <a:cs typeface="Proxima Nova"/>
                <a:sym typeface="Proxima Nova"/>
                <a:hlinkClick r:id="rId6"/>
              </a:rPr>
              <a:t>https://www.ncbi.nlm.nih.gov/pmc/articles/PMC7260658/</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u="sng">
                <a:solidFill>
                  <a:schemeClr val="hlink"/>
                </a:solidFill>
                <a:latin typeface="Proxima Nova"/>
                <a:ea typeface="Proxima Nova"/>
                <a:cs typeface="Proxima Nova"/>
                <a:sym typeface="Proxima Nova"/>
                <a:hlinkClick r:id="rId7"/>
              </a:rPr>
              <a:t>https://www.frontiersin.org/articles/10.3389/fpsyt.2021.739085/full</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680" name="Shape 2680"/>
        <p:cNvGrpSpPr/>
        <p:nvPr/>
      </p:nvGrpSpPr>
      <p:grpSpPr>
        <a:xfrm>
          <a:off x="0" y="0"/>
          <a:ext cx="0" cy="0"/>
          <a:chOff x="0" y="0"/>
          <a:chExt cx="0" cy="0"/>
        </a:xfrm>
      </p:grpSpPr>
      <p:sp>
        <p:nvSpPr>
          <p:cNvPr id="2681" name="Google Shape;2681;p32"/>
          <p:cNvSpPr txBox="1"/>
          <p:nvPr>
            <p:ph type="title"/>
          </p:nvPr>
        </p:nvSpPr>
        <p:spPr>
          <a:xfrm>
            <a:off x="713250" y="640074"/>
            <a:ext cx="7717500" cy="61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Background</a:t>
            </a:r>
            <a:endParaRPr>
              <a:solidFill>
                <a:schemeClr val="lt1"/>
              </a:solidFill>
            </a:endParaRPr>
          </a:p>
        </p:txBody>
      </p:sp>
      <p:sp>
        <p:nvSpPr>
          <p:cNvPr id="2682" name="Google Shape;2682;p32"/>
          <p:cNvSpPr txBox="1"/>
          <p:nvPr/>
        </p:nvSpPr>
        <p:spPr>
          <a:xfrm>
            <a:off x="713250" y="1281175"/>
            <a:ext cx="7717500" cy="324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chemeClr val="lt1"/>
                </a:solidFill>
                <a:latin typeface="Roboto Slab"/>
                <a:ea typeface="Roboto Slab"/>
                <a:cs typeface="Roboto Slab"/>
                <a:sym typeface="Roboto Slab"/>
              </a:rPr>
              <a:t>Due to the cyber bullying, harassment, and financial exploitation in modern day society, humans have been showing more signs of depression as each day goes on.</a:t>
            </a:r>
            <a:endParaRPr sz="1900">
              <a:solidFill>
                <a:schemeClr val="lt1"/>
              </a:solidFill>
              <a:latin typeface="Roboto Slab"/>
              <a:ea typeface="Roboto Slab"/>
              <a:cs typeface="Roboto Slab"/>
              <a:sym typeface="Roboto Slab"/>
            </a:endParaRPr>
          </a:p>
          <a:p>
            <a:pPr indent="0" lvl="0" marL="0" rtl="0" algn="ctr">
              <a:spcBef>
                <a:spcPts val="1600"/>
              </a:spcBef>
              <a:spcAft>
                <a:spcPts val="0"/>
              </a:spcAft>
              <a:buNone/>
            </a:pPr>
            <a:r>
              <a:rPr lang="en" sz="1900">
                <a:solidFill>
                  <a:schemeClr val="lt1"/>
                </a:solidFill>
                <a:latin typeface="Roboto Slab"/>
                <a:ea typeface="Roboto Slab"/>
                <a:cs typeface="Roboto Slab"/>
                <a:sym typeface="Roboto Slab"/>
              </a:rPr>
              <a:t>I then wondered if this issue is as prevalent among other areas of the world and specifically 3rd world countries with lower access of internet.</a:t>
            </a:r>
            <a:endParaRPr sz="1900">
              <a:solidFill>
                <a:schemeClr val="lt1"/>
              </a:solidFill>
              <a:latin typeface="Roboto Slab"/>
              <a:ea typeface="Roboto Slab"/>
              <a:cs typeface="Roboto Slab"/>
              <a:sym typeface="Roboto Slab"/>
            </a:endParaRPr>
          </a:p>
          <a:p>
            <a:pPr indent="0" lvl="0" marL="0" rtl="0" algn="l">
              <a:lnSpc>
                <a:spcPct val="115000"/>
              </a:lnSpc>
              <a:spcBef>
                <a:spcPts val="1600"/>
              </a:spcBef>
              <a:spcAft>
                <a:spcPts val="1600"/>
              </a:spcAft>
              <a:buNone/>
            </a:pPr>
            <a:r>
              <a:t/>
            </a:r>
            <a:endParaRPr sz="1500">
              <a:solidFill>
                <a:schemeClr val="lt1"/>
              </a:solidFill>
              <a:latin typeface="Roboto Slab Light"/>
              <a:ea typeface="Roboto Slab Light"/>
              <a:cs typeface="Roboto Slab Light"/>
              <a:sym typeface="Roboto Slab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6" name="Shape 2686"/>
        <p:cNvGrpSpPr/>
        <p:nvPr/>
      </p:nvGrpSpPr>
      <p:grpSpPr>
        <a:xfrm>
          <a:off x="0" y="0"/>
          <a:ext cx="0" cy="0"/>
          <a:chOff x="0" y="0"/>
          <a:chExt cx="0" cy="0"/>
        </a:xfrm>
      </p:grpSpPr>
      <p:sp>
        <p:nvSpPr>
          <p:cNvPr id="2687" name="Google Shape;2687;p33"/>
          <p:cNvSpPr txBox="1"/>
          <p:nvPr/>
        </p:nvSpPr>
        <p:spPr>
          <a:xfrm>
            <a:off x="339450" y="1888550"/>
            <a:ext cx="84651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chemeClr val="lt1"/>
                </a:solidFill>
                <a:latin typeface="Roboto"/>
                <a:ea typeface="Roboto"/>
                <a:cs typeface="Roboto"/>
                <a:sym typeface="Roboto"/>
              </a:rPr>
              <a:t>According to the NCBI there has been an </a:t>
            </a:r>
            <a:r>
              <a:rPr lang="en" sz="2300">
                <a:solidFill>
                  <a:schemeClr val="lt1"/>
                </a:solidFill>
                <a:latin typeface="Roboto"/>
                <a:ea typeface="Roboto"/>
                <a:cs typeface="Roboto"/>
                <a:sym typeface="Roboto"/>
              </a:rPr>
              <a:t>almost   </a:t>
            </a:r>
            <a:r>
              <a:rPr lang="en" sz="3200">
                <a:solidFill>
                  <a:schemeClr val="lt1"/>
                </a:solidFill>
                <a:latin typeface="Roboto"/>
                <a:ea typeface="Roboto"/>
                <a:cs typeface="Roboto"/>
                <a:sym typeface="Roboto"/>
              </a:rPr>
              <a:t>8% </a:t>
            </a:r>
            <a:r>
              <a:rPr lang="en" sz="2300">
                <a:solidFill>
                  <a:schemeClr val="lt1"/>
                </a:solidFill>
                <a:latin typeface="Roboto"/>
                <a:ea typeface="Roboto"/>
                <a:cs typeface="Roboto"/>
                <a:sym typeface="Roboto"/>
              </a:rPr>
              <a:t> increase in report cases of depression just between 2015 and 2020 which further intrigued me to investigate.</a:t>
            </a:r>
            <a:endParaRPr sz="2300">
              <a:solidFill>
                <a:schemeClr val="lt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1" name="Shape 2691"/>
        <p:cNvGrpSpPr/>
        <p:nvPr/>
      </p:nvGrpSpPr>
      <p:grpSpPr>
        <a:xfrm>
          <a:off x="0" y="0"/>
          <a:ext cx="0" cy="0"/>
          <a:chOff x="0" y="0"/>
          <a:chExt cx="0" cy="0"/>
        </a:xfrm>
      </p:grpSpPr>
      <p:sp>
        <p:nvSpPr>
          <p:cNvPr id="2692" name="Google Shape;2692;p34"/>
          <p:cNvSpPr txBox="1"/>
          <p:nvPr>
            <p:ph type="title"/>
          </p:nvPr>
        </p:nvSpPr>
        <p:spPr>
          <a:xfrm>
            <a:off x="1141675" y="644025"/>
            <a:ext cx="6943500" cy="99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Hypothesis </a:t>
            </a:r>
            <a:endParaRPr sz="6000"/>
          </a:p>
        </p:txBody>
      </p:sp>
      <p:sp>
        <p:nvSpPr>
          <p:cNvPr id="2693" name="Google Shape;2693;p34"/>
          <p:cNvSpPr txBox="1"/>
          <p:nvPr>
            <p:ph idx="1" type="subTitle"/>
          </p:nvPr>
        </p:nvSpPr>
        <p:spPr>
          <a:xfrm>
            <a:off x="1161150" y="2062275"/>
            <a:ext cx="6821700" cy="2251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With these numbers on a rapid rise, how can an </a:t>
            </a:r>
            <a:r>
              <a:rPr lang="en" sz="2000"/>
              <a:t>individual</a:t>
            </a:r>
            <a:r>
              <a:rPr lang="en" sz="2000"/>
              <a:t> mitigate their risk of depressive disorder. </a:t>
            </a:r>
            <a:endParaRPr sz="2000"/>
          </a:p>
          <a:p>
            <a:pPr indent="-355600" lvl="1" marL="914400" rtl="0" algn="l">
              <a:spcBef>
                <a:spcPts val="0"/>
              </a:spcBef>
              <a:spcAft>
                <a:spcPts val="0"/>
              </a:spcAft>
              <a:buSzPts val="2000"/>
              <a:buChar char="○"/>
            </a:pPr>
            <a:r>
              <a:rPr lang="en" sz="2000"/>
              <a:t>Should they move to a different country </a:t>
            </a:r>
            <a:r>
              <a:rPr lang="en" sz="2000"/>
              <a:t>where</a:t>
            </a:r>
            <a:r>
              <a:rPr lang="en" sz="2000"/>
              <a:t> </a:t>
            </a:r>
            <a:r>
              <a:rPr lang="en" sz="2000"/>
              <a:t>internet</a:t>
            </a:r>
            <a:r>
              <a:rPr lang="en" sz="2000"/>
              <a:t> access is less </a:t>
            </a:r>
            <a:r>
              <a:rPr lang="en" sz="2000"/>
              <a:t>prevalent</a:t>
            </a:r>
            <a:r>
              <a:rPr lang="en" sz="2000"/>
              <a:t> among citizens?</a:t>
            </a:r>
            <a:endParaRPr sz="2000"/>
          </a:p>
          <a:p>
            <a:pPr indent="0" lvl="0" marL="0" rtl="0" algn="l">
              <a:spcBef>
                <a:spcPts val="1600"/>
              </a:spcBef>
              <a:spcAft>
                <a:spcPts val="0"/>
              </a:spcAft>
              <a:buNone/>
            </a:pPr>
            <a:r>
              <a:t/>
            </a:r>
            <a:endParaRPr sz="2000"/>
          </a:p>
          <a:p>
            <a:pPr indent="0" lvl="0" marL="0" rtl="0" algn="l">
              <a:spcBef>
                <a:spcPts val="1600"/>
              </a:spcBef>
              <a:spcAft>
                <a:spcPts val="0"/>
              </a:spcAft>
              <a:buNone/>
            </a:pPr>
            <a:r>
              <a:t/>
            </a:r>
            <a:endParaRPr sz="2000"/>
          </a:p>
          <a:p>
            <a:pPr indent="0" lvl="0" marL="0" rtl="0" algn="l">
              <a:spcBef>
                <a:spcPts val="1600"/>
              </a:spcBef>
              <a:spcAft>
                <a:spcPts val="160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2697" name="Shape 2697"/>
        <p:cNvGrpSpPr/>
        <p:nvPr/>
      </p:nvGrpSpPr>
      <p:grpSpPr>
        <a:xfrm>
          <a:off x="0" y="0"/>
          <a:ext cx="0" cy="0"/>
          <a:chOff x="0" y="0"/>
          <a:chExt cx="0" cy="0"/>
        </a:xfrm>
      </p:grpSpPr>
      <p:sp>
        <p:nvSpPr>
          <p:cNvPr id="2698" name="Google Shape;2698;p35"/>
          <p:cNvSpPr txBox="1"/>
          <p:nvPr/>
        </p:nvSpPr>
        <p:spPr>
          <a:xfrm>
            <a:off x="1958200" y="3437725"/>
            <a:ext cx="5013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With the percentage of people with depressive disorder being in orange we can see that it is </a:t>
            </a:r>
            <a:r>
              <a:rPr b="1" lang="en">
                <a:solidFill>
                  <a:schemeClr val="lt1"/>
                </a:solidFill>
                <a:latin typeface="Roboto"/>
                <a:ea typeface="Roboto"/>
                <a:cs typeface="Roboto"/>
                <a:sym typeface="Roboto"/>
              </a:rPr>
              <a:t>not</a:t>
            </a:r>
            <a:r>
              <a:rPr lang="en">
                <a:solidFill>
                  <a:schemeClr val="lt1"/>
                </a:solidFill>
                <a:latin typeface="Roboto"/>
                <a:ea typeface="Roboto"/>
                <a:cs typeface="Roboto"/>
                <a:sym typeface="Roboto"/>
              </a:rPr>
              <a:t> a significant portion of the total users on the internet in these countries.</a:t>
            </a:r>
            <a:endParaRPr>
              <a:solidFill>
                <a:schemeClr val="lt1"/>
              </a:solidFill>
              <a:latin typeface="Roboto"/>
              <a:ea typeface="Roboto"/>
              <a:cs typeface="Roboto"/>
              <a:sym typeface="Roboto"/>
            </a:endParaRPr>
          </a:p>
        </p:txBody>
      </p:sp>
      <p:pic>
        <p:nvPicPr>
          <p:cNvPr id="2699" name="Google Shape;2699;p35"/>
          <p:cNvPicPr preferRelativeResize="0"/>
          <p:nvPr/>
        </p:nvPicPr>
        <p:blipFill>
          <a:blip r:embed="rId3">
            <a:alphaModFix/>
          </a:blip>
          <a:stretch>
            <a:fillRect/>
          </a:stretch>
        </p:blipFill>
        <p:spPr>
          <a:xfrm>
            <a:off x="222025" y="1466575"/>
            <a:ext cx="8839204" cy="1523554"/>
          </a:xfrm>
          <a:prstGeom prst="rect">
            <a:avLst/>
          </a:prstGeom>
          <a:noFill/>
          <a:ln>
            <a:noFill/>
          </a:ln>
        </p:spPr>
      </p:pic>
      <p:sp>
        <p:nvSpPr>
          <p:cNvPr id="2700" name="Google Shape;2700;p35"/>
          <p:cNvSpPr txBox="1"/>
          <p:nvPr/>
        </p:nvSpPr>
        <p:spPr>
          <a:xfrm>
            <a:off x="3298475" y="755225"/>
            <a:ext cx="5013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lt1"/>
                </a:solidFill>
                <a:latin typeface="Roboto"/>
                <a:ea typeface="Roboto"/>
                <a:cs typeface="Roboto"/>
                <a:sym typeface="Roboto"/>
              </a:rPr>
              <a:t>The 10 countries below are among the countries with the </a:t>
            </a:r>
            <a:r>
              <a:rPr b="1" lang="en">
                <a:solidFill>
                  <a:schemeClr val="lt1"/>
                </a:solidFill>
                <a:latin typeface="Roboto"/>
                <a:ea typeface="Roboto"/>
                <a:cs typeface="Roboto"/>
                <a:sym typeface="Roboto"/>
              </a:rPr>
              <a:t>highest</a:t>
            </a:r>
            <a:r>
              <a:rPr lang="en">
                <a:solidFill>
                  <a:schemeClr val="lt1"/>
                </a:solidFill>
                <a:latin typeface="Roboto"/>
                <a:ea typeface="Roboto"/>
                <a:cs typeface="Roboto"/>
                <a:sym typeface="Roboto"/>
              </a:rPr>
              <a:t> number of Internet Users.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4" name="Shape 2704"/>
        <p:cNvGrpSpPr/>
        <p:nvPr/>
      </p:nvGrpSpPr>
      <p:grpSpPr>
        <a:xfrm>
          <a:off x="0" y="0"/>
          <a:ext cx="0" cy="0"/>
          <a:chOff x="0" y="0"/>
          <a:chExt cx="0" cy="0"/>
        </a:xfrm>
      </p:grpSpPr>
      <p:sp>
        <p:nvSpPr>
          <p:cNvPr id="2705" name="Google Shape;2705;p36"/>
          <p:cNvSpPr txBox="1"/>
          <p:nvPr/>
        </p:nvSpPr>
        <p:spPr>
          <a:xfrm>
            <a:off x="2065500" y="3167900"/>
            <a:ext cx="5013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Although the users on internet are very low among these countries, we can still observe that with lower internet access civilians still exhibit a high amount of depressive disorder cases compared to the number of people using the internet.</a:t>
            </a:r>
            <a:endParaRPr>
              <a:solidFill>
                <a:schemeClr val="lt1"/>
              </a:solidFill>
              <a:latin typeface="Roboto"/>
              <a:ea typeface="Roboto"/>
              <a:cs typeface="Roboto"/>
              <a:sym typeface="Roboto"/>
            </a:endParaRPr>
          </a:p>
        </p:txBody>
      </p:sp>
      <p:pic>
        <p:nvPicPr>
          <p:cNvPr id="2706" name="Google Shape;2706;p36"/>
          <p:cNvPicPr preferRelativeResize="0"/>
          <p:nvPr/>
        </p:nvPicPr>
        <p:blipFill>
          <a:blip r:embed="rId3">
            <a:alphaModFix/>
          </a:blip>
          <a:stretch>
            <a:fillRect/>
          </a:stretch>
        </p:blipFill>
        <p:spPr>
          <a:xfrm>
            <a:off x="204625" y="1425150"/>
            <a:ext cx="8839204" cy="1523554"/>
          </a:xfrm>
          <a:prstGeom prst="rect">
            <a:avLst/>
          </a:prstGeom>
          <a:noFill/>
          <a:ln>
            <a:noFill/>
          </a:ln>
        </p:spPr>
      </p:pic>
      <p:sp>
        <p:nvSpPr>
          <p:cNvPr id="2707" name="Google Shape;2707;p36"/>
          <p:cNvSpPr txBox="1"/>
          <p:nvPr/>
        </p:nvSpPr>
        <p:spPr>
          <a:xfrm>
            <a:off x="3298475" y="755225"/>
            <a:ext cx="5013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The 10 countries below are among the countries with the </a:t>
            </a:r>
            <a:r>
              <a:rPr b="1" lang="en">
                <a:solidFill>
                  <a:schemeClr val="lt1"/>
                </a:solidFill>
                <a:latin typeface="Roboto"/>
                <a:ea typeface="Roboto"/>
                <a:cs typeface="Roboto"/>
                <a:sym typeface="Roboto"/>
              </a:rPr>
              <a:t>lowest</a:t>
            </a:r>
            <a:r>
              <a:rPr lang="en">
                <a:solidFill>
                  <a:schemeClr val="lt1"/>
                </a:solidFill>
                <a:latin typeface="Roboto"/>
                <a:ea typeface="Roboto"/>
                <a:cs typeface="Roboto"/>
                <a:sym typeface="Roboto"/>
              </a:rPr>
              <a:t> number of Internet Users. </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1" name="Shape 2711"/>
        <p:cNvGrpSpPr/>
        <p:nvPr/>
      </p:nvGrpSpPr>
      <p:grpSpPr>
        <a:xfrm>
          <a:off x="0" y="0"/>
          <a:ext cx="0" cy="0"/>
          <a:chOff x="0" y="0"/>
          <a:chExt cx="0" cy="0"/>
        </a:xfrm>
      </p:grpSpPr>
      <p:sp>
        <p:nvSpPr>
          <p:cNvPr id="2712" name="Google Shape;2712;p37"/>
          <p:cNvSpPr txBox="1"/>
          <p:nvPr/>
        </p:nvSpPr>
        <p:spPr>
          <a:xfrm>
            <a:off x="1662275" y="287200"/>
            <a:ext cx="5300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Roboto"/>
                <a:ea typeface="Roboto"/>
                <a:cs typeface="Roboto"/>
                <a:sym typeface="Roboto"/>
              </a:rPr>
              <a:t>Data Charts</a:t>
            </a:r>
            <a:endParaRPr sz="3000">
              <a:solidFill>
                <a:schemeClr val="lt1"/>
              </a:solidFill>
              <a:latin typeface="Roboto"/>
              <a:ea typeface="Roboto"/>
              <a:cs typeface="Roboto"/>
              <a:sym typeface="Roboto"/>
            </a:endParaRPr>
          </a:p>
        </p:txBody>
      </p:sp>
      <p:sp>
        <p:nvSpPr>
          <p:cNvPr id="2713" name="Google Shape;2713;p37"/>
          <p:cNvSpPr txBox="1"/>
          <p:nvPr/>
        </p:nvSpPr>
        <p:spPr>
          <a:xfrm>
            <a:off x="1805825" y="3907675"/>
            <a:ext cx="5013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After cleaning the data, I created a new dataframe where I have found the Percentage between each of these 10 countries by dividing the population from one of my datasets with the number of depressive disorder cases from another dataset.</a:t>
            </a:r>
            <a:endParaRPr>
              <a:solidFill>
                <a:schemeClr val="lt1"/>
              </a:solidFill>
              <a:latin typeface="Roboto"/>
              <a:ea typeface="Roboto"/>
              <a:cs typeface="Roboto"/>
              <a:sym typeface="Roboto"/>
            </a:endParaRPr>
          </a:p>
        </p:txBody>
      </p:sp>
      <p:pic>
        <p:nvPicPr>
          <p:cNvPr id="2714" name="Google Shape;2714;p37"/>
          <p:cNvPicPr preferRelativeResize="0"/>
          <p:nvPr/>
        </p:nvPicPr>
        <p:blipFill>
          <a:blip r:embed="rId3">
            <a:alphaModFix/>
          </a:blip>
          <a:stretch>
            <a:fillRect/>
          </a:stretch>
        </p:blipFill>
        <p:spPr>
          <a:xfrm>
            <a:off x="517925" y="1086100"/>
            <a:ext cx="3049279" cy="2669175"/>
          </a:xfrm>
          <a:prstGeom prst="rect">
            <a:avLst/>
          </a:prstGeom>
          <a:noFill/>
          <a:ln>
            <a:noFill/>
          </a:ln>
        </p:spPr>
      </p:pic>
      <p:pic>
        <p:nvPicPr>
          <p:cNvPr id="2715" name="Google Shape;2715;p37"/>
          <p:cNvPicPr preferRelativeResize="0"/>
          <p:nvPr/>
        </p:nvPicPr>
        <p:blipFill>
          <a:blip r:embed="rId4">
            <a:alphaModFix/>
          </a:blip>
          <a:stretch>
            <a:fillRect/>
          </a:stretch>
        </p:blipFill>
        <p:spPr>
          <a:xfrm>
            <a:off x="4668254" y="1086100"/>
            <a:ext cx="3345023" cy="26691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9" name="Shape 2719"/>
        <p:cNvGrpSpPr/>
        <p:nvPr/>
      </p:nvGrpSpPr>
      <p:grpSpPr>
        <a:xfrm>
          <a:off x="0" y="0"/>
          <a:ext cx="0" cy="0"/>
          <a:chOff x="0" y="0"/>
          <a:chExt cx="0" cy="0"/>
        </a:xfrm>
      </p:grpSpPr>
      <p:sp>
        <p:nvSpPr>
          <p:cNvPr id="2720" name="Google Shape;2720;p38"/>
          <p:cNvSpPr txBox="1"/>
          <p:nvPr>
            <p:ph idx="1" type="subTitle"/>
          </p:nvPr>
        </p:nvSpPr>
        <p:spPr>
          <a:xfrm>
            <a:off x="1545038" y="1225762"/>
            <a:ext cx="2341800" cy="40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High Internet Users</a:t>
            </a:r>
            <a:endParaRPr/>
          </a:p>
        </p:txBody>
      </p:sp>
      <p:sp>
        <p:nvSpPr>
          <p:cNvPr id="2721" name="Google Shape;2721;p38"/>
          <p:cNvSpPr txBox="1"/>
          <p:nvPr>
            <p:ph type="title"/>
          </p:nvPr>
        </p:nvSpPr>
        <p:spPr>
          <a:xfrm>
            <a:off x="3155725" y="352575"/>
            <a:ext cx="3009600" cy="69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Countries with</a:t>
            </a:r>
            <a:endParaRPr/>
          </a:p>
        </p:txBody>
      </p:sp>
      <p:sp>
        <p:nvSpPr>
          <p:cNvPr id="2722" name="Google Shape;2722;p38"/>
          <p:cNvSpPr txBox="1"/>
          <p:nvPr>
            <p:ph idx="2" type="subTitle"/>
          </p:nvPr>
        </p:nvSpPr>
        <p:spPr>
          <a:xfrm>
            <a:off x="5319915" y="1225763"/>
            <a:ext cx="2456100" cy="40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Low Internet Users</a:t>
            </a:r>
            <a:endParaRPr/>
          </a:p>
        </p:txBody>
      </p:sp>
      <p:sp>
        <p:nvSpPr>
          <p:cNvPr id="2723" name="Google Shape;2723;p38"/>
          <p:cNvSpPr txBox="1"/>
          <p:nvPr>
            <p:ph idx="3" type="subTitle"/>
          </p:nvPr>
        </p:nvSpPr>
        <p:spPr>
          <a:xfrm>
            <a:off x="2089402" y="1802825"/>
            <a:ext cx="14874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000"/>
              <a:t>2.308%</a:t>
            </a:r>
            <a:endParaRPr sz="3000"/>
          </a:p>
        </p:txBody>
      </p:sp>
      <p:sp>
        <p:nvSpPr>
          <p:cNvPr id="2724" name="Google Shape;2724;p38"/>
          <p:cNvSpPr txBox="1"/>
          <p:nvPr>
            <p:ph idx="3" type="subTitle"/>
          </p:nvPr>
        </p:nvSpPr>
        <p:spPr>
          <a:xfrm>
            <a:off x="5921427" y="1802825"/>
            <a:ext cx="14241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000"/>
              <a:t>3.027%</a:t>
            </a:r>
            <a:endParaRPr sz="3000"/>
          </a:p>
        </p:txBody>
      </p:sp>
      <p:sp>
        <p:nvSpPr>
          <p:cNvPr id="2725" name="Google Shape;2725;p38"/>
          <p:cNvSpPr txBox="1"/>
          <p:nvPr/>
        </p:nvSpPr>
        <p:spPr>
          <a:xfrm>
            <a:off x="1375075" y="2732775"/>
            <a:ext cx="6570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This average percentage of depression. It is calculated by dividing the population and number of residents with depressive disorders in each country, then taking the mean of those values to find the average percentage of depression among the set of chosen countries. This percentage is important because it shows us the 0.719% different between countries with low and high internet users. This helps proves that on average countries with high internet users on average have lower cases of depressive disorder. </a:t>
            </a:r>
            <a:endParaRPr>
              <a:solidFill>
                <a:schemeClr val="lt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729" name="Shape 2729"/>
        <p:cNvGrpSpPr/>
        <p:nvPr/>
      </p:nvGrpSpPr>
      <p:grpSpPr>
        <a:xfrm>
          <a:off x="0" y="0"/>
          <a:ext cx="0" cy="0"/>
          <a:chOff x="0" y="0"/>
          <a:chExt cx="0" cy="0"/>
        </a:xfrm>
      </p:grpSpPr>
      <p:sp>
        <p:nvSpPr>
          <p:cNvPr id="2730" name="Google Shape;2730;p39"/>
          <p:cNvSpPr txBox="1"/>
          <p:nvPr>
            <p:ph type="title"/>
          </p:nvPr>
        </p:nvSpPr>
        <p:spPr>
          <a:xfrm>
            <a:off x="2429700" y="1813175"/>
            <a:ext cx="4437000" cy="91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latin typeface="Roboto Slab"/>
                <a:ea typeface="Roboto Slab"/>
                <a:cs typeface="Roboto Slab"/>
                <a:sym typeface="Roboto Slab"/>
              </a:rPr>
              <a:t>81.3% vs 92.2%</a:t>
            </a:r>
            <a:endParaRPr sz="4800"/>
          </a:p>
        </p:txBody>
      </p:sp>
      <p:sp>
        <p:nvSpPr>
          <p:cNvPr id="2731" name="Google Shape;2731;p39"/>
          <p:cNvSpPr txBox="1"/>
          <p:nvPr/>
        </p:nvSpPr>
        <p:spPr>
          <a:xfrm>
            <a:off x="2290800" y="287225"/>
            <a:ext cx="4575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 National </a:t>
            </a:r>
            <a:r>
              <a:rPr lang="en">
                <a:latin typeface="Roboto"/>
                <a:ea typeface="Roboto"/>
                <a:cs typeface="Roboto"/>
                <a:sym typeface="Roboto"/>
              </a:rPr>
              <a:t>Library</a:t>
            </a:r>
            <a:r>
              <a:rPr lang="en">
                <a:latin typeface="Roboto"/>
                <a:ea typeface="Roboto"/>
                <a:cs typeface="Roboto"/>
                <a:sym typeface="Roboto"/>
              </a:rPr>
              <a:t> of Medicine conducted a study to evaluate if those with mental health problems had less access to the internet than those without mental health problems.</a:t>
            </a:r>
            <a:endParaRPr>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Slab"/>
              <a:ea typeface="Roboto Slab"/>
              <a:cs typeface="Roboto Slab"/>
              <a:sym typeface="Roboto Slab"/>
            </a:endParaRPr>
          </a:p>
        </p:txBody>
      </p:sp>
      <p:sp>
        <p:nvSpPr>
          <p:cNvPr id="2732" name="Google Shape;2732;p39"/>
          <p:cNvSpPr txBox="1"/>
          <p:nvPr/>
        </p:nvSpPr>
        <p:spPr>
          <a:xfrm>
            <a:off x="2254075" y="3176600"/>
            <a:ext cx="5013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 After the study was conducted they concluded that “Access to the internet was poorer for those with mental health problems (87.8%) than those without mental health problems (92.2%), and the difference was greater when a measure of more severe mental health conditions was used (81.3% vs 92.2%)”(NCBI,  2020).</a:t>
            </a:r>
            <a:endParaRPr>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mphis Slide Deck by Slidesgo">
  <a:themeElements>
    <a:clrScheme name="Simple Light">
      <a:dk1>
        <a:srgbClr val="000000"/>
      </a:dk1>
      <a:lt1>
        <a:srgbClr val="FFFFFF"/>
      </a:lt1>
      <a:dk2>
        <a:srgbClr val="000000"/>
      </a:dk2>
      <a:lt2>
        <a:srgbClr val="FFFFFF"/>
      </a:lt2>
      <a:accent1>
        <a:srgbClr val="FFE552"/>
      </a:accent1>
      <a:accent2>
        <a:srgbClr val="FFE552"/>
      </a:accent2>
      <a:accent3>
        <a:srgbClr val="FD79AD"/>
      </a:accent3>
      <a:accent4>
        <a:srgbClr val="2ED3CC"/>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