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58"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3.xml"/><Relationship Id="rId16" Type="http://schemas.openxmlformats.org/officeDocument/2006/relationships/customXml" Target="../customXml/item2.xml"/><Relationship Id="rId15" Type="http://schemas.openxmlformats.org/officeDocument/2006/relationships/customXml" Target="../customXml/item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35293-9669-4EC5-AB0D-754D8DB1A9B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EB197-9EA2-43A4-9E37-4C68599D43E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endParaRPr lang="en-IN" dirty="0"/>
          </a:p>
        </p:txBody>
      </p:sp>
      <p:sp>
        <p:nvSpPr>
          <p:cNvPr id="4" name="Slide Number Placeholder 3"/>
          <p:cNvSpPr>
            <a:spLocks noGrp="1"/>
          </p:cNvSpPr>
          <p:nvPr>
            <p:ph type="sldNum" sz="quarter" idx="5"/>
          </p:nvPr>
        </p:nvSpPr>
        <p:spPr/>
        <p:txBody>
          <a:bodyPr/>
          <a:lstStyle/>
          <a:p>
            <a:fld id="{85FEB197-9EA2-43A4-9E37-4C68599D43E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993827-3CBB-422E-9320-BFC6D8655F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D993827-3CBB-422E-9320-BFC6D8655F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D993827-3CBB-422E-9320-BFC6D8655F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D993827-3CBB-422E-9320-BFC6D8655F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D993827-3CBB-422E-9320-BFC6D8655F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D993827-3CBB-422E-9320-BFC6D8655F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D993827-3CBB-422E-9320-BFC6D8655FD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993827-3CBB-422E-9320-BFC6D8655FD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93827-3CBB-422E-9320-BFC6D8655FD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D993827-3CBB-422E-9320-BFC6D8655F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D993827-3CBB-422E-9320-BFC6D8655F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62055-574B-4D46-A9CE-6E71A02D05B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93827-3CBB-422E-9320-BFC6D8655FD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62055-574B-4D46-A9CE-6E71A02D05B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5787"/>
            <a:ext cx="12192000" cy="6869574"/>
          </a:xfrm>
          <a:prstGeom prst="rect">
            <a:avLst/>
          </a:prstGeom>
        </p:spPr>
      </p:pic>
      <p:sp>
        <p:nvSpPr>
          <p:cNvPr id="5" name="Freeform: Shape 4"/>
          <p:cNvSpPr/>
          <p:nvPr/>
        </p:nvSpPr>
        <p:spPr>
          <a:xfrm>
            <a:off x="0" y="0"/>
            <a:ext cx="12213771" cy="6869574"/>
          </a:xfrm>
          <a:custGeom>
            <a:avLst/>
            <a:gdLst/>
            <a:ahLst/>
            <a:cxnLst/>
            <a:rect l="l" t="t" r="r" b="b"/>
            <a:pathLst>
              <a:path w="12192000" h="6869574">
                <a:moveTo>
                  <a:pt x="3570890" y="3294012"/>
                </a:moveTo>
                <a:lnTo>
                  <a:pt x="3707812" y="3294012"/>
                </a:lnTo>
                <a:cubicBezTo>
                  <a:pt x="3755040" y="3294012"/>
                  <a:pt x="3788080" y="3301850"/>
                  <a:pt x="3806932" y="3317527"/>
                </a:cubicBezTo>
                <a:cubicBezTo>
                  <a:pt x="3825783" y="3333203"/>
                  <a:pt x="3835209" y="3353940"/>
                  <a:pt x="3835209" y="3379737"/>
                </a:cubicBezTo>
                <a:cubicBezTo>
                  <a:pt x="3835209" y="3407518"/>
                  <a:pt x="3825684" y="3429644"/>
                  <a:pt x="3806634" y="3446114"/>
                </a:cubicBezTo>
                <a:cubicBezTo>
                  <a:pt x="3787584" y="3462585"/>
                  <a:pt x="3754842" y="3470820"/>
                  <a:pt x="3708407" y="3470820"/>
                </a:cubicBezTo>
                <a:lnTo>
                  <a:pt x="3570890" y="3470820"/>
                </a:lnTo>
                <a:close/>
                <a:moveTo>
                  <a:pt x="9378461" y="3011834"/>
                </a:moveTo>
                <a:lnTo>
                  <a:pt x="9474790" y="3325563"/>
                </a:lnTo>
                <a:lnTo>
                  <a:pt x="9283136" y="3325563"/>
                </a:lnTo>
                <a:close/>
                <a:moveTo>
                  <a:pt x="3570890" y="2962423"/>
                </a:moveTo>
                <a:lnTo>
                  <a:pt x="3689953" y="2962423"/>
                </a:lnTo>
                <a:cubicBezTo>
                  <a:pt x="3730830" y="2962423"/>
                  <a:pt x="3759505" y="2969567"/>
                  <a:pt x="3775975" y="2983854"/>
                </a:cubicBezTo>
                <a:cubicBezTo>
                  <a:pt x="3792446" y="2998142"/>
                  <a:pt x="3800681" y="3017985"/>
                  <a:pt x="3800681" y="3043386"/>
                </a:cubicBezTo>
                <a:cubicBezTo>
                  <a:pt x="3800681" y="3070770"/>
                  <a:pt x="3792446" y="3091705"/>
                  <a:pt x="3775975" y="3106191"/>
                </a:cubicBezTo>
                <a:cubicBezTo>
                  <a:pt x="3759505" y="3120677"/>
                  <a:pt x="3730235" y="3127920"/>
                  <a:pt x="3688167" y="3127920"/>
                </a:cubicBezTo>
                <a:lnTo>
                  <a:pt x="3570890" y="3127920"/>
                </a:lnTo>
                <a:close/>
                <a:moveTo>
                  <a:pt x="6220626" y="2961828"/>
                </a:moveTo>
                <a:lnTo>
                  <a:pt x="6339093" y="2961828"/>
                </a:lnTo>
                <a:cubicBezTo>
                  <a:pt x="6388306" y="2961828"/>
                  <a:pt x="6421841" y="2969368"/>
                  <a:pt x="6439701" y="2984449"/>
                </a:cubicBezTo>
                <a:cubicBezTo>
                  <a:pt x="6457560" y="2999531"/>
                  <a:pt x="6466490" y="3021160"/>
                  <a:pt x="6466490" y="3049338"/>
                </a:cubicBezTo>
                <a:cubicBezTo>
                  <a:pt x="6466490" y="3068388"/>
                  <a:pt x="6460834" y="3085256"/>
                  <a:pt x="6449523" y="3099940"/>
                </a:cubicBezTo>
                <a:cubicBezTo>
                  <a:pt x="6438212" y="3114624"/>
                  <a:pt x="6423627" y="3123753"/>
                  <a:pt x="6405768" y="3127325"/>
                </a:cubicBezTo>
                <a:cubicBezTo>
                  <a:pt x="6370446" y="3135262"/>
                  <a:pt x="6346634" y="3139231"/>
                  <a:pt x="6334330" y="3139231"/>
                </a:cubicBezTo>
                <a:lnTo>
                  <a:pt x="6220626" y="3139231"/>
                </a:lnTo>
                <a:close/>
                <a:moveTo>
                  <a:pt x="10756312" y="2785615"/>
                </a:moveTo>
                <a:lnTo>
                  <a:pt x="10756312" y="3658343"/>
                </a:lnTo>
                <a:lnTo>
                  <a:pt x="11446873" y="3658343"/>
                </a:lnTo>
                <a:lnTo>
                  <a:pt x="11446873" y="3443435"/>
                </a:lnTo>
                <a:lnTo>
                  <a:pt x="11025987" y="3443435"/>
                </a:lnTo>
                <a:lnTo>
                  <a:pt x="11025987" y="2785615"/>
                </a:lnTo>
                <a:close/>
                <a:moveTo>
                  <a:pt x="9946686" y="2785615"/>
                </a:moveTo>
                <a:lnTo>
                  <a:pt x="9946686" y="3658343"/>
                </a:lnTo>
                <a:lnTo>
                  <a:pt x="10637249" y="3658343"/>
                </a:lnTo>
                <a:lnTo>
                  <a:pt x="10637249" y="3443435"/>
                </a:lnTo>
                <a:lnTo>
                  <a:pt x="10216363" y="3443435"/>
                </a:lnTo>
                <a:lnTo>
                  <a:pt x="10216363" y="2785615"/>
                </a:lnTo>
                <a:close/>
                <a:moveTo>
                  <a:pt x="9234692" y="2785615"/>
                </a:moveTo>
                <a:lnTo>
                  <a:pt x="8906676" y="3658343"/>
                </a:lnTo>
                <a:lnTo>
                  <a:pt x="9182026" y="3658343"/>
                </a:lnTo>
                <a:lnTo>
                  <a:pt x="9224563" y="3514278"/>
                </a:lnTo>
                <a:lnTo>
                  <a:pt x="9530730" y="3514278"/>
                </a:lnTo>
                <a:lnTo>
                  <a:pt x="9574393" y="3658343"/>
                </a:lnTo>
                <a:lnTo>
                  <a:pt x="9856794" y="3658343"/>
                </a:lnTo>
                <a:lnTo>
                  <a:pt x="9528851" y="2785615"/>
                </a:lnTo>
                <a:close/>
                <a:moveTo>
                  <a:pt x="7685094" y="2785615"/>
                </a:moveTo>
                <a:lnTo>
                  <a:pt x="7879259" y="3658343"/>
                </a:lnTo>
                <a:lnTo>
                  <a:pt x="8143708" y="3658343"/>
                </a:lnTo>
                <a:lnTo>
                  <a:pt x="8296183" y="3108870"/>
                </a:lnTo>
                <a:lnTo>
                  <a:pt x="8449252" y="3658343"/>
                </a:lnTo>
                <a:lnTo>
                  <a:pt x="8713701" y="3658343"/>
                </a:lnTo>
                <a:lnTo>
                  <a:pt x="8906080" y="2785615"/>
                </a:lnTo>
                <a:lnTo>
                  <a:pt x="8651268" y="2785615"/>
                </a:lnTo>
                <a:lnTo>
                  <a:pt x="8558948" y="3273539"/>
                </a:lnTo>
                <a:lnTo>
                  <a:pt x="8423644" y="2785615"/>
                </a:lnTo>
                <a:lnTo>
                  <a:pt x="8168423" y="2785615"/>
                </a:lnTo>
                <a:lnTo>
                  <a:pt x="8033455" y="3274190"/>
                </a:lnTo>
                <a:lnTo>
                  <a:pt x="7941237" y="2785615"/>
                </a:lnTo>
                <a:close/>
                <a:moveTo>
                  <a:pt x="6898091" y="2785615"/>
                </a:moveTo>
                <a:lnTo>
                  <a:pt x="6898091" y="3658343"/>
                </a:lnTo>
                <a:lnTo>
                  <a:pt x="7633898" y="3658343"/>
                </a:lnTo>
                <a:lnTo>
                  <a:pt x="7633898" y="3460699"/>
                </a:lnTo>
                <a:lnTo>
                  <a:pt x="7168363" y="3460699"/>
                </a:lnTo>
                <a:lnTo>
                  <a:pt x="7168363" y="3288654"/>
                </a:lnTo>
                <a:lnTo>
                  <a:pt x="7588059" y="3288654"/>
                </a:lnTo>
                <a:lnTo>
                  <a:pt x="7588059" y="3110656"/>
                </a:lnTo>
                <a:lnTo>
                  <a:pt x="7168363" y="3110656"/>
                </a:lnTo>
                <a:lnTo>
                  <a:pt x="7168363" y="2971948"/>
                </a:lnTo>
                <a:lnTo>
                  <a:pt x="7620801" y="2971948"/>
                </a:lnTo>
                <a:lnTo>
                  <a:pt x="7620801" y="2785615"/>
                </a:lnTo>
                <a:close/>
                <a:moveTo>
                  <a:pt x="5949759" y="2785615"/>
                </a:moveTo>
                <a:lnTo>
                  <a:pt x="5949759" y="3658343"/>
                </a:lnTo>
                <a:lnTo>
                  <a:pt x="6220626" y="3658343"/>
                </a:lnTo>
                <a:lnTo>
                  <a:pt x="6220626" y="3304132"/>
                </a:lnTo>
                <a:lnTo>
                  <a:pt x="6244438" y="3304132"/>
                </a:lnTo>
                <a:cubicBezTo>
                  <a:pt x="6269044" y="3304132"/>
                  <a:pt x="6291071" y="3310879"/>
                  <a:pt x="6310518" y="3324373"/>
                </a:cubicBezTo>
                <a:cubicBezTo>
                  <a:pt x="6324805" y="3334692"/>
                  <a:pt x="6341077" y="3357115"/>
                  <a:pt x="6359334" y="3391643"/>
                </a:cubicBezTo>
                <a:lnTo>
                  <a:pt x="6503483" y="3658343"/>
                </a:lnTo>
                <a:lnTo>
                  <a:pt x="6808199" y="3658343"/>
                </a:lnTo>
                <a:lnTo>
                  <a:pt x="6677602" y="3405456"/>
                </a:lnTo>
                <a:cubicBezTo>
                  <a:pt x="6671259" y="3392744"/>
                  <a:pt x="6658667" y="3374669"/>
                  <a:pt x="6639828" y="3351232"/>
                </a:cubicBezTo>
                <a:cubicBezTo>
                  <a:pt x="6620989" y="3327794"/>
                  <a:pt x="6606611" y="3312501"/>
                  <a:pt x="6596696" y="3305351"/>
                </a:cubicBezTo>
                <a:cubicBezTo>
                  <a:pt x="6582018" y="3294629"/>
                  <a:pt x="6558617" y="3283904"/>
                  <a:pt x="6526495" y="3273176"/>
                </a:cubicBezTo>
                <a:cubicBezTo>
                  <a:pt x="6566605" y="3264048"/>
                  <a:pt x="6598175" y="3252538"/>
                  <a:pt x="6621206" y="3238648"/>
                </a:cubicBezTo>
                <a:cubicBezTo>
                  <a:pt x="6657340" y="3216820"/>
                  <a:pt x="6685732" y="3188344"/>
                  <a:pt x="6706382" y="3153221"/>
                </a:cubicBezTo>
                <a:cubicBezTo>
                  <a:pt x="6727032" y="3118097"/>
                  <a:pt x="6737357" y="3076326"/>
                  <a:pt x="6737357" y="3027907"/>
                </a:cubicBezTo>
                <a:cubicBezTo>
                  <a:pt x="6737357" y="2972345"/>
                  <a:pt x="6723863" y="2925216"/>
                  <a:pt x="6696876" y="2886520"/>
                </a:cubicBezTo>
                <a:cubicBezTo>
                  <a:pt x="6669888" y="2847825"/>
                  <a:pt x="6634368" y="2821334"/>
                  <a:pt x="6590315" y="2807046"/>
                </a:cubicBezTo>
                <a:cubicBezTo>
                  <a:pt x="6546262" y="2792759"/>
                  <a:pt x="6482563" y="2785615"/>
                  <a:pt x="6399219" y="2785615"/>
                </a:cubicBezTo>
                <a:close/>
                <a:moveTo>
                  <a:pt x="5480652" y="2785615"/>
                </a:moveTo>
                <a:lnTo>
                  <a:pt x="5480652" y="3658343"/>
                </a:lnTo>
                <a:lnTo>
                  <a:pt x="5750924" y="3658343"/>
                </a:lnTo>
                <a:lnTo>
                  <a:pt x="5750924" y="2785615"/>
                </a:lnTo>
                <a:close/>
                <a:moveTo>
                  <a:pt x="4661502" y="2785615"/>
                </a:moveTo>
                <a:lnTo>
                  <a:pt x="4661502" y="3658343"/>
                </a:lnTo>
                <a:lnTo>
                  <a:pt x="4932369" y="3658343"/>
                </a:lnTo>
                <a:lnTo>
                  <a:pt x="4932369" y="3301751"/>
                </a:lnTo>
                <a:lnTo>
                  <a:pt x="5270507" y="3301751"/>
                </a:lnTo>
                <a:lnTo>
                  <a:pt x="5270507" y="3125538"/>
                </a:lnTo>
                <a:lnTo>
                  <a:pt x="4932369" y="3125538"/>
                </a:lnTo>
                <a:lnTo>
                  <a:pt x="4932369" y="2973139"/>
                </a:lnTo>
                <a:lnTo>
                  <a:pt x="5328252" y="2973139"/>
                </a:lnTo>
                <a:lnTo>
                  <a:pt x="5328252" y="2785615"/>
                </a:lnTo>
                <a:close/>
                <a:moveTo>
                  <a:pt x="3298833" y="2785615"/>
                </a:moveTo>
                <a:lnTo>
                  <a:pt x="3298833" y="3658343"/>
                </a:lnTo>
                <a:lnTo>
                  <a:pt x="3764367" y="3658343"/>
                </a:lnTo>
                <a:cubicBezTo>
                  <a:pt x="3784210" y="3658343"/>
                  <a:pt x="3824494" y="3654374"/>
                  <a:pt x="3885215" y="3646437"/>
                </a:cubicBezTo>
                <a:cubicBezTo>
                  <a:pt x="3930855" y="3640484"/>
                  <a:pt x="3964987" y="3630959"/>
                  <a:pt x="3987608" y="3617862"/>
                </a:cubicBezTo>
                <a:cubicBezTo>
                  <a:pt x="4024122" y="3596828"/>
                  <a:pt x="4052895" y="3568253"/>
                  <a:pt x="4073929" y="3532137"/>
                </a:cubicBezTo>
                <a:cubicBezTo>
                  <a:pt x="4094963" y="3496021"/>
                  <a:pt x="4105481" y="3455342"/>
                  <a:pt x="4105481" y="3410098"/>
                </a:cubicBezTo>
                <a:cubicBezTo>
                  <a:pt x="4105481" y="3354536"/>
                  <a:pt x="4090697" y="3308399"/>
                  <a:pt x="4061130" y="3271688"/>
                </a:cubicBezTo>
                <a:cubicBezTo>
                  <a:pt x="4031563" y="3234977"/>
                  <a:pt x="3985426" y="3209081"/>
                  <a:pt x="3922720" y="3194000"/>
                </a:cubicBezTo>
                <a:cubicBezTo>
                  <a:pt x="3963995" y="3179712"/>
                  <a:pt x="3995348" y="3160265"/>
                  <a:pt x="4016779" y="3135659"/>
                </a:cubicBezTo>
                <a:cubicBezTo>
                  <a:pt x="4048926" y="3098749"/>
                  <a:pt x="4065000" y="3054498"/>
                  <a:pt x="4065000" y="3002904"/>
                </a:cubicBezTo>
                <a:cubicBezTo>
                  <a:pt x="4065000" y="2941388"/>
                  <a:pt x="4042477" y="2889795"/>
                  <a:pt x="3997432" y="2848123"/>
                </a:cubicBezTo>
                <a:cubicBezTo>
                  <a:pt x="3952387" y="2806451"/>
                  <a:pt x="3887795" y="2785615"/>
                  <a:pt x="3803657" y="2785615"/>
                </a:cubicBezTo>
                <a:close/>
                <a:moveTo>
                  <a:pt x="2421342" y="2785615"/>
                </a:moveTo>
                <a:lnTo>
                  <a:pt x="2421342" y="3658343"/>
                </a:lnTo>
                <a:lnTo>
                  <a:pt x="3157148" y="3658343"/>
                </a:lnTo>
                <a:lnTo>
                  <a:pt x="3157148" y="3460699"/>
                </a:lnTo>
                <a:lnTo>
                  <a:pt x="2691614" y="3460699"/>
                </a:lnTo>
                <a:lnTo>
                  <a:pt x="2691614" y="3288654"/>
                </a:lnTo>
                <a:lnTo>
                  <a:pt x="3111309" y="3288654"/>
                </a:lnTo>
                <a:lnTo>
                  <a:pt x="3111309" y="3110656"/>
                </a:lnTo>
                <a:lnTo>
                  <a:pt x="2691614" y="3110656"/>
                </a:lnTo>
                <a:lnTo>
                  <a:pt x="2691614" y="2971948"/>
                </a:lnTo>
                <a:lnTo>
                  <a:pt x="3144051" y="2971948"/>
                </a:lnTo>
                <a:lnTo>
                  <a:pt x="3144051" y="2785615"/>
                </a:lnTo>
                <a:close/>
                <a:moveTo>
                  <a:pt x="1112845" y="2785615"/>
                </a:moveTo>
                <a:lnTo>
                  <a:pt x="1307010" y="3658343"/>
                </a:lnTo>
                <a:lnTo>
                  <a:pt x="1571459" y="3658343"/>
                </a:lnTo>
                <a:lnTo>
                  <a:pt x="1723933" y="3108870"/>
                </a:lnTo>
                <a:lnTo>
                  <a:pt x="1877003" y="3658343"/>
                </a:lnTo>
                <a:lnTo>
                  <a:pt x="2141452" y="3658343"/>
                </a:lnTo>
                <a:lnTo>
                  <a:pt x="2333831" y="2785615"/>
                </a:lnTo>
                <a:lnTo>
                  <a:pt x="2079018" y="2785615"/>
                </a:lnTo>
                <a:lnTo>
                  <a:pt x="1986699" y="3273539"/>
                </a:lnTo>
                <a:lnTo>
                  <a:pt x="1851395" y="2785615"/>
                </a:lnTo>
                <a:lnTo>
                  <a:pt x="1596173" y="2785615"/>
                </a:lnTo>
                <a:lnTo>
                  <a:pt x="1461205" y="3274190"/>
                </a:lnTo>
                <a:lnTo>
                  <a:pt x="1368987" y="2785615"/>
                </a:lnTo>
                <a:close/>
                <a:moveTo>
                  <a:pt x="0" y="0"/>
                </a:moveTo>
                <a:lnTo>
                  <a:pt x="12192000" y="0"/>
                </a:lnTo>
                <a:lnTo>
                  <a:pt x="12192000" y="6869574"/>
                </a:lnTo>
                <a:lnTo>
                  <a:pt x="0" y="6869574"/>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9600" dirty="0">
              <a:solidFill>
                <a:schemeClr val="tx1"/>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12192000" cy="6858000"/>
          </a:xfrm>
          <a:prstGeom prst="rect">
            <a:avLst/>
          </a:prstGeom>
        </p:spPr>
      </p:pic>
      <p:sp>
        <p:nvSpPr>
          <p:cNvPr id="5" name="Rectangle: Rounded Corners 4"/>
          <p:cNvSpPr/>
          <p:nvPr/>
        </p:nvSpPr>
        <p:spPr>
          <a:xfrm>
            <a:off x="505428" y="465881"/>
            <a:ext cx="11181145" cy="5926238"/>
          </a:xfrm>
          <a:prstGeom prst="roundRect">
            <a:avLst>
              <a:gd name="adj" fmla="val 5730"/>
            </a:avLst>
          </a:prstGeom>
          <a:ln>
            <a:noFill/>
          </a:ln>
        </p:spPr>
        <p:style>
          <a:lnRef idx="2">
            <a:schemeClr val="accent6"/>
          </a:lnRef>
          <a:fillRef idx="1">
            <a:schemeClr val="lt1"/>
          </a:fillRef>
          <a:effectRef idx="0">
            <a:schemeClr val="accent6"/>
          </a:effectRef>
          <a:fontRef idx="minor">
            <a:schemeClr val="dk1"/>
          </a:fontRef>
        </p:style>
        <p:txBody>
          <a:bodyPr rtlCol="0" anchor="t"/>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2400" dirty="0">
              <a:latin typeface="+mj-lt"/>
            </a:endParaRPr>
          </a:p>
          <a:p>
            <a:r>
              <a:rPr lang="en-US" sz="3200" dirty="0">
                <a:latin typeface="Arial" panose="020B0604020202020204" pitchFamily="34" charset="0"/>
                <a:cs typeface="Arial" panose="020B0604020202020204" pitchFamily="34" charset="0"/>
              </a:rPr>
              <a:t>WHAT IS WEB FIREWALL?</a:t>
            </a:r>
            <a:endParaRPr lang="en-US" sz="3200" dirty="0">
              <a:latin typeface="Arial" panose="020B0604020202020204" pitchFamily="34" charset="0"/>
              <a:cs typeface="Arial" panose="020B0604020202020204" pitchFamily="34" charset="0"/>
            </a:endParaRPr>
          </a:p>
          <a:p>
            <a:r>
              <a:rPr lang="en-US" sz="2400" dirty="0">
                <a:latin typeface="+mj-lt"/>
              </a:rPr>
              <a:t>                          </a:t>
            </a:r>
            <a:endParaRPr lang="en-US" sz="2400" dirty="0">
              <a:latin typeface="+mj-lt"/>
            </a:endParaRPr>
          </a:p>
          <a:p>
            <a:r>
              <a:rPr lang="en-IN" sz="2800" dirty="0">
                <a:latin typeface="+mj-lt"/>
              </a:rPr>
              <a:t>                     </a:t>
            </a:r>
            <a:r>
              <a:rPr lang="en-US" sz="2800" b="0" i="0" dirty="0">
                <a:solidFill>
                  <a:schemeClr val="tx1"/>
                </a:solidFill>
                <a:effectLst/>
                <a:latin typeface="Arial" panose="020B0604020202020204" pitchFamily="34" charset="0"/>
                <a:cs typeface="Arial" panose="020B0604020202020204" pitchFamily="34" charset="0"/>
              </a:rPr>
              <a:t>A web application firewall is a type of firewall designated to protect web applications. It continuously inspects HTTP traffic to detect and block malicious traffic and web application attacks. This can include access violations, API manipulations, advanced HTTP DDoS attacks, cookie poisoning, and many more.</a:t>
            </a:r>
            <a:endParaRPr lang="en-US" sz="2800" dirty="0">
              <a:latin typeface="Arial" panose="020B0604020202020204" pitchFamily="34" charset="0"/>
              <a:cs typeface="Arial" panose="020B0604020202020204" pitchFamily="34" charset="0"/>
            </a:endParaRPr>
          </a:p>
        </p:txBody>
      </p:sp>
      <p:sp>
        <p:nvSpPr>
          <p:cNvPr id="6" name="Freeform: Shape 5"/>
          <p:cNvSpPr/>
          <p:nvPr/>
        </p:nvSpPr>
        <p:spPr>
          <a:xfrm>
            <a:off x="-403002750" y="-188218396"/>
            <a:ext cx="818197500" cy="383294793"/>
          </a:xfrm>
          <a:custGeom>
            <a:avLst/>
            <a:gdLst/>
            <a:ahLst/>
            <a:cxnLst/>
            <a:rect l="l" t="t" r="r" b="b"/>
            <a:pathLst>
              <a:path w="12192000" h="6869574">
                <a:moveTo>
                  <a:pt x="3570890" y="3294012"/>
                </a:moveTo>
                <a:lnTo>
                  <a:pt x="3707812" y="3294012"/>
                </a:lnTo>
                <a:cubicBezTo>
                  <a:pt x="3755040" y="3294012"/>
                  <a:pt x="3788080" y="3301850"/>
                  <a:pt x="3806932" y="3317527"/>
                </a:cubicBezTo>
                <a:cubicBezTo>
                  <a:pt x="3825783" y="3333203"/>
                  <a:pt x="3835209" y="3353940"/>
                  <a:pt x="3835209" y="3379737"/>
                </a:cubicBezTo>
                <a:cubicBezTo>
                  <a:pt x="3835209" y="3407518"/>
                  <a:pt x="3825684" y="3429644"/>
                  <a:pt x="3806634" y="3446114"/>
                </a:cubicBezTo>
                <a:cubicBezTo>
                  <a:pt x="3787584" y="3462585"/>
                  <a:pt x="3754842" y="3470820"/>
                  <a:pt x="3708407" y="3470820"/>
                </a:cubicBezTo>
                <a:lnTo>
                  <a:pt x="3570890" y="3470820"/>
                </a:lnTo>
                <a:close/>
                <a:moveTo>
                  <a:pt x="9378461" y="3011834"/>
                </a:moveTo>
                <a:lnTo>
                  <a:pt x="9474790" y="3325563"/>
                </a:lnTo>
                <a:lnTo>
                  <a:pt x="9283136" y="3325563"/>
                </a:lnTo>
                <a:close/>
                <a:moveTo>
                  <a:pt x="3570890" y="2962423"/>
                </a:moveTo>
                <a:lnTo>
                  <a:pt x="3689953" y="2962423"/>
                </a:lnTo>
                <a:cubicBezTo>
                  <a:pt x="3730830" y="2962423"/>
                  <a:pt x="3759505" y="2969567"/>
                  <a:pt x="3775975" y="2983854"/>
                </a:cubicBezTo>
                <a:cubicBezTo>
                  <a:pt x="3792446" y="2998142"/>
                  <a:pt x="3800681" y="3017985"/>
                  <a:pt x="3800681" y="3043386"/>
                </a:cubicBezTo>
                <a:cubicBezTo>
                  <a:pt x="3800681" y="3070770"/>
                  <a:pt x="3792446" y="3091705"/>
                  <a:pt x="3775975" y="3106191"/>
                </a:cubicBezTo>
                <a:cubicBezTo>
                  <a:pt x="3759505" y="3120677"/>
                  <a:pt x="3730235" y="3127920"/>
                  <a:pt x="3688167" y="3127920"/>
                </a:cubicBezTo>
                <a:lnTo>
                  <a:pt x="3570890" y="3127920"/>
                </a:lnTo>
                <a:close/>
                <a:moveTo>
                  <a:pt x="6220626" y="2961828"/>
                </a:moveTo>
                <a:lnTo>
                  <a:pt x="6339093" y="2961828"/>
                </a:lnTo>
                <a:cubicBezTo>
                  <a:pt x="6388306" y="2961828"/>
                  <a:pt x="6421841" y="2969368"/>
                  <a:pt x="6439701" y="2984449"/>
                </a:cubicBezTo>
                <a:cubicBezTo>
                  <a:pt x="6457560" y="2999531"/>
                  <a:pt x="6466490" y="3021160"/>
                  <a:pt x="6466490" y="3049338"/>
                </a:cubicBezTo>
                <a:cubicBezTo>
                  <a:pt x="6466490" y="3068388"/>
                  <a:pt x="6460834" y="3085256"/>
                  <a:pt x="6449523" y="3099940"/>
                </a:cubicBezTo>
                <a:cubicBezTo>
                  <a:pt x="6438212" y="3114624"/>
                  <a:pt x="6423627" y="3123753"/>
                  <a:pt x="6405768" y="3127325"/>
                </a:cubicBezTo>
                <a:cubicBezTo>
                  <a:pt x="6370446" y="3135262"/>
                  <a:pt x="6346634" y="3139231"/>
                  <a:pt x="6334330" y="3139231"/>
                </a:cubicBezTo>
                <a:lnTo>
                  <a:pt x="6220626" y="3139231"/>
                </a:lnTo>
                <a:close/>
                <a:moveTo>
                  <a:pt x="10756312" y="2785615"/>
                </a:moveTo>
                <a:lnTo>
                  <a:pt x="10756312" y="3658343"/>
                </a:lnTo>
                <a:lnTo>
                  <a:pt x="11446873" y="3658343"/>
                </a:lnTo>
                <a:lnTo>
                  <a:pt x="11446873" y="3443435"/>
                </a:lnTo>
                <a:lnTo>
                  <a:pt x="11025987" y="3443435"/>
                </a:lnTo>
                <a:lnTo>
                  <a:pt x="11025987" y="2785615"/>
                </a:lnTo>
                <a:close/>
                <a:moveTo>
                  <a:pt x="9946686" y="2785615"/>
                </a:moveTo>
                <a:lnTo>
                  <a:pt x="9946686" y="3658343"/>
                </a:lnTo>
                <a:lnTo>
                  <a:pt x="10637249" y="3658343"/>
                </a:lnTo>
                <a:lnTo>
                  <a:pt x="10637249" y="3443435"/>
                </a:lnTo>
                <a:lnTo>
                  <a:pt x="10216363" y="3443435"/>
                </a:lnTo>
                <a:lnTo>
                  <a:pt x="10216363" y="2785615"/>
                </a:lnTo>
                <a:close/>
                <a:moveTo>
                  <a:pt x="9234692" y="2785615"/>
                </a:moveTo>
                <a:lnTo>
                  <a:pt x="8906676" y="3658343"/>
                </a:lnTo>
                <a:lnTo>
                  <a:pt x="9182026" y="3658343"/>
                </a:lnTo>
                <a:lnTo>
                  <a:pt x="9224563" y="3514278"/>
                </a:lnTo>
                <a:lnTo>
                  <a:pt x="9530730" y="3514278"/>
                </a:lnTo>
                <a:lnTo>
                  <a:pt x="9574393" y="3658343"/>
                </a:lnTo>
                <a:lnTo>
                  <a:pt x="9856794" y="3658343"/>
                </a:lnTo>
                <a:lnTo>
                  <a:pt x="9528851" y="2785615"/>
                </a:lnTo>
                <a:close/>
                <a:moveTo>
                  <a:pt x="7685094" y="2785615"/>
                </a:moveTo>
                <a:lnTo>
                  <a:pt x="7879259" y="3658343"/>
                </a:lnTo>
                <a:lnTo>
                  <a:pt x="8143708" y="3658343"/>
                </a:lnTo>
                <a:lnTo>
                  <a:pt x="8296183" y="3108870"/>
                </a:lnTo>
                <a:lnTo>
                  <a:pt x="8449252" y="3658343"/>
                </a:lnTo>
                <a:lnTo>
                  <a:pt x="8713701" y="3658343"/>
                </a:lnTo>
                <a:lnTo>
                  <a:pt x="8906080" y="2785615"/>
                </a:lnTo>
                <a:lnTo>
                  <a:pt x="8651268" y="2785615"/>
                </a:lnTo>
                <a:lnTo>
                  <a:pt x="8558948" y="3273539"/>
                </a:lnTo>
                <a:lnTo>
                  <a:pt x="8423644" y="2785615"/>
                </a:lnTo>
                <a:lnTo>
                  <a:pt x="8168423" y="2785615"/>
                </a:lnTo>
                <a:lnTo>
                  <a:pt x="8033455" y="3274190"/>
                </a:lnTo>
                <a:lnTo>
                  <a:pt x="7941237" y="2785615"/>
                </a:lnTo>
                <a:close/>
                <a:moveTo>
                  <a:pt x="6898091" y="2785615"/>
                </a:moveTo>
                <a:lnTo>
                  <a:pt x="6898091" y="3658343"/>
                </a:lnTo>
                <a:lnTo>
                  <a:pt x="7633898" y="3658343"/>
                </a:lnTo>
                <a:lnTo>
                  <a:pt x="7633898" y="3460699"/>
                </a:lnTo>
                <a:lnTo>
                  <a:pt x="7168363" y="3460699"/>
                </a:lnTo>
                <a:lnTo>
                  <a:pt x="7168363" y="3288654"/>
                </a:lnTo>
                <a:lnTo>
                  <a:pt x="7588059" y="3288654"/>
                </a:lnTo>
                <a:lnTo>
                  <a:pt x="7588059" y="3110656"/>
                </a:lnTo>
                <a:lnTo>
                  <a:pt x="7168363" y="3110656"/>
                </a:lnTo>
                <a:lnTo>
                  <a:pt x="7168363" y="2971948"/>
                </a:lnTo>
                <a:lnTo>
                  <a:pt x="7620801" y="2971948"/>
                </a:lnTo>
                <a:lnTo>
                  <a:pt x="7620801" y="2785615"/>
                </a:lnTo>
                <a:close/>
                <a:moveTo>
                  <a:pt x="5949759" y="2785615"/>
                </a:moveTo>
                <a:lnTo>
                  <a:pt x="5949759" y="3658343"/>
                </a:lnTo>
                <a:lnTo>
                  <a:pt x="6220626" y="3658343"/>
                </a:lnTo>
                <a:lnTo>
                  <a:pt x="6220626" y="3304132"/>
                </a:lnTo>
                <a:lnTo>
                  <a:pt x="6244438" y="3304132"/>
                </a:lnTo>
                <a:cubicBezTo>
                  <a:pt x="6269044" y="3304132"/>
                  <a:pt x="6291071" y="3310879"/>
                  <a:pt x="6310518" y="3324373"/>
                </a:cubicBezTo>
                <a:cubicBezTo>
                  <a:pt x="6324805" y="3334692"/>
                  <a:pt x="6341077" y="3357115"/>
                  <a:pt x="6359334" y="3391643"/>
                </a:cubicBezTo>
                <a:lnTo>
                  <a:pt x="6503483" y="3658343"/>
                </a:lnTo>
                <a:lnTo>
                  <a:pt x="6808199" y="3658343"/>
                </a:lnTo>
                <a:lnTo>
                  <a:pt x="6677602" y="3405456"/>
                </a:lnTo>
                <a:cubicBezTo>
                  <a:pt x="6671259" y="3392744"/>
                  <a:pt x="6658667" y="3374669"/>
                  <a:pt x="6639828" y="3351232"/>
                </a:cubicBezTo>
                <a:cubicBezTo>
                  <a:pt x="6620989" y="3327794"/>
                  <a:pt x="6606611" y="3312501"/>
                  <a:pt x="6596696" y="3305351"/>
                </a:cubicBezTo>
                <a:cubicBezTo>
                  <a:pt x="6582018" y="3294629"/>
                  <a:pt x="6558617" y="3283904"/>
                  <a:pt x="6526495" y="3273176"/>
                </a:cubicBezTo>
                <a:cubicBezTo>
                  <a:pt x="6566605" y="3264048"/>
                  <a:pt x="6598175" y="3252538"/>
                  <a:pt x="6621206" y="3238648"/>
                </a:cubicBezTo>
                <a:cubicBezTo>
                  <a:pt x="6657340" y="3216820"/>
                  <a:pt x="6685732" y="3188344"/>
                  <a:pt x="6706382" y="3153221"/>
                </a:cubicBezTo>
                <a:cubicBezTo>
                  <a:pt x="6727032" y="3118097"/>
                  <a:pt x="6737357" y="3076326"/>
                  <a:pt x="6737357" y="3027907"/>
                </a:cubicBezTo>
                <a:cubicBezTo>
                  <a:pt x="6737357" y="2972345"/>
                  <a:pt x="6723863" y="2925216"/>
                  <a:pt x="6696876" y="2886520"/>
                </a:cubicBezTo>
                <a:cubicBezTo>
                  <a:pt x="6669888" y="2847825"/>
                  <a:pt x="6634368" y="2821334"/>
                  <a:pt x="6590315" y="2807046"/>
                </a:cubicBezTo>
                <a:cubicBezTo>
                  <a:pt x="6546262" y="2792759"/>
                  <a:pt x="6482563" y="2785615"/>
                  <a:pt x="6399219" y="2785615"/>
                </a:cubicBezTo>
                <a:close/>
                <a:moveTo>
                  <a:pt x="5480652" y="2785615"/>
                </a:moveTo>
                <a:lnTo>
                  <a:pt x="5480652" y="3658343"/>
                </a:lnTo>
                <a:lnTo>
                  <a:pt x="5750924" y="3658343"/>
                </a:lnTo>
                <a:lnTo>
                  <a:pt x="5750924" y="2785615"/>
                </a:lnTo>
                <a:close/>
                <a:moveTo>
                  <a:pt x="4661502" y="2785615"/>
                </a:moveTo>
                <a:lnTo>
                  <a:pt x="4661502" y="3658343"/>
                </a:lnTo>
                <a:lnTo>
                  <a:pt x="4932369" y="3658343"/>
                </a:lnTo>
                <a:lnTo>
                  <a:pt x="4932369" y="3301751"/>
                </a:lnTo>
                <a:lnTo>
                  <a:pt x="5270507" y="3301751"/>
                </a:lnTo>
                <a:lnTo>
                  <a:pt x="5270507" y="3125538"/>
                </a:lnTo>
                <a:lnTo>
                  <a:pt x="4932369" y="3125538"/>
                </a:lnTo>
                <a:lnTo>
                  <a:pt x="4932369" y="2973139"/>
                </a:lnTo>
                <a:lnTo>
                  <a:pt x="5328252" y="2973139"/>
                </a:lnTo>
                <a:lnTo>
                  <a:pt x="5328252" y="2785615"/>
                </a:lnTo>
                <a:close/>
                <a:moveTo>
                  <a:pt x="3298833" y="2785615"/>
                </a:moveTo>
                <a:lnTo>
                  <a:pt x="3298833" y="3658343"/>
                </a:lnTo>
                <a:lnTo>
                  <a:pt x="3764367" y="3658343"/>
                </a:lnTo>
                <a:cubicBezTo>
                  <a:pt x="3784210" y="3658343"/>
                  <a:pt x="3824494" y="3654374"/>
                  <a:pt x="3885215" y="3646437"/>
                </a:cubicBezTo>
                <a:cubicBezTo>
                  <a:pt x="3930855" y="3640484"/>
                  <a:pt x="3964987" y="3630959"/>
                  <a:pt x="3987608" y="3617862"/>
                </a:cubicBezTo>
                <a:cubicBezTo>
                  <a:pt x="4024122" y="3596828"/>
                  <a:pt x="4052895" y="3568253"/>
                  <a:pt x="4073929" y="3532137"/>
                </a:cubicBezTo>
                <a:cubicBezTo>
                  <a:pt x="4094963" y="3496021"/>
                  <a:pt x="4105481" y="3455342"/>
                  <a:pt x="4105481" y="3410098"/>
                </a:cubicBezTo>
                <a:cubicBezTo>
                  <a:pt x="4105481" y="3354536"/>
                  <a:pt x="4090697" y="3308399"/>
                  <a:pt x="4061130" y="3271688"/>
                </a:cubicBezTo>
                <a:cubicBezTo>
                  <a:pt x="4031563" y="3234977"/>
                  <a:pt x="3985426" y="3209081"/>
                  <a:pt x="3922720" y="3194000"/>
                </a:cubicBezTo>
                <a:cubicBezTo>
                  <a:pt x="3963995" y="3179712"/>
                  <a:pt x="3995348" y="3160265"/>
                  <a:pt x="4016779" y="3135659"/>
                </a:cubicBezTo>
                <a:cubicBezTo>
                  <a:pt x="4048926" y="3098749"/>
                  <a:pt x="4065000" y="3054498"/>
                  <a:pt x="4065000" y="3002904"/>
                </a:cubicBezTo>
                <a:cubicBezTo>
                  <a:pt x="4065000" y="2941388"/>
                  <a:pt x="4042477" y="2889795"/>
                  <a:pt x="3997432" y="2848123"/>
                </a:cubicBezTo>
                <a:cubicBezTo>
                  <a:pt x="3952387" y="2806451"/>
                  <a:pt x="3887795" y="2785615"/>
                  <a:pt x="3803657" y="2785615"/>
                </a:cubicBezTo>
                <a:close/>
                <a:moveTo>
                  <a:pt x="2421342" y="2785615"/>
                </a:moveTo>
                <a:lnTo>
                  <a:pt x="2421342" y="3658343"/>
                </a:lnTo>
                <a:lnTo>
                  <a:pt x="3157148" y="3658343"/>
                </a:lnTo>
                <a:lnTo>
                  <a:pt x="3157148" y="3460699"/>
                </a:lnTo>
                <a:lnTo>
                  <a:pt x="2691614" y="3460699"/>
                </a:lnTo>
                <a:lnTo>
                  <a:pt x="2691614" y="3288654"/>
                </a:lnTo>
                <a:lnTo>
                  <a:pt x="3111309" y="3288654"/>
                </a:lnTo>
                <a:lnTo>
                  <a:pt x="3111309" y="3110656"/>
                </a:lnTo>
                <a:lnTo>
                  <a:pt x="2691614" y="3110656"/>
                </a:lnTo>
                <a:lnTo>
                  <a:pt x="2691614" y="2971948"/>
                </a:lnTo>
                <a:lnTo>
                  <a:pt x="3144051" y="2971948"/>
                </a:lnTo>
                <a:lnTo>
                  <a:pt x="3144051" y="2785615"/>
                </a:lnTo>
                <a:close/>
                <a:moveTo>
                  <a:pt x="1112845" y="2785615"/>
                </a:moveTo>
                <a:lnTo>
                  <a:pt x="1307010" y="3658343"/>
                </a:lnTo>
                <a:lnTo>
                  <a:pt x="1571459" y="3658343"/>
                </a:lnTo>
                <a:lnTo>
                  <a:pt x="1723933" y="3108870"/>
                </a:lnTo>
                <a:lnTo>
                  <a:pt x="1877003" y="3658343"/>
                </a:lnTo>
                <a:lnTo>
                  <a:pt x="2141452" y="3658343"/>
                </a:lnTo>
                <a:lnTo>
                  <a:pt x="2333831" y="2785615"/>
                </a:lnTo>
                <a:lnTo>
                  <a:pt x="2079018" y="2785615"/>
                </a:lnTo>
                <a:lnTo>
                  <a:pt x="1986699" y="3273539"/>
                </a:lnTo>
                <a:lnTo>
                  <a:pt x="1851395" y="2785615"/>
                </a:lnTo>
                <a:lnTo>
                  <a:pt x="1596173" y="2785615"/>
                </a:lnTo>
                <a:lnTo>
                  <a:pt x="1461205" y="3274190"/>
                </a:lnTo>
                <a:lnTo>
                  <a:pt x="1368987" y="2785615"/>
                </a:lnTo>
                <a:close/>
                <a:moveTo>
                  <a:pt x="0" y="0"/>
                </a:moveTo>
                <a:lnTo>
                  <a:pt x="12192000" y="0"/>
                </a:lnTo>
                <a:lnTo>
                  <a:pt x="12192000" y="6869574"/>
                </a:lnTo>
                <a:lnTo>
                  <a:pt x="0" y="6869574"/>
                </a:lnTo>
                <a:close/>
              </a:path>
            </a:pathLst>
          </a:cu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9600" dirty="0">
              <a:solidFill>
                <a:schemeClr val="tx1"/>
              </a:solidFill>
              <a:latin typeface="Arial Black" panose="020B0A040201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000" cy="6858000"/>
          </a:xfrm>
          <a:prstGeom prst="rect">
            <a:avLst/>
          </a:prstGeom>
        </p:spPr>
      </p:pic>
      <p:sp>
        <p:nvSpPr>
          <p:cNvPr id="3" name="Rectangle: Rounded Corners 2"/>
          <p:cNvSpPr/>
          <p:nvPr/>
        </p:nvSpPr>
        <p:spPr>
          <a:xfrm>
            <a:off x="640080" y="604520"/>
            <a:ext cx="10911840" cy="5648960"/>
          </a:xfrm>
          <a:prstGeom prst="roundRect">
            <a:avLst>
              <a:gd name="adj" fmla="val 2818"/>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97" y="395496"/>
            <a:ext cx="11606805" cy="6067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000" cy="6858000"/>
          </a:xfrm>
          <a:prstGeom prst="rect">
            <a:avLst/>
          </a:prstGeom>
        </p:spPr>
      </p:pic>
      <p:sp>
        <p:nvSpPr>
          <p:cNvPr id="3" name="Rectangle: Rounded Corners 2"/>
          <p:cNvSpPr/>
          <p:nvPr/>
        </p:nvSpPr>
        <p:spPr>
          <a:xfrm>
            <a:off x="640080" y="604520"/>
            <a:ext cx="10911840" cy="5648960"/>
          </a:xfrm>
          <a:prstGeom prst="roundRect">
            <a:avLst>
              <a:gd name="adj" fmla="val 2818"/>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5" name="Title 1"/>
          <p:cNvSpPr txBox="1"/>
          <p:nvPr/>
        </p:nvSpPr>
        <p:spPr>
          <a:xfrm>
            <a:off x="1048155" y="1173325"/>
            <a:ext cx="5784947" cy="11709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Functions of a Web Firewall</a:t>
            </a:r>
            <a:endParaRPr lang="en-IN" sz="3600" dirty="0"/>
          </a:p>
        </p:txBody>
      </p:sp>
      <p:sp>
        <p:nvSpPr>
          <p:cNvPr id="6" name="Text Placeholder 3"/>
          <p:cNvSpPr txBox="1"/>
          <p:nvPr/>
        </p:nvSpPr>
        <p:spPr>
          <a:xfrm>
            <a:off x="1048155" y="2055051"/>
            <a:ext cx="5495993" cy="3811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t>1. Intrusion Prevention: Detect and block malicious activities, such as hacking attempts and SQL injections.</a:t>
            </a:r>
            <a:endParaRPr lang="en-US" sz="2000" dirty="0"/>
          </a:p>
          <a:p>
            <a:pPr>
              <a:buFontTx/>
              <a:buChar char="•"/>
            </a:pPr>
            <a:r>
              <a:rPr lang="en-US" sz="2000" dirty="0"/>
              <a:t> 2. Access Control: Authorize or deny access based on predefined rules or policies.</a:t>
            </a:r>
            <a:endParaRPr lang="en-US" sz="2000" dirty="0"/>
          </a:p>
          <a:p>
            <a:pPr>
              <a:buFontTx/>
              <a:buChar char="•"/>
            </a:pPr>
            <a:r>
              <a:rPr lang="en-US" sz="2000" dirty="0"/>
              <a:t> 3. Web Content Filtering: Control the types of content that can be accessed, blocking potentially harmful or inappropriate content.</a:t>
            </a:r>
            <a:endParaRPr lang="en-US" sz="2000" dirty="0"/>
          </a:p>
          <a:p>
            <a:pPr>
              <a:buFontTx/>
              <a:buChar char="•"/>
            </a:pPr>
            <a:r>
              <a:rPr lang="en-US" sz="2000" dirty="0"/>
              <a:t> 4. Traffic Monitoring: Monitor incoming and outgoing traffic to identify and prevent suspicious or harmful activities.</a:t>
            </a:r>
            <a:endParaRPr lang="en-US" sz="2000" dirty="0"/>
          </a:p>
          <a:p>
            <a:pPr marL="0" indent="0">
              <a:buNone/>
            </a:pPr>
            <a:endParaRPr lang="en-IN" dirty="0"/>
          </a:p>
        </p:txBody>
      </p:sp>
      <p:pic>
        <p:nvPicPr>
          <p:cNvPr id="7" name="Picture 6"/>
          <p:cNvPicPr>
            <a:picLocks noChangeAspect="1"/>
          </p:cNvPicPr>
          <p:nvPr/>
        </p:nvPicPr>
        <p:blipFill>
          <a:blip r:embed="rId2"/>
          <a:srcRect l="7785" r="7785"/>
          <a:stretch>
            <a:fillRect/>
          </a:stretch>
        </p:blipFill>
        <p:spPr>
          <a:xfrm>
            <a:off x="6335504" y="1668210"/>
            <a:ext cx="4690153" cy="38115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000" cy="6858000"/>
          </a:xfrm>
          <a:prstGeom prst="rect">
            <a:avLst/>
          </a:prstGeom>
        </p:spPr>
      </p:pic>
      <p:sp>
        <p:nvSpPr>
          <p:cNvPr id="3" name="Rectangle: Rounded Corners 2"/>
          <p:cNvSpPr/>
          <p:nvPr/>
        </p:nvSpPr>
        <p:spPr>
          <a:xfrm>
            <a:off x="640079" y="604520"/>
            <a:ext cx="10911840" cy="5648960"/>
          </a:xfrm>
          <a:prstGeom prst="roundRect">
            <a:avLst>
              <a:gd name="adj" fmla="val 2818"/>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4" name="TextBox 3"/>
          <p:cNvSpPr txBox="1"/>
          <p:nvPr/>
        </p:nvSpPr>
        <p:spPr>
          <a:xfrm>
            <a:off x="1101013" y="1086244"/>
            <a:ext cx="5467738" cy="584775"/>
          </a:xfrm>
          <a:prstGeom prst="rect">
            <a:avLst/>
          </a:prstGeom>
          <a:noFill/>
        </p:spPr>
        <p:txBody>
          <a:bodyPr wrap="square" rtlCol="0">
            <a:spAutoFit/>
          </a:bodyPr>
          <a:lstStyle/>
          <a:p>
            <a:r>
              <a:rPr lang="en-IN" sz="3200" dirty="0"/>
              <a:t>Types of Web Firewalls</a:t>
            </a:r>
            <a:endParaRPr lang="en-IN" sz="3200" dirty="0"/>
          </a:p>
        </p:txBody>
      </p:sp>
      <p:sp>
        <p:nvSpPr>
          <p:cNvPr id="5" name="Text Placeholder 3"/>
          <p:cNvSpPr txBox="1"/>
          <p:nvPr/>
        </p:nvSpPr>
        <p:spPr>
          <a:xfrm>
            <a:off x="1101013" y="2152743"/>
            <a:ext cx="7091265" cy="31794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t>1. Web Application Firewall (WAF): Protects individual web applications, analyzing HTTP traffic and blocking malicious requests.</a:t>
            </a:r>
            <a:endParaRPr lang="en-US" sz="2000" dirty="0"/>
          </a:p>
          <a:p>
            <a:pPr>
              <a:buFontTx/>
              <a:buChar char="•"/>
            </a:pPr>
            <a:r>
              <a:rPr lang="en-US" sz="2000" dirty="0"/>
              <a:t> 2. Network Firewall: Protects the entire network infrastructure, examining all network traffic and filtering based on protocols, ports, and IP addresses.</a:t>
            </a:r>
            <a:endParaRPr lang="en-US" sz="2000" dirty="0"/>
          </a:p>
          <a:p>
            <a:pPr>
              <a:buFontTx/>
              <a:buChar char="•"/>
            </a:pPr>
            <a:r>
              <a:rPr lang="en-US" sz="2000" dirty="0"/>
              <a:t> 3. Cloud-based Firewall: Deployed in the cloud, provides scalable protection, offloading the burden from on-premises infrastructure.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000" cy="6858000"/>
          </a:xfrm>
          <a:prstGeom prst="rect">
            <a:avLst/>
          </a:prstGeom>
        </p:spPr>
      </p:pic>
      <p:sp>
        <p:nvSpPr>
          <p:cNvPr id="3" name="Rectangle: Rounded Corners 2"/>
          <p:cNvSpPr/>
          <p:nvPr/>
        </p:nvSpPr>
        <p:spPr>
          <a:xfrm>
            <a:off x="640080" y="604520"/>
            <a:ext cx="10911840" cy="5648960"/>
          </a:xfrm>
          <a:prstGeom prst="roundRect">
            <a:avLst>
              <a:gd name="adj" fmla="val 2818"/>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4" name="Title 1"/>
          <p:cNvSpPr txBox="1"/>
          <p:nvPr/>
        </p:nvSpPr>
        <p:spPr>
          <a:xfrm>
            <a:off x="1029494" y="1017037"/>
            <a:ext cx="6326122" cy="662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Benefits of Using a Web Firewall</a:t>
            </a:r>
            <a:endParaRPr lang="en-IN" sz="3600" dirty="0"/>
          </a:p>
        </p:txBody>
      </p:sp>
      <p:sp>
        <p:nvSpPr>
          <p:cNvPr id="5" name="Text Placeholder 3"/>
          <p:cNvSpPr txBox="1"/>
          <p:nvPr/>
        </p:nvSpPr>
        <p:spPr>
          <a:xfrm>
            <a:off x="1029494" y="1809517"/>
            <a:ext cx="5971558" cy="403144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dirty="0"/>
              <a:t>1. Enhanced Security: Protects against various cyber threats, including hacking, data breaches, and malware infections.</a:t>
            </a:r>
            <a:endParaRPr lang="en-US" dirty="0"/>
          </a:p>
          <a:p>
            <a:pPr>
              <a:buFontTx/>
              <a:buChar char="•"/>
            </a:pPr>
            <a:r>
              <a:rPr lang="en-US" dirty="0"/>
              <a:t> 2. Improved Performance: Optimizes web application performance by filtering out unnecessary traffic and reducing server load.</a:t>
            </a:r>
            <a:endParaRPr lang="en-US" dirty="0"/>
          </a:p>
          <a:p>
            <a:pPr>
              <a:buFontTx/>
              <a:buChar char="•"/>
            </a:pPr>
            <a:r>
              <a:rPr lang="en-US" dirty="0"/>
              <a:t> 3. Access Control: Allows organizations to define and enforce access policies, ensuring authorized users only access the system.</a:t>
            </a:r>
            <a:endParaRPr lang="en-US" dirty="0"/>
          </a:p>
          <a:p>
            <a:pPr>
              <a:buFontTx/>
              <a:buChar char="•"/>
            </a:pPr>
            <a:r>
              <a:rPr lang="en-US" dirty="0"/>
              <a:t> 4. Compliance: Helps meet industry or regulatory requirements by implementing necessary security measures.</a:t>
            </a:r>
            <a:endParaRPr lang="en-US" dirty="0"/>
          </a:p>
          <a:p>
            <a:pPr>
              <a:buFontTx/>
              <a:buChar char="•"/>
            </a:pPr>
            <a:r>
              <a:rPr lang="en-US" dirty="0"/>
              <a:t> 5. Business Continuity: Mitigates the risk of downtime due to cyber attacks or unauthorized activities.</a:t>
            </a:r>
            <a:endParaRPr lang="en-US" dirty="0"/>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049" y="2024432"/>
            <a:ext cx="3602834" cy="28091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p:cNvSpPr/>
          <p:nvPr/>
        </p:nvSpPr>
        <p:spPr>
          <a:xfrm>
            <a:off x="-156660809" y="-114264360"/>
            <a:ext cx="376116266" cy="233887600"/>
          </a:xfrm>
          <a:custGeom>
            <a:avLst/>
            <a:gdLst/>
            <a:ahLst/>
            <a:cxnLst/>
            <a:rect l="l" t="t" r="r" b="b"/>
            <a:pathLst>
              <a:path w="12192000" h="6858000">
                <a:moveTo>
                  <a:pt x="3801339" y="2995854"/>
                </a:moveTo>
                <a:lnTo>
                  <a:pt x="3916482" y="3370859"/>
                </a:lnTo>
                <a:lnTo>
                  <a:pt x="3687397" y="3370859"/>
                </a:lnTo>
                <a:close/>
                <a:moveTo>
                  <a:pt x="8954333" y="2951736"/>
                </a:moveTo>
                <a:cubicBezTo>
                  <a:pt x="9022170" y="2951736"/>
                  <a:pt x="9075896" y="2974388"/>
                  <a:pt x="9115507" y="3019693"/>
                </a:cubicBezTo>
                <a:cubicBezTo>
                  <a:pt x="9155118" y="3064997"/>
                  <a:pt x="9174924" y="3136748"/>
                  <a:pt x="9174924" y="3234947"/>
                </a:cubicBezTo>
                <a:cubicBezTo>
                  <a:pt x="9174924" y="3351647"/>
                  <a:pt x="9155948" y="3432530"/>
                  <a:pt x="9117998" y="3477597"/>
                </a:cubicBezTo>
                <a:cubicBezTo>
                  <a:pt x="9080046" y="3522664"/>
                  <a:pt x="9026440" y="3545198"/>
                  <a:pt x="8957180" y="3545198"/>
                </a:cubicBezTo>
                <a:cubicBezTo>
                  <a:pt x="8889816" y="3545198"/>
                  <a:pt x="8836566" y="3522190"/>
                  <a:pt x="8797428" y="3476174"/>
                </a:cubicBezTo>
                <a:cubicBezTo>
                  <a:pt x="8758292" y="3430158"/>
                  <a:pt x="8738723" y="3354493"/>
                  <a:pt x="8738723" y="3249179"/>
                </a:cubicBezTo>
                <a:cubicBezTo>
                  <a:pt x="8738723" y="3142915"/>
                  <a:pt x="8758410" y="3066776"/>
                  <a:pt x="8797784" y="3020760"/>
                </a:cubicBezTo>
                <a:cubicBezTo>
                  <a:pt x="8837158" y="2974744"/>
                  <a:pt x="8889342" y="2951736"/>
                  <a:pt x="8954333" y="2951736"/>
                </a:cubicBezTo>
                <a:close/>
                <a:moveTo>
                  <a:pt x="9667322" y="2725452"/>
                </a:moveTo>
                <a:lnTo>
                  <a:pt x="9667322" y="3346966"/>
                </a:lnTo>
                <a:cubicBezTo>
                  <a:pt x="9667322" y="3398163"/>
                  <a:pt x="9677284" y="3456946"/>
                  <a:pt x="9697209" y="3523316"/>
                </a:cubicBezTo>
                <a:cubicBezTo>
                  <a:pt x="9709543" y="3564559"/>
                  <a:pt x="9732432" y="3604617"/>
                  <a:pt x="9765876" y="3643491"/>
                </a:cubicBezTo>
                <a:cubicBezTo>
                  <a:pt x="9799321" y="3682365"/>
                  <a:pt x="9836205" y="3712350"/>
                  <a:pt x="9876528" y="3733445"/>
                </a:cubicBezTo>
                <a:cubicBezTo>
                  <a:pt x="9916851" y="3754541"/>
                  <a:pt x="9967018" y="3768645"/>
                  <a:pt x="10027028" y="3775757"/>
                </a:cubicBezTo>
                <a:cubicBezTo>
                  <a:pt x="10087038" y="3782869"/>
                  <a:pt x="10142423" y="3786425"/>
                  <a:pt x="10193183" y="3786425"/>
                </a:cubicBezTo>
                <a:cubicBezTo>
                  <a:pt x="10280945" y="3786425"/>
                  <a:pt x="10356136" y="3774810"/>
                  <a:pt x="10418755" y="3751579"/>
                </a:cubicBezTo>
                <a:cubicBezTo>
                  <a:pt x="10463822" y="3734991"/>
                  <a:pt x="10506873" y="3706192"/>
                  <a:pt x="10547908" y="3665183"/>
                </a:cubicBezTo>
                <a:cubicBezTo>
                  <a:pt x="10588943" y="3624174"/>
                  <a:pt x="10619066" y="3576292"/>
                  <a:pt x="10638279" y="3521538"/>
                </a:cubicBezTo>
                <a:cubicBezTo>
                  <a:pt x="10657492" y="3466783"/>
                  <a:pt x="10667098" y="3408592"/>
                  <a:pt x="10667098" y="3346966"/>
                </a:cubicBezTo>
                <a:lnTo>
                  <a:pt x="10667098" y="2725452"/>
                </a:lnTo>
                <a:lnTo>
                  <a:pt x="10345462" y="2725452"/>
                </a:lnTo>
                <a:lnTo>
                  <a:pt x="10345462" y="3361765"/>
                </a:lnTo>
                <a:cubicBezTo>
                  <a:pt x="10345462" y="3419588"/>
                  <a:pt x="10329689" y="3464260"/>
                  <a:pt x="10298142" y="3495781"/>
                </a:cubicBezTo>
                <a:cubicBezTo>
                  <a:pt x="10266595" y="3527302"/>
                  <a:pt x="10223069" y="3543063"/>
                  <a:pt x="10167566" y="3543063"/>
                </a:cubicBezTo>
                <a:cubicBezTo>
                  <a:pt x="10111588" y="3543063"/>
                  <a:pt x="10067825" y="3527067"/>
                  <a:pt x="10036279" y="3495075"/>
                </a:cubicBezTo>
                <a:cubicBezTo>
                  <a:pt x="10004732" y="3463084"/>
                  <a:pt x="9988958" y="3418647"/>
                  <a:pt x="9988958" y="3361765"/>
                </a:cubicBezTo>
                <a:lnTo>
                  <a:pt x="9988958" y="2725452"/>
                </a:lnTo>
                <a:close/>
                <a:moveTo>
                  <a:pt x="7303871" y="2725452"/>
                </a:moveTo>
                <a:lnTo>
                  <a:pt x="7710186" y="3331722"/>
                </a:lnTo>
                <a:lnTo>
                  <a:pt x="7710186" y="3768635"/>
                </a:lnTo>
                <a:lnTo>
                  <a:pt x="8033245" y="3768635"/>
                </a:lnTo>
                <a:lnTo>
                  <a:pt x="8033245" y="3331722"/>
                </a:lnTo>
                <a:lnTo>
                  <a:pt x="8438848" y="2725452"/>
                </a:lnTo>
                <a:lnTo>
                  <a:pt x="8082712" y="2725452"/>
                </a:lnTo>
                <a:lnTo>
                  <a:pt x="7872105" y="3077375"/>
                </a:lnTo>
                <a:lnTo>
                  <a:pt x="7661932" y="2725452"/>
                </a:lnTo>
                <a:close/>
                <a:moveTo>
                  <a:pt x="5686584" y="2725452"/>
                </a:moveTo>
                <a:lnTo>
                  <a:pt x="5686584" y="3768635"/>
                </a:lnTo>
                <a:lnTo>
                  <a:pt x="6008932" y="3768635"/>
                </a:lnTo>
                <a:lnTo>
                  <a:pt x="6008932" y="3514077"/>
                </a:lnTo>
                <a:lnTo>
                  <a:pt x="6175476" y="3339628"/>
                </a:lnTo>
                <a:lnTo>
                  <a:pt x="6395422" y="3768635"/>
                </a:lnTo>
                <a:lnTo>
                  <a:pt x="6792386" y="3768635"/>
                </a:lnTo>
                <a:lnTo>
                  <a:pt x="6394632" y="3119203"/>
                </a:lnTo>
                <a:lnTo>
                  <a:pt x="6775308" y="2725452"/>
                </a:lnTo>
                <a:lnTo>
                  <a:pt x="6346590" y="2725452"/>
                </a:lnTo>
                <a:lnTo>
                  <a:pt x="6008932" y="3119670"/>
                </a:lnTo>
                <a:lnTo>
                  <a:pt x="6008932" y="2725452"/>
                </a:lnTo>
                <a:close/>
                <a:moveTo>
                  <a:pt x="4477621" y="2725452"/>
                </a:moveTo>
                <a:lnTo>
                  <a:pt x="4477621" y="3768635"/>
                </a:lnTo>
                <a:lnTo>
                  <a:pt x="4780756" y="3768635"/>
                </a:lnTo>
                <a:lnTo>
                  <a:pt x="4780756" y="3195854"/>
                </a:lnTo>
                <a:lnTo>
                  <a:pt x="5171416" y="3768635"/>
                </a:lnTo>
                <a:lnTo>
                  <a:pt x="5475263" y="3768635"/>
                </a:lnTo>
                <a:lnTo>
                  <a:pt x="5475263" y="2725452"/>
                </a:lnTo>
                <a:lnTo>
                  <a:pt x="5171416" y="2725452"/>
                </a:lnTo>
                <a:lnTo>
                  <a:pt x="5171416" y="3302592"/>
                </a:lnTo>
                <a:lnTo>
                  <a:pt x="4778621" y="2725452"/>
                </a:lnTo>
                <a:close/>
                <a:moveTo>
                  <a:pt x="3629492" y="2725452"/>
                </a:moveTo>
                <a:lnTo>
                  <a:pt x="3237409" y="3768635"/>
                </a:lnTo>
                <a:lnTo>
                  <a:pt x="3566538" y="3768635"/>
                </a:lnTo>
                <a:lnTo>
                  <a:pt x="3617383" y="3596432"/>
                </a:lnTo>
                <a:lnTo>
                  <a:pt x="3983349" y="3596432"/>
                </a:lnTo>
                <a:lnTo>
                  <a:pt x="4035539" y="3768635"/>
                </a:lnTo>
                <a:lnTo>
                  <a:pt x="4373097" y="3768635"/>
                </a:lnTo>
                <a:lnTo>
                  <a:pt x="3981103" y="2725452"/>
                </a:lnTo>
                <a:close/>
                <a:moveTo>
                  <a:pt x="2133760" y="2725452"/>
                </a:moveTo>
                <a:lnTo>
                  <a:pt x="2133760" y="3768635"/>
                </a:lnTo>
                <a:lnTo>
                  <a:pt x="2456107" y="3768635"/>
                </a:lnTo>
                <a:lnTo>
                  <a:pt x="2456107" y="3346666"/>
                </a:lnTo>
                <a:lnTo>
                  <a:pt x="2808342" y="3346666"/>
                </a:lnTo>
                <a:lnTo>
                  <a:pt x="2808342" y="3768635"/>
                </a:lnTo>
                <a:lnTo>
                  <a:pt x="3132113" y="3768635"/>
                </a:lnTo>
                <a:lnTo>
                  <a:pt x="3132113" y="2725452"/>
                </a:lnTo>
                <a:lnTo>
                  <a:pt x="2808342" y="2725452"/>
                </a:lnTo>
                <a:lnTo>
                  <a:pt x="2808342" y="3090495"/>
                </a:lnTo>
                <a:lnTo>
                  <a:pt x="2456107" y="3090495"/>
                </a:lnTo>
                <a:lnTo>
                  <a:pt x="2456107" y="2725452"/>
                </a:lnTo>
                <a:close/>
                <a:moveTo>
                  <a:pt x="1011293" y="2725452"/>
                </a:moveTo>
                <a:lnTo>
                  <a:pt x="1011293" y="2983046"/>
                </a:lnTo>
                <a:lnTo>
                  <a:pt x="1340045" y="2983046"/>
                </a:lnTo>
                <a:lnTo>
                  <a:pt x="1340045" y="3768635"/>
                </a:lnTo>
                <a:lnTo>
                  <a:pt x="1662393" y="3768635"/>
                </a:lnTo>
                <a:lnTo>
                  <a:pt x="1662393" y="2983046"/>
                </a:lnTo>
                <a:lnTo>
                  <a:pt x="1991145" y="2983046"/>
                </a:lnTo>
                <a:lnTo>
                  <a:pt x="1991145" y="2725452"/>
                </a:lnTo>
                <a:close/>
                <a:moveTo>
                  <a:pt x="8955044" y="2707663"/>
                </a:moveTo>
                <a:cubicBezTo>
                  <a:pt x="8785688" y="2707663"/>
                  <a:pt x="8653570" y="2755102"/>
                  <a:pt x="8558692" y="2849980"/>
                </a:cubicBezTo>
                <a:cubicBezTo>
                  <a:pt x="8463814" y="2944858"/>
                  <a:pt x="8416375" y="3077449"/>
                  <a:pt x="8416375" y="3247755"/>
                </a:cubicBezTo>
                <a:cubicBezTo>
                  <a:pt x="8416375" y="3369673"/>
                  <a:pt x="8440332" y="3471193"/>
                  <a:pt x="8488245" y="3552314"/>
                </a:cubicBezTo>
                <a:cubicBezTo>
                  <a:pt x="8536158" y="3633434"/>
                  <a:pt x="8598660" y="3692733"/>
                  <a:pt x="8675748" y="3730210"/>
                </a:cubicBezTo>
                <a:cubicBezTo>
                  <a:pt x="8752836" y="3767686"/>
                  <a:pt x="8850204" y="3786425"/>
                  <a:pt x="8967853" y="3786425"/>
                </a:cubicBezTo>
                <a:cubicBezTo>
                  <a:pt x="9083604" y="3786425"/>
                  <a:pt x="9180261" y="3764722"/>
                  <a:pt x="9257824" y="3721315"/>
                </a:cubicBezTo>
                <a:cubicBezTo>
                  <a:pt x="9335386" y="3677908"/>
                  <a:pt x="9394685" y="3617186"/>
                  <a:pt x="9435720" y="3539149"/>
                </a:cubicBezTo>
                <a:cubicBezTo>
                  <a:pt x="9476755" y="3461112"/>
                  <a:pt x="9497272" y="3361135"/>
                  <a:pt x="9497272" y="3239217"/>
                </a:cubicBezTo>
                <a:cubicBezTo>
                  <a:pt x="9497272" y="3071282"/>
                  <a:pt x="9450307" y="2940707"/>
                  <a:pt x="9356378" y="2847489"/>
                </a:cubicBezTo>
                <a:cubicBezTo>
                  <a:pt x="9262449" y="2754271"/>
                  <a:pt x="9128671" y="2707663"/>
                  <a:pt x="8955044" y="2707663"/>
                </a:cubicBezTo>
                <a:close/>
                <a:moveTo>
                  <a:pt x="0" y="0"/>
                </a:moveTo>
                <a:lnTo>
                  <a:pt x="12192000" y="0"/>
                </a:lnTo>
                <a:lnTo>
                  <a:pt x="12192000" y="6858000"/>
                </a:lnTo>
                <a:lnTo>
                  <a:pt x="0" y="6858000"/>
                </a:lnTo>
                <a:close/>
              </a:path>
            </a:pathLst>
          </a:custGeom>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IN" dirty="0"/>
          </a:p>
        </p:txBody>
      </p:sp>
      <p:pic>
        <p:nvPicPr>
          <p:cNvPr id="2" name="Picture 1"/>
          <p:cNvPicPr>
            <a:picLocks noChangeAspect="1"/>
          </p:cNvPicPr>
          <p:nvPr/>
        </p:nvPicPr>
        <p:blipFill>
          <a:blip r:embed="rId1"/>
          <a:stretch>
            <a:fillRect/>
          </a:stretch>
        </p:blipFill>
        <p:spPr>
          <a:xfrm>
            <a:off x="0" y="0"/>
            <a:ext cx="12192000" cy="6858000"/>
          </a:xfrm>
          <a:prstGeom prst="rect">
            <a:avLst/>
          </a:prstGeom>
        </p:spPr>
      </p:pic>
      <p:sp>
        <p:nvSpPr>
          <p:cNvPr id="3" name="Rectangle: Rounded Corners 2"/>
          <p:cNvSpPr/>
          <p:nvPr/>
        </p:nvSpPr>
        <p:spPr>
          <a:xfrm>
            <a:off x="640080" y="604520"/>
            <a:ext cx="10911840" cy="5648960"/>
          </a:xfrm>
          <a:prstGeom prst="roundRect">
            <a:avLst>
              <a:gd name="adj" fmla="val 2818"/>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4" name="Title 1"/>
          <p:cNvSpPr txBox="1"/>
          <p:nvPr/>
        </p:nvSpPr>
        <p:spPr>
          <a:xfrm>
            <a:off x="1284044" y="1133669"/>
            <a:ext cx="3932237" cy="6531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Conclusion</a:t>
            </a:r>
            <a:endParaRPr lang="en-IN" dirty="0"/>
          </a:p>
        </p:txBody>
      </p:sp>
      <p:sp>
        <p:nvSpPr>
          <p:cNvPr id="5" name="Text Placeholder 3"/>
          <p:cNvSpPr txBox="1"/>
          <p:nvPr/>
        </p:nvSpPr>
        <p:spPr>
          <a:xfrm>
            <a:off x="1284044" y="1884784"/>
            <a:ext cx="5618448" cy="38395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dirty="0"/>
              <a:t>Web firewalls play a crucial role in protecting websites and web applications from a wide range of online threats.</a:t>
            </a:r>
            <a:endParaRPr lang="en-US" dirty="0"/>
          </a:p>
          <a:p>
            <a:pPr>
              <a:buFontTx/>
              <a:buChar char="•"/>
            </a:pPr>
            <a:r>
              <a:rPr lang="en-US" dirty="0"/>
              <a:t> By implementing a web firewall and following best practices, organizations can significantly enhance their online security and protect their sensitive data.</a:t>
            </a:r>
            <a:endParaRPr lang="en-US" dirty="0"/>
          </a:p>
        </p:txBody>
      </p:sp>
      <p:pic>
        <p:nvPicPr>
          <p:cNvPr id="6" name="Picture 5"/>
          <p:cNvPicPr>
            <a:picLocks noChangeAspect="1"/>
          </p:cNvPicPr>
          <p:nvPr/>
        </p:nvPicPr>
        <p:blipFill>
          <a:blip r:embed="rId2"/>
          <a:srcRect l="7864" r="7864"/>
          <a:stretch>
            <a:fillRect/>
          </a:stretch>
        </p:blipFill>
        <p:spPr>
          <a:xfrm>
            <a:off x="6822233" y="1608817"/>
            <a:ext cx="4257868" cy="37709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92000" cy="6858000"/>
          </a:xfrm>
          <a:prstGeom prst="rect">
            <a:avLst/>
          </a:prstGeom>
          <a:ln>
            <a:noFill/>
          </a:ln>
        </p:spPr>
      </p:pic>
      <p:sp>
        <p:nvSpPr>
          <p:cNvPr id="7" name="Freeform: Shape 6"/>
          <p:cNvSpPr/>
          <p:nvPr/>
        </p:nvSpPr>
        <p:spPr>
          <a:xfrm>
            <a:off x="0" y="0"/>
            <a:ext cx="12192000" cy="6858000"/>
          </a:xfrm>
          <a:custGeom>
            <a:avLst/>
            <a:gdLst/>
            <a:ahLst/>
            <a:cxnLst/>
            <a:rect l="l" t="t" r="r" b="b"/>
            <a:pathLst>
              <a:path w="12192000" h="6858000">
                <a:moveTo>
                  <a:pt x="3801339" y="2995854"/>
                </a:moveTo>
                <a:lnTo>
                  <a:pt x="3916482" y="3370859"/>
                </a:lnTo>
                <a:lnTo>
                  <a:pt x="3687397" y="3370859"/>
                </a:lnTo>
                <a:close/>
                <a:moveTo>
                  <a:pt x="8954333" y="2951736"/>
                </a:moveTo>
                <a:cubicBezTo>
                  <a:pt x="9022170" y="2951736"/>
                  <a:pt x="9075896" y="2974388"/>
                  <a:pt x="9115507" y="3019693"/>
                </a:cubicBezTo>
                <a:cubicBezTo>
                  <a:pt x="9155118" y="3064997"/>
                  <a:pt x="9174924" y="3136748"/>
                  <a:pt x="9174924" y="3234947"/>
                </a:cubicBezTo>
                <a:cubicBezTo>
                  <a:pt x="9174924" y="3351647"/>
                  <a:pt x="9155948" y="3432530"/>
                  <a:pt x="9117998" y="3477597"/>
                </a:cubicBezTo>
                <a:cubicBezTo>
                  <a:pt x="9080046" y="3522664"/>
                  <a:pt x="9026440" y="3545198"/>
                  <a:pt x="8957180" y="3545198"/>
                </a:cubicBezTo>
                <a:cubicBezTo>
                  <a:pt x="8889816" y="3545198"/>
                  <a:pt x="8836566" y="3522190"/>
                  <a:pt x="8797428" y="3476174"/>
                </a:cubicBezTo>
                <a:cubicBezTo>
                  <a:pt x="8758292" y="3430158"/>
                  <a:pt x="8738723" y="3354493"/>
                  <a:pt x="8738723" y="3249179"/>
                </a:cubicBezTo>
                <a:cubicBezTo>
                  <a:pt x="8738723" y="3142915"/>
                  <a:pt x="8758410" y="3066776"/>
                  <a:pt x="8797784" y="3020760"/>
                </a:cubicBezTo>
                <a:cubicBezTo>
                  <a:pt x="8837158" y="2974744"/>
                  <a:pt x="8889342" y="2951736"/>
                  <a:pt x="8954333" y="2951736"/>
                </a:cubicBezTo>
                <a:close/>
                <a:moveTo>
                  <a:pt x="9667322" y="2725452"/>
                </a:moveTo>
                <a:lnTo>
                  <a:pt x="9667322" y="3346966"/>
                </a:lnTo>
                <a:cubicBezTo>
                  <a:pt x="9667322" y="3398163"/>
                  <a:pt x="9677284" y="3456946"/>
                  <a:pt x="9697209" y="3523316"/>
                </a:cubicBezTo>
                <a:cubicBezTo>
                  <a:pt x="9709543" y="3564559"/>
                  <a:pt x="9732432" y="3604617"/>
                  <a:pt x="9765876" y="3643491"/>
                </a:cubicBezTo>
                <a:cubicBezTo>
                  <a:pt x="9799321" y="3682365"/>
                  <a:pt x="9836205" y="3712350"/>
                  <a:pt x="9876528" y="3733445"/>
                </a:cubicBezTo>
                <a:cubicBezTo>
                  <a:pt x="9916851" y="3754541"/>
                  <a:pt x="9967018" y="3768645"/>
                  <a:pt x="10027028" y="3775757"/>
                </a:cubicBezTo>
                <a:cubicBezTo>
                  <a:pt x="10087038" y="3782869"/>
                  <a:pt x="10142423" y="3786425"/>
                  <a:pt x="10193183" y="3786425"/>
                </a:cubicBezTo>
                <a:cubicBezTo>
                  <a:pt x="10280945" y="3786425"/>
                  <a:pt x="10356136" y="3774810"/>
                  <a:pt x="10418755" y="3751579"/>
                </a:cubicBezTo>
                <a:cubicBezTo>
                  <a:pt x="10463822" y="3734991"/>
                  <a:pt x="10506873" y="3706192"/>
                  <a:pt x="10547908" y="3665183"/>
                </a:cubicBezTo>
                <a:cubicBezTo>
                  <a:pt x="10588943" y="3624174"/>
                  <a:pt x="10619066" y="3576292"/>
                  <a:pt x="10638279" y="3521538"/>
                </a:cubicBezTo>
                <a:cubicBezTo>
                  <a:pt x="10657492" y="3466783"/>
                  <a:pt x="10667098" y="3408592"/>
                  <a:pt x="10667098" y="3346966"/>
                </a:cubicBezTo>
                <a:lnTo>
                  <a:pt x="10667098" y="2725452"/>
                </a:lnTo>
                <a:lnTo>
                  <a:pt x="10345462" y="2725452"/>
                </a:lnTo>
                <a:lnTo>
                  <a:pt x="10345462" y="3361765"/>
                </a:lnTo>
                <a:cubicBezTo>
                  <a:pt x="10345462" y="3419588"/>
                  <a:pt x="10329689" y="3464260"/>
                  <a:pt x="10298142" y="3495781"/>
                </a:cubicBezTo>
                <a:cubicBezTo>
                  <a:pt x="10266595" y="3527302"/>
                  <a:pt x="10223069" y="3543063"/>
                  <a:pt x="10167566" y="3543063"/>
                </a:cubicBezTo>
                <a:cubicBezTo>
                  <a:pt x="10111588" y="3543063"/>
                  <a:pt x="10067825" y="3527067"/>
                  <a:pt x="10036279" y="3495075"/>
                </a:cubicBezTo>
                <a:cubicBezTo>
                  <a:pt x="10004732" y="3463084"/>
                  <a:pt x="9988958" y="3418647"/>
                  <a:pt x="9988958" y="3361765"/>
                </a:cubicBezTo>
                <a:lnTo>
                  <a:pt x="9988958" y="2725452"/>
                </a:lnTo>
                <a:close/>
                <a:moveTo>
                  <a:pt x="7303871" y="2725452"/>
                </a:moveTo>
                <a:lnTo>
                  <a:pt x="7710186" y="3331722"/>
                </a:lnTo>
                <a:lnTo>
                  <a:pt x="7710186" y="3768635"/>
                </a:lnTo>
                <a:lnTo>
                  <a:pt x="8033245" y="3768635"/>
                </a:lnTo>
                <a:lnTo>
                  <a:pt x="8033245" y="3331722"/>
                </a:lnTo>
                <a:lnTo>
                  <a:pt x="8438848" y="2725452"/>
                </a:lnTo>
                <a:lnTo>
                  <a:pt x="8082712" y="2725452"/>
                </a:lnTo>
                <a:lnTo>
                  <a:pt x="7872105" y="3077375"/>
                </a:lnTo>
                <a:lnTo>
                  <a:pt x="7661932" y="2725452"/>
                </a:lnTo>
                <a:close/>
                <a:moveTo>
                  <a:pt x="5686584" y="2725452"/>
                </a:moveTo>
                <a:lnTo>
                  <a:pt x="5686584" y="3768635"/>
                </a:lnTo>
                <a:lnTo>
                  <a:pt x="6008932" y="3768635"/>
                </a:lnTo>
                <a:lnTo>
                  <a:pt x="6008932" y="3514077"/>
                </a:lnTo>
                <a:lnTo>
                  <a:pt x="6175476" y="3339628"/>
                </a:lnTo>
                <a:lnTo>
                  <a:pt x="6395422" y="3768635"/>
                </a:lnTo>
                <a:lnTo>
                  <a:pt x="6792386" y="3768635"/>
                </a:lnTo>
                <a:lnTo>
                  <a:pt x="6394632" y="3119203"/>
                </a:lnTo>
                <a:lnTo>
                  <a:pt x="6775308" y="2725452"/>
                </a:lnTo>
                <a:lnTo>
                  <a:pt x="6346590" y="2725452"/>
                </a:lnTo>
                <a:lnTo>
                  <a:pt x="6008932" y="3119670"/>
                </a:lnTo>
                <a:lnTo>
                  <a:pt x="6008932" y="2725452"/>
                </a:lnTo>
                <a:close/>
                <a:moveTo>
                  <a:pt x="4477621" y="2725452"/>
                </a:moveTo>
                <a:lnTo>
                  <a:pt x="4477621" y="3768635"/>
                </a:lnTo>
                <a:lnTo>
                  <a:pt x="4780756" y="3768635"/>
                </a:lnTo>
                <a:lnTo>
                  <a:pt x="4780756" y="3195854"/>
                </a:lnTo>
                <a:lnTo>
                  <a:pt x="5171416" y="3768635"/>
                </a:lnTo>
                <a:lnTo>
                  <a:pt x="5475263" y="3768635"/>
                </a:lnTo>
                <a:lnTo>
                  <a:pt x="5475263" y="2725452"/>
                </a:lnTo>
                <a:lnTo>
                  <a:pt x="5171416" y="2725452"/>
                </a:lnTo>
                <a:lnTo>
                  <a:pt x="5171416" y="3302592"/>
                </a:lnTo>
                <a:lnTo>
                  <a:pt x="4778621" y="2725452"/>
                </a:lnTo>
                <a:close/>
                <a:moveTo>
                  <a:pt x="3629492" y="2725452"/>
                </a:moveTo>
                <a:lnTo>
                  <a:pt x="3237409" y="3768635"/>
                </a:lnTo>
                <a:lnTo>
                  <a:pt x="3566538" y="3768635"/>
                </a:lnTo>
                <a:lnTo>
                  <a:pt x="3617383" y="3596432"/>
                </a:lnTo>
                <a:lnTo>
                  <a:pt x="3983349" y="3596432"/>
                </a:lnTo>
                <a:lnTo>
                  <a:pt x="4035539" y="3768635"/>
                </a:lnTo>
                <a:lnTo>
                  <a:pt x="4373097" y="3768635"/>
                </a:lnTo>
                <a:lnTo>
                  <a:pt x="3981103" y="2725452"/>
                </a:lnTo>
                <a:close/>
                <a:moveTo>
                  <a:pt x="2133760" y="2725452"/>
                </a:moveTo>
                <a:lnTo>
                  <a:pt x="2133760" y="3768635"/>
                </a:lnTo>
                <a:lnTo>
                  <a:pt x="2456107" y="3768635"/>
                </a:lnTo>
                <a:lnTo>
                  <a:pt x="2456107" y="3346666"/>
                </a:lnTo>
                <a:lnTo>
                  <a:pt x="2808342" y="3346666"/>
                </a:lnTo>
                <a:lnTo>
                  <a:pt x="2808342" y="3768635"/>
                </a:lnTo>
                <a:lnTo>
                  <a:pt x="3132113" y="3768635"/>
                </a:lnTo>
                <a:lnTo>
                  <a:pt x="3132113" y="2725452"/>
                </a:lnTo>
                <a:lnTo>
                  <a:pt x="2808342" y="2725452"/>
                </a:lnTo>
                <a:lnTo>
                  <a:pt x="2808342" y="3090495"/>
                </a:lnTo>
                <a:lnTo>
                  <a:pt x="2456107" y="3090495"/>
                </a:lnTo>
                <a:lnTo>
                  <a:pt x="2456107" y="2725452"/>
                </a:lnTo>
                <a:close/>
                <a:moveTo>
                  <a:pt x="1011293" y="2725452"/>
                </a:moveTo>
                <a:lnTo>
                  <a:pt x="1011293" y="2983046"/>
                </a:lnTo>
                <a:lnTo>
                  <a:pt x="1340045" y="2983046"/>
                </a:lnTo>
                <a:lnTo>
                  <a:pt x="1340045" y="3768635"/>
                </a:lnTo>
                <a:lnTo>
                  <a:pt x="1662393" y="3768635"/>
                </a:lnTo>
                <a:lnTo>
                  <a:pt x="1662393" y="2983046"/>
                </a:lnTo>
                <a:lnTo>
                  <a:pt x="1991145" y="2983046"/>
                </a:lnTo>
                <a:lnTo>
                  <a:pt x="1991145" y="2725452"/>
                </a:lnTo>
                <a:close/>
                <a:moveTo>
                  <a:pt x="8955044" y="2707663"/>
                </a:moveTo>
                <a:cubicBezTo>
                  <a:pt x="8785688" y="2707663"/>
                  <a:pt x="8653570" y="2755102"/>
                  <a:pt x="8558692" y="2849980"/>
                </a:cubicBezTo>
                <a:cubicBezTo>
                  <a:pt x="8463814" y="2944858"/>
                  <a:pt x="8416375" y="3077449"/>
                  <a:pt x="8416375" y="3247755"/>
                </a:cubicBezTo>
                <a:cubicBezTo>
                  <a:pt x="8416375" y="3369673"/>
                  <a:pt x="8440332" y="3471193"/>
                  <a:pt x="8488245" y="3552314"/>
                </a:cubicBezTo>
                <a:cubicBezTo>
                  <a:pt x="8536158" y="3633434"/>
                  <a:pt x="8598660" y="3692733"/>
                  <a:pt x="8675748" y="3730210"/>
                </a:cubicBezTo>
                <a:cubicBezTo>
                  <a:pt x="8752836" y="3767686"/>
                  <a:pt x="8850204" y="3786425"/>
                  <a:pt x="8967853" y="3786425"/>
                </a:cubicBezTo>
                <a:cubicBezTo>
                  <a:pt x="9083604" y="3786425"/>
                  <a:pt x="9180261" y="3764722"/>
                  <a:pt x="9257824" y="3721315"/>
                </a:cubicBezTo>
                <a:cubicBezTo>
                  <a:pt x="9335386" y="3677908"/>
                  <a:pt x="9394685" y="3617186"/>
                  <a:pt x="9435720" y="3539149"/>
                </a:cubicBezTo>
                <a:cubicBezTo>
                  <a:pt x="9476755" y="3461112"/>
                  <a:pt x="9497272" y="3361135"/>
                  <a:pt x="9497272" y="3239217"/>
                </a:cubicBezTo>
                <a:cubicBezTo>
                  <a:pt x="9497272" y="3071282"/>
                  <a:pt x="9450307" y="2940707"/>
                  <a:pt x="9356378" y="2847489"/>
                </a:cubicBezTo>
                <a:cubicBezTo>
                  <a:pt x="9262449" y="2754271"/>
                  <a:pt x="9128671" y="2707663"/>
                  <a:pt x="8955044" y="2707663"/>
                </a:cubicBezTo>
                <a:close/>
                <a:moveTo>
                  <a:pt x="0" y="0"/>
                </a:moveTo>
                <a:lnTo>
                  <a:pt x="12192000" y="0"/>
                </a:lnTo>
                <a:lnTo>
                  <a:pt x="12192000" y="6858000"/>
                </a:lnTo>
                <a:lnTo>
                  <a:pt x="0" y="6858000"/>
                </a:lnTo>
                <a:close/>
              </a:path>
            </a:pathLst>
          </a:cu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1 F 6 D 3 B B 2 2 6 6 9 6 6 4 3 9 E 5 1 2 3 9 7 B 0 B 5 A 1 F 6 "   m a : c o n t e n t T y p e V e r s i o n = " 0 "   m a : c o n t e n t T y p e D e s c r i p t i o n = " C r e a t e   a   n e w   d o c u m e n t . "   m a : c o n t e n t T y p e S c o p e = " "   m a : v e r s i o n I D = " 3 d 3 1 8 9 4 a a 5 4 8 c c 3 1 b 3 0 1 d c f 9 b 4 8 8 6 4 4 6 "   x m l n s : c t = " h t t p : / / s c h e m a s . m i c r o s o f t . c o m / o f f i c e / 2 0 0 6 / m e t a d a t a / c o n t e n t T y p e "   x m l n s : m a = " h t t p : / / s c h e m a s . m i c r o s o f t . c o m / o f f i c e / 2 0 0 6 / m e t a d a t a / p r o p e r t i e s / m e t a A t t r i b u t e s " >  
 < x s d : s c h e m a   t a r g e t N a m e s p a c e = " h t t p : / / s c h e m a s . m i c r o s o f t . c o m / o f f i c e / 2 0 0 6 / m e t a d a t a / p r o p e r t i e s "   m a : r o o t = " t r u e "   m a : f i e l d s I D = " 4 5 6 f d 8 8 2 d a 2 e b 7 8 a e 3 e 3 b 5 3 3 e e 0 f c e d 0 "   x m l n s : x s d = " h t t p : / / w w w . w 3 . o r g / 2 0 0 1 / X M L S c h e m a "   x m l n s : x s = " h t t p : / / w w w . w 3 . o r g / 2 0 0 1 / X M L S c h e m a "   x m l n s : p = " h t t p : / / s c h e m a s . m i c r o s o f t . c o m / o f f i c e / 2 0 0 6 / m e t a d a t a / p r o p e r t i e s " >  
 < x s d : e l e m e n t   n a m e = " p r o p e r t i e s " >  
 < x s d : c o m p l e x T y p e >  
 < x s d : s e q u e n c e >  
 < x s d : e l e m e n t   n a m e = " d o c u m e n t M a n a g e m e n t " >  
 < x s d : c o m p l e x T y p e >  
 < x s d : a l l / >  
 < / x s d : c o m p l e x T y p e >  
 < / x s d : e l e m e n t >  
 < / x s d : s e q u e n c e > 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E92E8E4A-DAF4-41AC-A3E7-D9966A2297A5}">
  <ds:schemaRefs/>
</ds:datastoreItem>
</file>

<file path=customXml/itemProps2.xml><?xml version="1.0" encoding="utf-8"?>
<ds:datastoreItem xmlns:ds="http://schemas.openxmlformats.org/officeDocument/2006/customXml" ds:itemID="{C78C8302-8107-4475-AE33-4C63628CAA8B}">
  <ds:schemaRefs/>
</ds:datastoreItem>
</file>

<file path=customXml/itemProps3.xml><?xml version="1.0" encoding="utf-8"?>
<ds:datastoreItem xmlns:ds="http://schemas.openxmlformats.org/officeDocument/2006/customXml" ds:itemID="{EB8C12E6-AF8C-4301-9CE7-AC5AC51BEB77}">
  <ds:schemaRefs/>
</ds:datastoreItem>
</file>

<file path=docProps/app.xml><?xml version="1.0" encoding="utf-8"?>
<Properties xmlns="http://schemas.openxmlformats.org/officeDocument/2006/extended-properties" xmlns:vt="http://schemas.openxmlformats.org/officeDocument/2006/docPropsVTypes">
  <TotalTime>0</TotalTime>
  <Words>2182</Words>
  <Application>WPS Presentation</Application>
  <PresentationFormat>Widescreen</PresentationFormat>
  <Paragraphs>32</Paragraphs>
  <Slides>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Arial Black</vt:lpstr>
      <vt:lpstr>Aptos Display</vt:lpstr>
      <vt:lpstr>Segoe Print</vt:lpstr>
      <vt:lpstr>Google Sans</vt:lpstr>
      <vt:lpstr>Microsoft YaHei</vt:lpstr>
      <vt:lpstr>Arial Unicode MS</vt:lpstr>
      <vt:lpstr>Calibri Light</vt:lpstr>
      <vt:lpstr>Calibri</vt:lpstr>
      <vt:lpstr>Arial Narrow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R-[CB.SC.U4CSE23115]</dc:creator>
  <cp:lastModifiedBy>admin</cp:lastModifiedBy>
  <cp:revision>2</cp:revision>
  <dcterms:created xsi:type="dcterms:W3CDTF">2023-11-29T08:28:00Z</dcterms:created>
  <dcterms:modified xsi:type="dcterms:W3CDTF">2023-11-29T14:57:58Z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0x0101001F6D3BB2266966439E512397B0B5A1F6</vt:lpwstr>
  </property>
  <property fmtid="{D5CDD505-2E9C-101B-9397-08002B2CF9AE}" pid="3" name="ICV">
    <vt:lpwstr>56EAB11AD6254E3DACA09E8CE8B2B818_12</vt:lpwstr>
  </property>
  <property fmtid="{D5CDD505-2E9C-101B-9397-08002B2CF9AE}" pid="4" name="KSOProductBuildVer">
    <vt:lpwstr>1033-12.2.0.13292</vt:lpwstr>
  </property>
</Properties>
</file>