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13" y="0"/>
            <a:ext cx="10409854" cy="6858000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54117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81"/>
            <a:ext cx="12192000" cy="68721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31" y="0"/>
            <a:ext cx="1030573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</cp:revision>
  <dcterms:created xsi:type="dcterms:W3CDTF">2023-11-29T16:38:23Z</dcterms:created>
  <dcterms:modified xsi:type="dcterms:W3CDTF">2023-11-29T16:38:23Z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3A65EBF9E5FB44A6B9D749154DEB21BF_11</vt:lpwstr>
  </property>
  <property fmtid="{D5CDD505-2E9C-101B-9397-08002B2CF9AE}" pid="3" name="KSOProductBuildVer">
    <vt:lpwstr>1033-12.2.0.13292</vt:lpwstr>
  </property>
</Properties>
</file>