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cs-plus-cyber-banner"/>
          <p:cNvPicPr>
            <a:picLocks noChangeAspect="1"/>
          </p:cNvPicPr>
          <p:nvPr/>
        </p:nvPicPr>
        <p:blipFill>
          <a:blip r:embed="rId1"/>
          <a:stretch>
            <a:fillRect/>
          </a:stretch>
        </p:blipFill>
        <p:spPr>
          <a:xfrm>
            <a:off x="2540" y="-635"/>
            <a:ext cx="12189460" cy="6858635"/>
          </a:xfrm>
          <a:prstGeom prst="rect">
            <a:avLst/>
          </a:prstGeom>
        </p:spPr>
      </p:pic>
      <p:sp>
        <p:nvSpPr>
          <p:cNvPr id="5" name="Freeform 4"/>
          <p:cNvSpPr/>
          <p:nvPr/>
        </p:nvSpPr>
        <p:spPr>
          <a:xfrm>
            <a:off x="3175" y="-1270"/>
            <a:ext cx="12188825" cy="6859270"/>
          </a:xfrm>
          <a:custGeom>
            <a:avLst/>
            <a:gdLst/>
            <a:ahLst/>
            <a:cxnLst>
              <a:cxn ang="3cd4">
                <a:pos x="hc" y="t"/>
              </a:cxn>
              <a:cxn ang="cd2">
                <a:pos x="l" y="vc"/>
              </a:cxn>
              <a:cxn ang="cd4">
                <a:pos x="hc" y="b"/>
              </a:cxn>
              <a:cxn ang="0">
                <a:pos x="r" y="vc"/>
              </a:cxn>
            </a:cxnLst>
            <a:rect l="l" t="t" r="r" b="b"/>
            <a:pathLst>
              <a:path w="19195" h="10802">
                <a:moveTo>
                  <a:pt x="5264" y="4822"/>
                </a:moveTo>
                <a:lnTo>
                  <a:pt x="5478" y="4822"/>
                </a:lnTo>
                <a:cubicBezTo>
                  <a:pt x="5553" y="4822"/>
                  <a:pt x="5605" y="4834"/>
                  <a:pt x="5634" y="4859"/>
                </a:cubicBezTo>
                <a:cubicBezTo>
                  <a:pt x="5664" y="4884"/>
                  <a:pt x="5679" y="4917"/>
                  <a:pt x="5679" y="4957"/>
                </a:cubicBezTo>
                <a:cubicBezTo>
                  <a:pt x="5679" y="5001"/>
                  <a:pt x="5664" y="5036"/>
                  <a:pt x="5634" y="5062"/>
                </a:cubicBezTo>
                <a:cubicBezTo>
                  <a:pt x="5604" y="5088"/>
                  <a:pt x="5552" y="5101"/>
                  <a:pt x="5479" y="5101"/>
                </a:cubicBezTo>
                <a:lnTo>
                  <a:pt x="5264" y="5101"/>
                </a:lnTo>
                <a:lnTo>
                  <a:pt x="5264" y="4822"/>
                </a:lnTo>
                <a:close/>
                <a:moveTo>
                  <a:pt x="14400" y="4378"/>
                </a:moveTo>
                <a:lnTo>
                  <a:pt x="14550" y="4872"/>
                </a:lnTo>
                <a:lnTo>
                  <a:pt x="14250" y="4872"/>
                </a:lnTo>
                <a:lnTo>
                  <a:pt x="14400" y="4378"/>
                </a:lnTo>
                <a:close/>
                <a:moveTo>
                  <a:pt x="9428" y="4300"/>
                </a:moveTo>
                <a:lnTo>
                  <a:pt x="9613" y="4300"/>
                </a:lnTo>
                <a:cubicBezTo>
                  <a:pt x="9691" y="4300"/>
                  <a:pt x="9743" y="4312"/>
                  <a:pt x="9771" y="4336"/>
                </a:cubicBezTo>
                <a:cubicBezTo>
                  <a:pt x="9799" y="4359"/>
                  <a:pt x="9814" y="4393"/>
                  <a:pt x="9814" y="4438"/>
                </a:cubicBezTo>
                <a:cubicBezTo>
                  <a:pt x="9814" y="4468"/>
                  <a:pt x="9805" y="4494"/>
                  <a:pt x="9787" y="4517"/>
                </a:cubicBezTo>
                <a:cubicBezTo>
                  <a:pt x="9769" y="4540"/>
                  <a:pt x="9746" y="4555"/>
                  <a:pt x="9718" y="4560"/>
                </a:cubicBezTo>
                <a:cubicBezTo>
                  <a:pt x="9663" y="4573"/>
                  <a:pt x="9625" y="4579"/>
                  <a:pt x="9606" y="4579"/>
                </a:cubicBezTo>
                <a:lnTo>
                  <a:pt x="9428" y="4579"/>
                </a:lnTo>
                <a:lnTo>
                  <a:pt x="9428" y="4300"/>
                </a:lnTo>
                <a:close/>
                <a:moveTo>
                  <a:pt x="5264" y="4300"/>
                </a:moveTo>
                <a:lnTo>
                  <a:pt x="5451" y="4300"/>
                </a:lnTo>
                <a:cubicBezTo>
                  <a:pt x="5515" y="4300"/>
                  <a:pt x="5560" y="4311"/>
                  <a:pt x="5586" y="4334"/>
                </a:cubicBezTo>
                <a:cubicBezTo>
                  <a:pt x="5612" y="4356"/>
                  <a:pt x="5625" y="4387"/>
                  <a:pt x="5625" y="4427"/>
                </a:cubicBezTo>
                <a:cubicBezTo>
                  <a:pt x="5625" y="4470"/>
                  <a:pt x="5612" y="4503"/>
                  <a:pt x="5586" y="4526"/>
                </a:cubicBezTo>
                <a:cubicBezTo>
                  <a:pt x="5560" y="4549"/>
                  <a:pt x="5514" y="4560"/>
                  <a:pt x="5448" y="4560"/>
                </a:cubicBezTo>
                <a:lnTo>
                  <a:pt x="5264" y="4560"/>
                </a:lnTo>
                <a:lnTo>
                  <a:pt x="5264" y="4300"/>
                </a:lnTo>
                <a:close/>
                <a:moveTo>
                  <a:pt x="16570" y="4022"/>
                </a:moveTo>
                <a:lnTo>
                  <a:pt x="16570" y="5396"/>
                </a:lnTo>
                <a:lnTo>
                  <a:pt x="17658" y="5396"/>
                </a:lnTo>
                <a:lnTo>
                  <a:pt x="17658" y="5058"/>
                </a:lnTo>
                <a:lnTo>
                  <a:pt x="16995" y="5058"/>
                </a:lnTo>
                <a:lnTo>
                  <a:pt x="16995" y="4022"/>
                </a:lnTo>
                <a:lnTo>
                  <a:pt x="16570" y="4022"/>
                </a:lnTo>
                <a:close/>
                <a:moveTo>
                  <a:pt x="15289" y="4022"/>
                </a:moveTo>
                <a:lnTo>
                  <a:pt x="15289" y="5396"/>
                </a:lnTo>
                <a:lnTo>
                  <a:pt x="16377" y="5396"/>
                </a:lnTo>
                <a:lnTo>
                  <a:pt x="16377" y="5058"/>
                </a:lnTo>
                <a:lnTo>
                  <a:pt x="15714" y="5058"/>
                </a:lnTo>
                <a:lnTo>
                  <a:pt x="15714" y="4022"/>
                </a:lnTo>
                <a:lnTo>
                  <a:pt x="15289" y="4022"/>
                </a:lnTo>
                <a:close/>
                <a:moveTo>
                  <a:pt x="14173" y="4022"/>
                </a:moveTo>
                <a:lnTo>
                  <a:pt x="13657" y="5396"/>
                </a:lnTo>
                <a:lnTo>
                  <a:pt x="14090" y="5396"/>
                </a:lnTo>
                <a:lnTo>
                  <a:pt x="14158" y="5169"/>
                </a:lnTo>
                <a:lnTo>
                  <a:pt x="14639" y="5169"/>
                </a:lnTo>
                <a:lnTo>
                  <a:pt x="14708" y="5396"/>
                </a:lnTo>
                <a:lnTo>
                  <a:pt x="15153" y="5396"/>
                </a:lnTo>
                <a:lnTo>
                  <a:pt x="14638" y="4022"/>
                </a:lnTo>
                <a:lnTo>
                  <a:pt x="14173" y="4022"/>
                </a:lnTo>
                <a:close/>
                <a:moveTo>
                  <a:pt x="11734" y="4022"/>
                </a:moveTo>
                <a:lnTo>
                  <a:pt x="12039" y="5396"/>
                </a:lnTo>
                <a:lnTo>
                  <a:pt x="12455" y="5396"/>
                </a:lnTo>
                <a:lnTo>
                  <a:pt x="12695" y="4531"/>
                </a:lnTo>
                <a:lnTo>
                  <a:pt x="12936" y="5396"/>
                </a:lnTo>
                <a:lnTo>
                  <a:pt x="13353" y="5396"/>
                </a:lnTo>
                <a:lnTo>
                  <a:pt x="13656" y="4022"/>
                </a:lnTo>
                <a:lnTo>
                  <a:pt x="13254" y="4022"/>
                </a:lnTo>
                <a:lnTo>
                  <a:pt x="13109" y="4789"/>
                </a:lnTo>
                <a:lnTo>
                  <a:pt x="12895" y="4022"/>
                </a:lnTo>
                <a:lnTo>
                  <a:pt x="12495" y="4022"/>
                </a:lnTo>
                <a:lnTo>
                  <a:pt x="12282" y="4789"/>
                </a:lnTo>
                <a:lnTo>
                  <a:pt x="12137" y="4022"/>
                </a:lnTo>
                <a:lnTo>
                  <a:pt x="11734" y="4022"/>
                </a:lnTo>
                <a:close/>
                <a:moveTo>
                  <a:pt x="10488" y="4022"/>
                </a:moveTo>
                <a:lnTo>
                  <a:pt x="10488" y="5396"/>
                </a:lnTo>
                <a:lnTo>
                  <a:pt x="11647" y="5396"/>
                </a:lnTo>
                <a:lnTo>
                  <a:pt x="11647" y="5085"/>
                </a:lnTo>
                <a:lnTo>
                  <a:pt x="10914" y="5085"/>
                </a:lnTo>
                <a:lnTo>
                  <a:pt x="10914" y="4814"/>
                </a:lnTo>
                <a:lnTo>
                  <a:pt x="11575" y="4814"/>
                </a:lnTo>
                <a:lnTo>
                  <a:pt x="11575" y="4534"/>
                </a:lnTo>
                <a:lnTo>
                  <a:pt x="10914" y="4534"/>
                </a:lnTo>
                <a:lnTo>
                  <a:pt x="10914" y="4315"/>
                </a:lnTo>
                <a:lnTo>
                  <a:pt x="11626" y="4315"/>
                </a:lnTo>
                <a:lnTo>
                  <a:pt x="11626" y="4022"/>
                </a:lnTo>
                <a:lnTo>
                  <a:pt x="10488" y="4022"/>
                </a:lnTo>
                <a:close/>
                <a:moveTo>
                  <a:pt x="9001" y="4022"/>
                </a:moveTo>
                <a:lnTo>
                  <a:pt x="9001" y="5396"/>
                </a:lnTo>
                <a:lnTo>
                  <a:pt x="9428" y="5396"/>
                </a:lnTo>
                <a:lnTo>
                  <a:pt x="9428" y="4839"/>
                </a:lnTo>
                <a:lnTo>
                  <a:pt x="9465" y="4839"/>
                </a:lnTo>
                <a:cubicBezTo>
                  <a:pt x="9504" y="4839"/>
                  <a:pt x="9538" y="4850"/>
                  <a:pt x="9569" y="4871"/>
                </a:cubicBezTo>
                <a:cubicBezTo>
                  <a:pt x="9591" y="4887"/>
                  <a:pt x="9617" y="4922"/>
                  <a:pt x="9646" y="4977"/>
                </a:cubicBezTo>
                <a:lnTo>
                  <a:pt x="9873" y="5396"/>
                </a:lnTo>
                <a:lnTo>
                  <a:pt x="10353" y="5396"/>
                </a:lnTo>
                <a:lnTo>
                  <a:pt x="10147" y="4998"/>
                </a:lnTo>
                <a:cubicBezTo>
                  <a:pt x="10137" y="4978"/>
                  <a:pt x="10117" y="4950"/>
                  <a:pt x="10087" y="4913"/>
                </a:cubicBezTo>
                <a:cubicBezTo>
                  <a:pt x="10058" y="4876"/>
                  <a:pt x="10035" y="4852"/>
                  <a:pt x="10019" y="4841"/>
                </a:cubicBezTo>
                <a:cubicBezTo>
                  <a:pt x="9996" y="4824"/>
                  <a:pt x="9959" y="4807"/>
                  <a:pt x="9909" y="4790"/>
                </a:cubicBezTo>
                <a:cubicBezTo>
                  <a:pt x="9972" y="4776"/>
                  <a:pt x="10022" y="4758"/>
                  <a:pt x="10058" y="4736"/>
                </a:cubicBezTo>
                <a:cubicBezTo>
                  <a:pt x="10115" y="4701"/>
                  <a:pt x="10159" y="4657"/>
                  <a:pt x="10192" y="4601"/>
                </a:cubicBezTo>
                <a:cubicBezTo>
                  <a:pt x="10224" y="4546"/>
                  <a:pt x="10241" y="4480"/>
                  <a:pt x="10241" y="4404"/>
                </a:cubicBezTo>
                <a:cubicBezTo>
                  <a:pt x="10241" y="4316"/>
                  <a:pt x="10219" y="4242"/>
                  <a:pt x="10177" y="4181"/>
                </a:cubicBezTo>
                <a:cubicBezTo>
                  <a:pt x="10134" y="4120"/>
                  <a:pt x="10078" y="4078"/>
                  <a:pt x="10009" y="4056"/>
                </a:cubicBezTo>
                <a:cubicBezTo>
                  <a:pt x="9940" y="4033"/>
                  <a:pt x="9839" y="4022"/>
                  <a:pt x="9708" y="4022"/>
                </a:cubicBezTo>
                <a:lnTo>
                  <a:pt x="9001" y="4022"/>
                </a:lnTo>
                <a:close/>
                <a:moveTo>
                  <a:pt x="8266" y="4022"/>
                </a:moveTo>
                <a:lnTo>
                  <a:pt x="8266" y="5396"/>
                </a:lnTo>
                <a:lnTo>
                  <a:pt x="8692" y="5396"/>
                </a:lnTo>
                <a:lnTo>
                  <a:pt x="8692" y="4022"/>
                </a:lnTo>
                <a:lnTo>
                  <a:pt x="8266" y="4022"/>
                </a:lnTo>
                <a:close/>
                <a:moveTo>
                  <a:pt x="6970" y="4022"/>
                </a:moveTo>
                <a:lnTo>
                  <a:pt x="6970" y="5396"/>
                </a:lnTo>
                <a:lnTo>
                  <a:pt x="7397" y="5396"/>
                </a:lnTo>
                <a:lnTo>
                  <a:pt x="7397" y="4834"/>
                </a:lnTo>
                <a:lnTo>
                  <a:pt x="7929" y="4834"/>
                </a:lnTo>
                <a:lnTo>
                  <a:pt x="7929" y="4556"/>
                </a:lnTo>
                <a:lnTo>
                  <a:pt x="7397" y="4556"/>
                </a:lnTo>
                <a:lnTo>
                  <a:pt x="7397" y="4317"/>
                </a:lnTo>
                <a:lnTo>
                  <a:pt x="8020" y="4317"/>
                </a:lnTo>
                <a:lnTo>
                  <a:pt x="8020" y="4022"/>
                </a:lnTo>
                <a:lnTo>
                  <a:pt x="6970" y="4022"/>
                </a:lnTo>
                <a:close/>
                <a:moveTo>
                  <a:pt x="4836" y="4022"/>
                </a:moveTo>
                <a:lnTo>
                  <a:pt x="4836" y="5396"/>
                </a:lnTo>
                <a:lnTo>
                  <a:pt x="5568" y="5396"/>
                </a:lnTo>
                <a:cubicBezTo>
                  <a:pt x="5599" y="5396"/>
                  <a:pt x="5662" y="5390"/>
                  <a:pt x="5758" y="5377"/>
                </a:cubicBezTo>
                <a:cubicBezTo>
                  <a:pt x="5830" y="5368"/>
                  <a:pt x="5883" y="5353"/>
                  <a:pt x="5919" y="5332"/>
                </a:cubicBezTo>
                <a:cubicBezTo>
                  <a:pt x="5977" y="5299"/>
                  <a:pt x="6022" y="5254"/>
                  <a:pt x="6055" y="5197"/>
                </a:cubicBezTo>
                <a:cubicBezTo>
                  <a:pt x="6088" y="5140"/>
                  <a:pt x="6105" y="5076"/>
                  <a:pt x="6105" y="5005"/>
                </a:cubicBezTo>
                <a:cubicBezTo>
                  <a:pt x="6105" y="4917"/>
                  <a:pt x="6081" y="4845"/>
                  <a:pt x="6035" y="4787"/>
                </a:cubicBezTo>
                <a:cubicBezTo>
                  <a:pt x="5988" y="4729"/>
                  <a:pt x="5915" y="4688"/>
                  <a:pt x="5817" y="4664"/>
                </a:cubicBezTo>
                <a:cubicBezTo>
                  <a:pt x="5882" y="4642"/>
                  <a:pt x="5931" y="4611"/>
                  <a:pt x="5965" y="4572"/>
                </a:cubicBezTo>
                <a:cubicBezTo>
                  <a:pt x="6015" y="4514"/>
                  <a:pt x="6041" y="4445"/>
                  <a:pt x="6041" y="4364"/>
                </a:cubicBezTo>
                <a:cubicBezTo>
                  <a:pt x="6041" y="4267"/>
                  <a:pt x="6005" y="4186"/>
                  <a:pt x="5934" y="4120"/>
                </a:cubicBezTo>
                <a:cubicBezTo>
                  <a:pt x="5863" y="4055"/>
                  <a:pt x="5762" y="4022"/>
                  <a:pt x="5629" y="4022"/>
                </a:cubicBezTo>
                <a:lnTo>
                  <a:pt x="4836" y="4022"/>
                </a:lnTo>
                <a:close/>
                <a:moveTo>
                  <a:pt x="3447" y="4022"/>
                </a:moveTo>
                <a:lnTo>
                  <a:pt x="3447" y="5396"/>
                </a:lnTo>
                <a:lnTo>
                  <a:pt x="4606" y="5396"/>
                </a:lnTo>
                <a:lnTo>
                  <a:pt x="4606" y="5085"/>
                </a:lnTo>
                <a:lnTo>
                  <a:pt x="3873" y="5085"/>
                </a:lnTo>
                <a:lnTo>
                  <a:pt x="3873" y="4814"/>
                </a:lnTo>
                <a:lnTo>
                  <a:pt x="4534" y="4814"/>
                </a:lnTo>
                <a:lnTo>
                  <a:pt x="4534" y="4534"/>
                </a:lnTo>
                <a:lnTo>
                  <a:pt x="3873" y="4534"/>
                </a:lnTo>
                <a:lnTo>
                  <a:pt x="3873" y="4315"/>
                </a:lnTo>
                <a:lnTo>
                  <a:pt x="4585" y="4315"/>
                </a:lnTo>
                <a:lnTo>
                  <a:pt x="4585" y="4022"/>
                </a:lnTo>
                <a:lnTo>
                  <a:pt x="3447" y="4022"/>
                </a:lnTo>
                <a:close/>
                <a:moveTo>
                  <a:pt x="1386" y="4022"/>
                </a:moveTo>
                <a:lnTo>
                  <a:pt x="1691" y="5396"/>
                </a:lnTo>
                <a:lnTo>
                  <a:pt x="2107" y="5396"/>
                </a:lnTo>
                <a:lnTo>
                  <a:pt x="2347" y="4531"/>
                </a:lnTo>
                <a:lnTo>
                  <a:pt x="2588" y="5396"/>
                </a:lnTo>
                <a:lnTo>
                  <a:pt x="3005" y="5396"/>
                </a:lnTo>
                <a:lnTo>
                  <a:pt x="3308" y="4022"/>
                </a:lnTo>
                <a:lnTo>
                  <a:pt x="2906" y="4022"/>
                </a:lnTo>
                <a:lnTo>
                  <a:pt x="2761" y="4789"/>
                </a:lnTo>
                <a:lnTo>
                  <a:pt x="2547" y="4022"/>
                </a:lnTo>
                <a:lnTo>
                  <a:pt x="2147" y="4022"/>
                </a:lnTo>
                <a:lnTo>
                  <a:pt x="1934" y="4789"/>
                </a:lnTo>
                <a:lnTo>
                  <a:pt x="1789" y="4022"/>
                </a:lnTo>
                <a:lnTo>
                  <a:pt x="1386" y="4022"/>
                </a:lnTo>
                <a:close/>
                <a:moveTo>
                  <a:pt x="0" y="0"/>
                </a:moveTo>
                <a:lnTo>
                  <a:pt x="19195" y="0"/>
                </a:lnTo>
                <a:lnTo>
                  <a:pt x="19195" y="10802"/>
                </a:lnTo>
                <a:lnTo>
                  <a:pt x="0" y="10802"/>
                </a:lnTo>
                <a:lnTo>
                  <a:pt x="0" y="0"/>
                </a:lnTo>
                <a:close/>
              </a:path>
            </a:pathLst>
          </a:custGeom>
          <a:solidFill>
            <a:schemeClr val="bg1"/>
          </a:solidFill>
          <a:ln>
            <a:noFill/>
          </a:ln>
        </p:spPr>
        <p:style>
          <a:lnRef idx="2">
            <a:schemeClr val="accent1"/>
          </a:lnRef>
          <a:fillRef idx="0">
            <a:srgbClr val="FFFFFF"/>
          </a:fillRef>
          <a:effectRef idx="0">
            <a:srgbClr val="FFFFFF"/>
          </a:effectRef>
          <a:fontRef idx="minor">
            <a:schemeClr val="dk1"/>
          </a:fontRef>
        </p:style>
        <p:txBody>
          <a:bodyPr wrap="square" rtlCol="0" anchor="ctr">
            <a:noAutofit/>
          </a:bodyPr>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cs-plus-cyber-banner"/>
          <p:cNvPicPr>
            <a:picLocks noChangeAspect="1"/>
          </p:cNvPicPr>
          <p:nvPr/>
        </p:nvPicPr>
        <p:blipFill>
          <a:blip r:embed="rId1"/>
          <a:stretch>
            <a:fillRect/>
          </a:stretch>
        </p:blipFill>
        <p:spPr>
          <a:xfrm>
            <a:off x="2540" y="-635"/>
            <a:ext cx="12189460" cy="6858635"/>
          </a:xfrm>
          <a:prstGeom prst="rect">
            <a:avLst/>
          </a:prstGeom>
        </p:spPr>
      </p:pic>
      <p:sp>
        <p:nvSpPr>
          <p:cNvPr id="5" name="Freeform 4"/>
          <p:cNvSpPr/>
          <p:nvPr/>
        </p:nvSpPr>
        <p:spPr>
          <a:xfrm>
            <a:off x="-290294695" y="-121005600"/>
            <a:ext cx="530520910" cy="287968055"/>
          </a:xfrm>
          <a:custGeom>
            <a:avLst/>
            <a:gdLst/>
            <a:ahLst/>
            <a:cxnLst>
              <a:cxn ang="3">
                <a:pos x="hc" y="t"/>
              </a:cxn>
              <a:cxn ang="cd2">
                <a:pos x="l" y="vc"/>
              </a:cxn>
              <a:cxn ang="cd4">
                <a:pos x="hc" y="b"/>
              </a:cxn>
              <a:cxn ang="0">
                <a:pos x="r" y="vc"/>
              </a:cxn>
            </a:cxnLst>
            <a:rect l="l" t="t" r="r" b="b"/>
            <a:pathLst>
              <a:path w="19195" h="10802">
                <a:moveTo>
                  <a:pt x="5264" y="4822"/>
                </a:moveTo>
                <a:lnTo>
                  <a:pt x="5478" y="4822"/>
                </a:lnTo>
                <a:cubicBezTo>
                  <a:pt x="5553" y="4822"/>
                  <a:pt x="5605" y="4834"/>
                  <a:pt x="5634" y="4859"/>
                </a:cubicBezTo>
                <a:cubicBezTo>
                  <a:pt x="5664" y="4884"/>
                  <a:pt x="5679" y="4917"/>
                  <a:pt x="5679" y="4957"/>
                </a:cubicBezTo>
                <a:cubicBezTo>
                  <a:pt x="5679" y="5001"/>
                  <a:pt x="5664" y="5036"/>
                  <a:pt x="5634" y="5062"/>
                </a:cubicBezTo>
                <a:cubicBezTo>
                  <a:pt x="5604" y="5088"/>
                  <a:pt x="5552" y="5101"/>
                  <a:pt x="5479" y="5101"/>
                </a:cubicBezTo>
                <a:lnTo>
                  <a:pt x="5264" y="5101"/>
                </a:lnTo>
                <a:lnTo>
                  <a:pt x="5264" y="4822"/>
                </a:lnTo>
                <a:close/>
                <a:moveTo>
                  <a:pt x="14400" y="4378"/>
                </a:moveTo>
                <a:lnTo>
                  <a:pt x="14550" y="4872"/>
                </a:lnTo>
                <a:lnTo>
                  <a:pt x="14250" y="4872"/>
                </a:lnTo>
                <a:lnTo>
                  <a:pt x="14400" y="4378"/>
                </a:lnTo>
                <a:close/>
                <a:moveTo>
                  <a:pt x="9428" y="4300"/>
                </a:moveTo>
                <a:lnTo>
                  <a:pt x="9613" y="4300"/>
                </a:lnTo>
                <a:cubicBezTo>
                  <a:pt x="9691" y="4300"/>
                  <a:pt x="9743" y="4312"/>
                  <a:pt x="9771" y="4336"/>
                </a:cubicBezTo>
                <a:cubicBezTo>
                  <a:pt x="9799" y="4359"/>
                  <a:pt x="9814" y="4393"/>
                  <a:pt x="9814" y="4438"/>
                </a:cubicBezTo>
                <a:cubicBezTo>
                  <a:pt x="9814" y="4468"/>
                  <a:pt x="9805" y="4494"/>
                  <a:pt x="9787" y="4517"/>
                </a:cubicBezTo>
                <a:cubicBezTo>
                  <a:pt x="9769" y="4540"/>
                  <a:pt x="9746" y="4555"/>
                  <a:pt x="9718" y="4560"/>
                </a:cubicBezTo>
                <a:cubicBezTo>
                  <a:pt x="9663" y="4573"/>
                  <a:pt x="9625" y="4579"/>
                  <a:pt x="9606" y="4579"/>
                </a:cubicBezTo>
                <a:lnTo>
                  <a:pt x="9428" y="4579"/>
                </a:lnTo>
                <a:lnTo>
                  <a:pt x="9428" y="4300"/>
                </a:lnTo>
                <a:close/>
                <a:moveTo>
                  <a:pt x="5264" y="4300"/>
                </a:moveTo>
                <a:lnTo>
                  <a:pt x="5451" y="4300"/>
                </a:lnTo>
                <a:cubicBezTo>
                  <a:pt x="5515" y="4300"/>
                  <a:pt x="5560" y="4311"/>
                  <a:pt x="5586" y="4334"/>
                </a:cubicBezTo>
                <a:cubicBezTo>
                  <a:pt x="5612" y="4356"/>
                  <a:pt x="5625" y="4387"/>
                  <a:pt x="5625" y="4427"/>
                </a:cubicBezTo>
                <a:cubicBezTo>
                  <a:pt x="5625" y="4470"/>
                  <a:pt x="5612" y="4503"/>
                  <a:pt x="5586" y="4526"/>
                </a:cubicBezTo>
                <a:cubicBezTo>
                  <a:pt x="5560" y="4549"/>
                  <a:pt x="5514" y="4560"/>
                  <a:pt x="5448" y="4560"/>
                </a:cubicBezTo>
                <a:lnTo>
                  <a:pt x="5264" y="4560"/>
                </a:lnTo>
                <a:lnTo>
                  <a:pt x="5264" y="4300"/>
                </a:lnTo>
                <a:close/>
                <a:moveTo>
                  <a:pt x="16570" y="4022"/>
                </a:moveTo>
                <a:lnTo>
                  <a:pt x="16570" y="5396"/>
                </a:lnTo>
                <a:lnTo>
                  <a:pt x="17658" y="5396"/>
                </a:lnTo>
                <a:lnTo>
                  <a:pt x="17658" y="5058"/>
                </a:lnTo>
                <a:lnTo>
                  <a:pt x="16995" y="5058"/>
                </a:lnTo>
                <a:lnTo>
                  <a:pt x="16995" y="4022"/>
                </a:lnTo>
                <a:lnTo>
                  <a:pt x="16570" y="4022"/>
                </a:lnTo>
                <a:close/>
                <a:moveTo>
                  <a:pt x="15289" y="4022"/>
                </a:moveTo>
                <a:lnTo>
                  <a:pt x="15289" y="5396"/>
                </a:lnTo>
                <a:lnTo>
                  <a:pt x="16377" y="5396"/>
                </a:lnTo>
                <a:lnTo>
                  <a:pt x="16377" y="5058"/>
                </a:lnTo>
                <a:lnTo>
                  <a:pt x="15714" y="5058"/>
                </a:lnTo>
                <a:lnTo>
                  <a:pt x="15714" y="4022"/>
                </a:lnTo>
                <a:lnTo>
                  <a:pt x="15289" y="4022"/>
                </a:lnTo>
                <a:close/>
                <a:moveTo>
                  <a:pt x="14173" y="4022"/>
                </a:moveTo>
                <a:lnTo>
                  <a:pt x="13657" y="5396"/>
                </a:lnTo>
                <a:lnTo>
                  <a:pt x="14090" y="5396"/>
                </a:lnTo>
                <a:lnTo>
                  <a:pt x="14158" y="5169"/>
                </a:lnTo>
                <a:lnTo>
                  <a:pt x="14639" y="5169"/>
                </a:lnTo>
                <a:lnTo>
                  <a:pt x="14708" y="5396"/>
                </a:lnTo>
                <a:lnTo>
                  <a:pt x="15153" y="5396"/>
                </a:lnTo>
                <a:lnTo>
                  <a:pt x="14638" y="4022"/>
                </a:lnTo>
                <a:lnTo>
                  <a:pt x="14173" y="4022"/>
                </a:lnTo>
                <a:close/>
                <a:moveTo>
                  <a:pt x="11734" y="4022"/>
                </a:moveTo>
                <a:lnTo>
                  <a:pt x="12039" y="5396"/>
                </a:lnTo>
                <a:lnTo>
                  <a:pt x="12455" y="5396"/>
                </a:lnTo>
                <a:lnTo>
                  <a:pt x="12695" y="4531"/>
                </a:lnTo>
                <a:lnTo>
                  <a:pt x="12936" y="5396"/>
                </a:lnTo>
                <a:lnTo>
                  <a:pt x="13353" y="5396"/>
                </a:lnTo>
                <a:lnTo>
                  <a:pt x="13656" y="4022"/>
                </a:lnTo>
                <a:lnTo>
                  <a:pt x="13254" y="4022"/>
                </a:lnTo>
                <a:lnTo>
                  <a:pt x="13109" y="4789"/>
                </a:lnTo>
                <a:lnTo>
                  <a:pt x="12895" y="4022"/>
                </a:lnTo>
                <a:lnTo>
                  <a:pt x="12495" y="4022"/>
                </a:lnTo>
                <a:lnTo>
                  <a:pt x="12282" y="4789"/>
                </a:lnTo>
                <a:lnTo>
                  <a:pt x="12137" y="4022"/>
                </a:lnTo>
                <a:lnTo>
                  <a:pt x="11734" y="4022"/>
                </a:lnTo>
                <a:close/>
                <a:moveTo>
                  <a:pt x="10488" y="4022"/>
                </a:moveTo>
                <a:lnTo>
                  <a:pt x="10488" y="5396"/>
                </a:lnTo>
                <a:lnTo>
                  <a:pt x="11647" y="5396"/>
                </a:lnTo>
                <a:lnTo>
                  <a:pt x="11647" y="5085"/>
                </a:lnTo>
                <a:lnTo>
                  <a:pt x="10914" y="5085"/>
                </a:lnTo>
                <a:lnTo>
                  <a:pt x="10914" y="4814"/>
                </a:lnTo>
                <a:lnTo>
                  <a:pt x="11575" y="4814"/>
                </a:lnTo>
                <a:lnTo>
                  <a:pt x="11575" y="4534"/>
                </a:lnTo>
                <a:lnTo>
                  <a:pt x="10914" y="4534"/>
                </a:lnTo>
                <a:lnTo>
                  <a:pt x="10914" y="4315"/>
                </a:lnTo>
                <a:lnTo>
                  <a:pt x="11626" y="4315"/>
                </a:lnTo>
                <a:lnTo>
                  <a:pt x="11626" y="4022"/>
                </a:lnTo>
                <a:lnTo>
                  <a:pt x="10488" y="4022"/>
                </a:lnTo>
                <a:close/>
                <a:moveTo>
                  <a:pt x="9001" y="4022"/>
                </a:moveTo>
                <a:lnTo>
                  <a:pt x="9001" y="5396"/>
                </a:lnTo>
                <a:lnTo>
                  <a:pt x="9428" y="5396"/>
                </a:lnTo>
                <a:lnTo>
                  <a:pt x="9428" y="4839"/>
                </a:lnTo>
                <a:lnTo>
                  <a:pt x="9465" y="4839"/>
                </a:lnTo>
                <a:cubicBezTo>
                  <a:pt x="9504" y="4839"/>
                  <a:pt x="9538" y="4850"/>
                  <a:pt x="9569" y="4871"/>
                </a:cubicBezTo>
                <a:cubicBezTo>
                  <a:pt x="9591" y="4887"/>
                  <a:pt x="9617" y="4922"/>
                  <a:pt x="9646" y="4977"/>
                </a:cubicBezTo>
                <a:lnTo>
                  <a:pt x="9873" y="5396"/>
                </a:lnTo>
                <a:lnTo>
                  <a:pt x="10353" y="5396"/>
                </a:lnTo>
                <a:lnTo>
                  <a:pt x="10147" y="4998"/>
                </a:lnTo>
                <a:cubicBezTo>
                  <a:pt x="10137" y="4978"/>
                  <a:pt x="10117" y="4950"/>
                  <a:pt x="10087" y="4913"/>
                </a:cubicBezTo>
                <a:cubicBezTo>
                  <a:pt x="10058" y="4876"/>
                  <a:pt x="10035" y="4852"/>
                  <a:pt x="10019" y="4841"/>
                </a:cubicBezTo>
                <a:cubicBezTo>
                  <a:pt x="9996" y="4824"/>
                  <a:pt x="9959" y="4807"/>
                  <a:pt x="9909" y="4790"/>
                </a:cubicBezTo>
                <a:cubicBezTo>
                  <a:pt x="9972" y="4776"/>
                  <a:pt x="10022" y="4758"/>
                  <a:pt x="10058" y="4736"/>
                </a:cubicBezTo>
                <a:cubicBezTo>
                  <a:pt x="10115" y="4701"/>
                  <a:pt x="10159" y="4657"/>
                  <a:pt x="10192" y="4601"/>
                </a:cubicBezTo>
                <a:cubicBezTo>
                  <a:pt x="10224" y="4546"/>
                  <a:pt x="10241" y="4480"/>
                  <a:pt x="10241" y="4404"/>
                </a:cubicBezTo>
                <a:cubicBezTo>
                  <a:pt x="10241" y="4316"/>
                  <a:pt x="10219" y="4242"/>
                  <a:pt x="10177" y="4181"/>
                </a:cubicBezTo>
                <a:cubicBezTo>
                  <a:pt x="10134" y="4120"/>
                  <a:pt x="10078" y="4078"/>
                  <a:pt x="10009" y="4056"/>
                </a:cubicBezTo>
                <a:cubicBezTo>
                  <a:pt x="9940" y="4033"/>
                  <a:pt x="9839" y="4022"/>
                  <a:pt x="9708" y="4022"/>
                </a:cubicBezTo>
                <a:lnTo>
                  <a:pt x="9001" y="4022"/>
                </a:lnTo>
                <a:close/>
                <a:moveTo>
                  <a:pt x="8266" y="4022"/>
                </a:moveTo>
                <a:lnTo>
                  <a:pt x="8266" y="5396"/>
                </a:lnTo>
                <a:lnTo>
                  <a:pt x="8692" y="5396"/>
                </a:lnTo>
                <a:lnTo>
                  <a:pt x="8692" y="4022"/>
                </a:lnTo>
                <a:lnTo>
                  <a:pt x="8266" y="4022"/>
                </a:lnTo>
                <a:close/>
                <a:moveTo>
                  <a:pt x="6970" y="4022"/>
                </a:moveTo>
                <a:lnTo>
                  <a:pt x="6970" y="5396"/>
                </a:lnTo>
                <a:lnTo>
                  <a:pt x="7397" y="5396"/>
                </a:lnTo>
                <a:lnTo>
                  <a:pt x="7397" y="4834"/>
                </a:lnTo>
                <a:lnTo>
                  <a:pt x="7929" y="4834"/>
                </a:lnTo>
                <a:lnTo>
                  <a:pt x="7929" y="4556"/>
                </a:lnTo>
                <a:lnTo>
                  <a:pt x="7397" y="4556"/>
                </a:lnTo>
                <a:lnTo>
                  <a:pt x="7397" y="4317"/>
                </a:lnTo>
                <a:lnTo>
                  <a:pt x="8020" y="4317"/>
                </a:lnTo>
                <a:lnTo>
                  <a:pt x="8020" y="4022"/>
                </a:lnTo>
                <a:lnTo>
                  <a:pt x="6970" y="4022"/>
                </a:lnTo>
                <a:close/>
                <a:moveTo>
                  <a:pt x="4836" y="4022"/>
                </a:moveTo>
                <a:lnTo>
                  <a:pt x="4836" y="5396"/>
                </a:lnTo>
                <a:lnTo>
                  <a:pt x="5568" y="5396"/>
                </a:lnTo>
                <a:cubicBezTo>
                  <a:pt x="5599" y="5396"/>
                  <a:pt x="5662" y="5390"/>
                  <a:pt x="5758" y="5377"/>
                </a:cubicBezTo>
                <a:cubicBezTo>
                  <a:pt x="5830" y="5368"/>
                  <a:pt x="5883" y="5353"/>
                  <a:pt x="5919" y="5332"/>
                </a:cubicBezTo>
                <a:cubicBezTo>
                  <a:pt x="5977" y="5299"/>
                  <a:pt x="6022" y="5254"/>
                  <a:pt x="6055" y="5197"/>
                </a:cubicBezTo>
                <a:cubicBezTo>
                  <a:pt x="6088" y="5140"/>
                  <a:pt x="6105" y="5076"/>
                  <a:pt x="6105" y="5005"/>
                </a:cubicBezTo>
                <a:cubicBezTo>
                  <a:pt x="6105" y="4917"/>
                  <a:pt x="6081" y="4845"/>
                  <a:pt x="6035" y="4787"/>
                </a:cubicBezTo>
                <a:cubicBezTo>
                  <a:pt x="5988" y="4729"/>
                  <a:pt x="5915" y="4688"/>
                  <a:pt x="5817" y="4664"/>
                </a:cubicBezTo>
                <a:cubicBezTo>
                  <a:pt x="5882" y="4642"/>
                  <a:pt x="5931" y="4611"/>
                  <a:pt x="5965" y="4572"/>
                </a:cubicBezTo>
                <a:cubicBezTo>
                  <a:pt x="6015" y="4514"/>
                  <a:pt x="6041" y="4445"/>
                  <a:pt x="6041" y="4364"/>
                </a:cubicBezTo>
                <a:cubicBezTo>
                  <a:pt x="6041" y="4267"/>
                  <a:pt x="6005" y="4186"/>
                  <a:pt x="5934" y="4120"/>
                </a:cubicBezTo>
                <a:cubicBezTo>
                  <a:pt x="5863" y="4055"/>
                  <a:pt x="5762" y="4022"/>
                  <a:pt x="5629" y="4022"/>
                </a:cubicBezTo>
                <a:lnTo>
                  <a:pt x="4836" y="4022"/>
                </a:lnTo>
                <a:close/>
                <a:moveTo>
                  <a:pt x="3447" y="4022"/>
                </a:moveTo>
                <a:lnTo>
                  <a:pt x="3447" y="5396"/>
                </a:lnTo>
                <a:lnTo>
                  <a:pt x="4606" y="5396"/>
                </a:lnTo>
                <a:lnTo>
                  <a:pt x="4606" y="5085"/>
                </a:lnTo>
                <a:lnTo>
                  <a:pt x="3873" y="5085"/>
                </a:lnTo>
                <a:lnTo>
                  <a:pt x="3873" y="4814"/>
                </a:lnTo>
                <a:lnTo>
                  <a:pt x="4534" y="4814"/>
                </a:lnTo>
                <a:lnTo>
                  <a:pt x="4534" y="4534"/>
                </a:lnTo>
                <a:lnTo>
                  <a:pt x="3873" y="4534"/>
                </a:lnTo>
                <a:lnTo>
                  <a:pt x="3873" y="4315"/>
                </a:lnTo>
                <a:lnTo>
                  <a:pt x="4585" y="4315"/>
                </a:lnTo>
                <a:lnTo>
                  <a:pt x="4585" y="4022"/>
                </a:lnTo>
                <a:lnTo>
                  <a:pt x="3447" y="4022"/>
                </a:lnTo>
                <a:close/>
                <a:moveTo>
                  <a:pt x="1386" y="4022"/>
                </a:moveTo>
                <a:lnTo>
                  <a:pt x="1691" y="5396"/>
                </a:lnTo>
                <a:lnTo>
                  <a:pt x="2107" y="5396"/>
                </a:lnTo>
                <a:lnTo>
                  <a:pt x="2347" y="4531"/>
                </a:lnTo>
                <a:lnTo>
                  <a:pt x="2588" y="5396"/>
                </a:lnTo>
                <a:lnTo>
                  <a:pt x="3005" y="5396"/>
                </a:lnTo>
                <a:lnTo>
                  <a:pt x="3308" y="4022"/>
                </a:lnTo>
                <a:lnTo>
                  <a:pt x="2906" y="4022"/>
                </a:lnTo>
                <a:lnTo>
                  <a:pt x="2761" y="4789"/>
                </a:lnTo>
                <a:lnTo>
                  <a:pt x="2547" y="4022"/>
                </a:lnTo>
                <a:lnTo>
                  <a:pt x="2147" y="4022"/>
                </a:lnTo>
                <a:lnTo>
                  <a:pt x="1934" y="4789"/>
                </a:lnTo>
                <a:lnTo>
                  <a:pt x="1789" y="4022"/>
                </a:lnTo>
                <a:lnTo>
                  <a:pt x="1386" y="4022"/>
                </a:lnTo>
                <a:close/>
                <a:moveTo>
                  <a:pt x="0" y="0"/>
                </a:moveTo>
                <a:lnTo>
                  <a:pt x="19195" y="0"/>
                </a:lnTo>
                <a:lnTo>
                  <a:pt x="19195" y="10802"/>
                </a:lnTo>
                <a:lnTo>
                  <a:pt x="0" y="10802"/>
                </a:lnTo>
                <a:lnTo>
                  <a:pt x="0" y="0"/>
                </a:lnTo>
                <a:close/>
              </a:path>
            </a:pathLst>
          </a:custGeom>
          <a:solidFill>
            <a:schemeClr val="bg1"/>
          </a:solidFill>
          <a:ln>
            <a:noFill/>
          </a:ln>
        </p:spPr>
        <p:style>
          <a:lnRef idx="2">
            <a:schemeClr val="accent1"/>
          </a:lnRef>
          <a:fillRef idx="0">
            <a:srgbClr val="FFFFFF"/>
          </a:fillRef>
          <a:effectRef idx="0">
            <a:srgbClr val="FFFFFF"/>
          </a:effectRef>
          <a:fontRef idx="minor">
            <a:schemeClr val="dk1"/>
          </a:fontRef>
        </p:style>
        <p:txBody>
          <a:bodyPr wrap="square" rtlCol="0" anchor="ctr">
            <a:noAutofit/>
          </a:bodyPr>
          <a:p>
            <a:pPr algn="ctr"/>
            <a:endParaRPr lang="en-US"/>
          </a:p>
        </p:txBody>
      </p:sp>
      <p:sp>
        <p:nvSpPr>
          <p:cNvPr id="2" name="Rounded Rectangle 1"/>
          <p:cNvSpPr/>
          <p:nvPr/>
        </p:nvSpPr>
        <p:spPr>
          <a:xfrm>
            <a:off x="669290" y="461645"/>
            <a:ext cx="10922000" cy="5980430"/>
          </a:xfrm>
          <a:prstGeom prst="roundRect">
            <a:avLst>
              <a:gd name="adj" fmla="val 7602"/>
            </a:avLst>
          </a:prstGeom>
          <a:solidFill>
            <a:schemeClr val="bg1"/>
          </a:solidFill>
          <a:ln>
            <a:noFill/>
          </a:ln>
        </p:spPr>
        <p:style>
          <a:lnRef idx="2">
            <a:schemeClr val="accent1"/>
          </a:lnRef>
          <a:fillRef idx="0">
            <a:srgbClr val="FFFFFF"/>
          </a:fillRef>
          <a:effectRef idx="0">
            <a:srgbClr val="FFFFFF"/>
          </a:effectRef>
          <a:fontRef idx="minor">
            <a:schemeClr val="dk1"/>
          </a:fontRef>
        </p:style>
        <p:txBody>
          <a:bodyPr rtlCol="0" anchor="t" anchorCtr="0"/>
          <a:p>
            <a:pPr marL="914400" lvl="2" indent="457200" algn="l">
              <a:lnSpc>
                <a:spcPct val="110000"/>
              </a:lnSpc>
            </a:pPr>
            <a:endParaRPr lang="en-US" sz="3200">
              <a:latin typeface="Arial" panose="020B0604020202020204" pitchFamily="34" charset="0"/>
              <a:cs typeface="Arial" panose="020B0604020202020204" pitchFamily="34" charset="0"/>
            </a:endParaRPr>
          </a:p>
        </p:txBody>
      </p:sp>
      <p:sp>
        <p:nvSpPr>
          <p:cNvPr id="3" name="Text Box 2"/>
          <p:cNvSpPr txBox="1"/>
          <p:nvPr/>
        </p:nvSpPr>
        <p:spPr>
          <a:xfrm>
            <a:off x="969645" y="942340"/>
            <a:ext cx="5371465" cy="538480"/>
          </a:xfrm>
          <a:prstGeom prst="rect">
            <a:avLst/>
          </a:prstGeom>
          <a:noFill/>
        </p:spPr>
        <p:txBody>
          <a:bodyPr wrap="square" rtlCol="0">
            <a:noAutofit/>
          </a:bodyPr>
          <a:p>
            <a:r>
              <a:rPr lang="en-US" sz="3200" dirty="0">
                <a:latin typeface="Arial" panose="020B0604020202020204" pitchFamily="34" charset="0"/>
                <a:cs typeface="Arial" panose="020B0604020202020204" pitchFamily="34" charset="0"/>
                <a:sym typeface="+mn-ea"/>
              </a:rPr>
              <a:t>WHAT IS WEB FIREWALL?</a:t>
            </a:r>
            <a:endParaRPr lang="en-US" sz="3200" dirty="0">
              <a:latin typeface="Arial" panose="020B0604020202020204" pitchFamily="34" charset="0"/>
              <a:cs typeface="Arial" panose="020B0604020202020204" pitchFamily="34" charset="0"/>
              <a:sym typeface="+mn-ea"/>
            </a:endParaRPr>
          </a:p>
          <a:p>
            <a:endParaRPr lang="en-US" sz="3200"/>
          </a:p>
        </p:txBody>
      </p:sp>
      <p:sp>
        <p:nvSpPr>
          <p:cNvPr id="6" name="Text Box 5"/>
          <p:cNvSpPr txBox="1"/>
          <p:nvPr/>
        </p:nvSpPr>
        <p:spPr>
          <a:xfrm>
            <a:off x="669290" y="1906905"/>
            <a:ext cx="9944735" cy="2245360"/>
          </a:xfrm>
          <a:prstGeom prst="rect">
            <a:avLst/>
          </a:prstGeom>
          <a:noFill/>
        </p:spPr>
        <p:txBody>
          <a:bodyPr wrap="square" rtlCol="0">
            <a:spAutoFit/>
          </a:bodyPr>
          <a:p>
            <a:pPr marL="457200" lvl="1" indent="457200"/>
            <a:r>
              <a:rPr lang="en-US" sz="2800" dirty="0">
                <a:effectLst/>
                <a:latin typeface="Arial Narrow" panose="020B0606020202030204" charset="0"/>
                <a:cs typeface="Arial Narrow" panose="020B0606020202030204" charset="0"/>
                <a:sym typeface="+mn-ea"/>
              </a:rPr>
              <a:t>A web application firewall is a type of firewall designated to protect web applications. It continuously inspects HTTP traffic to detect and block malicious traffic and web application attacks. This can include access violations, API manipulations, advanced HTTP DDoS attacks, cookie poisoning, and many more.</a:t>
            </a:r>
            <a:endParaRPr lang="en-US" sz="2800">
              <a:latin typeface="Arial Narrow" panose="020B0606020202030204" charset="0"/>
              <a:cs typeface="Arial Narrow" panose="020B060602020203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cs-plus-cyber-banner"/>
          <p:cNvPicPr>
            <a:picLocks noChangeAspect="1"/>
          </p:cNvPicPr>
          <p:nvPr/>
        </p:nvPicPr>
        <p:blipFill>
          <a:blip r:embed="rId1"/>
          <a:stretch>
            <a:fillRect/>
          </a:stretch>
        </p:blipFill>
        <p:spPr>
          <a:xfrm>
            <a:off x="0" y="0"/>
            <a:ext cx="12192635" cy="6858000"/>
          </a:xfrm>
          <a:prstGeom prst="rect">
            <a:avLst/>
          </a:prstGeom>
        </p:spPr>
      </p:pic>
      <p:sp>
        <p:nvSpPr>
          <p:cNvPr id="6" name="Rounded Rectangle 5"/>
          <p:cNvSpPr/>
          <p:nvPr/>
        </p:nvSpPr>
        <p:spPr>
          <a:xfrm>
            <a:off x="796290" y="438785"/>
            <a:ext cx="10922000" cy="5980430"/>
          </a:xfrm>
          <a:prstGeom prst="roundRect">
            <a:avLst>
              <a:gd name="adj" fmla="val 7602"/>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8" name="Picture 7"/>
          <p:cNvPicPr>
            <a:picLocks noChangeAspect="1"/>
          </p:cNvPicPr>
          <p:nvPr/>
        </p:nvPicPr>
        <p:blipFill>
          <a:blip r:embed="rId2"/>
          <a:stretch>
            <a:fillRect/>
          </a:stretch>
        </p:blipFill>
        <p:spPr>
          <a:xfrm>
            <a:off x="3898900" y="1196340"/>
            <a:ext cx="4948555" cy="2232660"/>
          </a:xfrm>
          <a:prstGeom prst="rect">
            <a:avLst/>
          </a:prstGeom>
        </p:spPr>
      </p:pic>
      <p:pic>
        <p:nvPicPr>
          <p:cNvPr id="7" name="Picture 6"/>
          <p:cNvPicPr>
            <a:picLocks noChangeAspect="1"/>
          </p:cNvPicPr>
          <p:nvPr/>
        </p:nvPicPr>
        <p:blipFill>
          <a:blip r:embed="rId3"/>
          <a:stretch>
            <a:fillRect/>
          </a:stretch>
        </p:blipFill>
        <p:spPr>
          <a:xfrm>
            <a:off x="10117455" y="5003165"/>
            <a:ext cx="902970" cy="8991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cs-plus-cyber-banner"/>
          <p:cNvPicPr>
            <a:picLocks noChangeAspect="1"/>
          </p:cNvPicPr>
          <p:nvPr/>
        </p:nvPicPr>
        <p:blipFill>
          <a:blip r:embed="rId1"/>
          <a:stretch>
            <a:fillRect/>
          </a:stretch>
        </p:blipFill>
        <p:spPr>
          <a:xfrm>
            <a:off x="0" y="0"/>
            <a:ext cx="12192635" cy="6858000"/>
          </a:xfrm>
          <a:prstGeom prst="rect">
            <a:avLst/>
          </a:prstGeom>
        </p:spPr>
      </p:pic>
      <p:sp>
        <p:nvSpPr>
          <p:cNvPr id="6" name="Rounded Rectangle 5"/>
          <p:cNvSpPr/>
          <p:nvPr/>
        </p:nvSpPr>
        <p:spPr>
          <a:xfrm>
            <a:off x="796290" y="438785"/>
            <a:ext cx="10922000" cy="5980430"/>
          </a:xfrm>
          <a:prstGeom prst="roundRect">
            <a:avLst>
              <a:gd name="adj" fmla="val 7602"/>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98" y="395497"/>
            <a:ext cx="11606805" cy="606700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cs-plus-cyber-banner"/>
          <p:cNvPicPr>
            <a:picLocks noChangeAspect="1"/>
          </p:cNvPicPr>
          <p:nvPr/>
        </p:nvPicPr>
        <p:blipFill>
          <a:blip r:embed="rId1"/>
          <a:stretch>
            <a:fillRect/>
          </a:stretch>
        </p:blipFill>
        <p:spPr>
          <a:xfrm>
            <a:off x="0" y="0"/>
            <a:ext cx="12192635" cy="6858000"/>
          </a:xfrm>
          <a:prstGeom prst="rect">
            <a:avLst/>
          </a:prstGeom>
        </p:spPr>
      </p:pic>
      <p:sp>
        <p:nvSpPr>
          <p:cNvPr id="6" name="Rounded Rectangle 5"/>
          <p:cNvSpPr/>
          <p:nvPr/>
        </p:nvSpPr>
        <p:spPr>
          <a:xfrm>
            <a:off x="796290" y="438785"/>
            <a:ext cx="10922000" cy="5980430"/>
          </a:xfrm>
          <a:prstGeom prst="roundRect">
            <a:avLst>
              <a:gd name="adj" fmla="val 7602"/>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endParaRPr lang="en-US"/>
          </a:p>
        </p:txBody>
      </p:sp>
      <p:sp>
        <p:nvSpPr>
          <p:cNvPr id="2" name="Text Box 1"/>
          <p:cNvSpPr txBox="1"/>
          <p:nvPr/>
        </p:nvSpPr>
        <p:spPr>
          <a:xfrm>
            <a:off x="1363980" y="871220"/>
            <a:ext cx="7353300" cy="860425"/>
          </a:xfrm>
          <a:prstGeom prst="rect">
            <a:avLst/>
          </a:prstGeom>
          <a:noFill/>
        </p:spPr>
        <p:txBody>
          <a:bodyPr wrap="square" rtlCol="0">
            <a:spAutoFit/>
          </a:bodyPr>
          <a:p>
            <a:r>
              <a:rPr lang="en-US" dirty="0">
                <a:sym typeface="+mn-ea"/>
              </a:rPr>
              <a:t>   </a:t>
            </a:r>
            <a:r>
              <a:rPr lang="en-US" sz="3200" dirty="0">
                <a:latin typeface="Arial" panose="020B0604020202020204" pitchFamily="34" charset="0"/>
                <a:cs typeface="Arial" panose="020B0604020202020204" pitchFamily="34" charset="0"/>
                <a:sym typeface="+mn-ea"/>
              </a:rPr>
              <a:t>Types of Web Firewall</a:t>
            </a:r>
            <a:endParaRPr lang="en-US" dirty="0">
              <a:sym typeface="+mn-ea"/>
            </a:endParaRPr>
          </a:p>
          <a:p>
            <a:endParaRPr lang="en-US"/>
          </a:p>
        </p:txBody>
      </p:sp>
      <p:sp>
        <p:nvSpPr>
          <p:cNvPr id="3" name="Text Box 2"/>
          <p:cNvSpPr txBox="1"/>
          <p:nvPr/>
        </p:nvSpPr>
        <p:spPr>
          <a:xfrm>
            <a:off x="1406525" y="1936115"/>
            <a:ext cx="9846945" cy="2827655"/>
          </a:xfrm>
          <a:prstGeom prst="rect">
            <a:avLst/>
          </a:prstGeom>
          <a:noFill/>
        </p:spPr>
        <p:txBody>
          <a:bodyPr wrap="square" rtlCol="0">
            <a:noAutofit/>
          </a:bodyPr>
          <a:p>
            <a:pPr marL="457200" lvl="1" indent="457200"/>
            <a:r>
              <a:rPr lang="en-US" sz="2800" dirty="0">
                <a:effectLst/>
                <a:latin typeface="Arial" panose="020B0604020202020204" pitchFamily="34" charset="0"/>
                <a:cs typeface="Arial" panose="020B0604020202020204" pitchFamily="34" charset="0"/>
                <a:sym typeface="+mn-ea"/>
              </a:rPr>
              <a:t>Web Firewall provides protection for web applications against attacks, including cross-site scripting, file inclusion, cross-site forgery, Structured Query Language (SQL) injection, and other threats. In the Open Systems Interconnection (OSI) model, a WAF works within Layer 7.</a:t>
            </a:r>
            <a:endParaRPr lang="en-US" sz="280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631</Words>
  <Application>WPS Presentation</Application>
  <PresentationFormat>Widescreen</PresentationFormat>
  <Paragraphs>10</Paragraphs>
  <Slides>5</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vt:i4>
      </vt:variant>
    </vt:vector>
  </HeadingPairs>
  <TitlesOfParts>
    <vt:vector size="21" baseType="lpstr">
      <vt:lpstr>Arial</vt:lpstr>
      <vt:lpstr>SimSun</vt:lpstr>
      <vt:lpstr>Wingdings</vt:lpstr>
      <vt:lpstr>Arial Unicode MS</vt:lpstr>
      <vt:lpstr>Calibri Light</vt:lpstr>
      <vt:lpstr>Calibri</vt:lpstr>
      <vt:lpstr>Microsoft YaHei</vt:lpstr>
      <vt:lpstr>Arial Black</vt:lpstr>
      <vt:lpstr>Aptos Display</vt:lpstr>
      <vt:lpstr>Segoe Print</vt:lpstr>
      <vt:lpstr>Agency FB</vt:lpstr>
      <vt:lpstr>Algerian</vt:lpstr>
      <vt:lpstr>Google Sans</vt:lpstr>
      <vt:lpstr>Arial Rounded MT Bold</vt:lpstr>
      <vt:lpstr>Arial Narrow</vt: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admin</dc:creator>
  <cp:lastModifiedBy>admin</cp:lastModifiedBy>
  <cp:revision>1</cp:revision>
  <dcterms:created xsi:type="dcterms:W3CDTF">2023-11-29T05:24:39Z</dcterms:created>
  <dcterms:modified xsi:type="dcterms:W3CDTF">2023-11-29T05:24:39Z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910FBD941DD24D2BB2E4B03C541F835D_11</vt:lpwstr>
  </property>
  <property fmtid="{D5CDD505-2E9C-101B-9397-08002B2CF9AE}" pid="3" name="KSOProductBuildVer">
    <vt:lpwstr>1033-12.2.0.13292</vt:lpwstr>
  </property>
</Properties>
</file>