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0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0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F7D1-1C69-4775-88D7-4C16E5E56123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70F8-8FB6-4CBB-95EA-874539DFB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Hyperflex</a:t>
            </a:r>
            <a:r>
              <a:rPr lang="en-IN" dirty="0" smtClean="0"/>
              <a:t> </a:t>
            </a:r>
            <a:r>
              <a:rPr lang="en-IN" dirty="0" err="1" smtClean="0"/>
              <a:t>Sizer</a:t>
            </a:r>
            <a:r>
              <a:rPr lang="en-IN" dirty="0" smtClean="0"/>
              <a:t> Branch Details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492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Branch details</a:t>
            </a:r>
            <a:endParaRPr lang="en-IN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4700587" y="1292226"/>
            <a:ext cx="1957387" cy="700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branch 1</a:t>
            </a:r>
            <a:endParaRPr lang="en-IN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7153275" y="1292226"/>
            <a:ext cx="1957387" cy="7000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branch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2889" y="1349793"/>
            <a:ext cx="3453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Major features:</a:t>
            </a:r>
          </a:p>
          <a:p>
            <a:r>
              <a:rPr lang="en-IN" dirty="0" smtClean="0"/>
              <a:t>Ex: Multiple results, new algorithm</a:t>
            </a:r>
            <a:endParaRPr lang="en-IN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4700587" y="273308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 Branch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915" y="2670460"/>
            <a:ext cx="332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of the regular development</a:t>
            </a:r>
          </a:p>
          <a:p>
            <a:r>
              <a:rPr lang="en-IN" dirty="0" smtClean="0"/>
              <a:t>Bug fixes for LAE stage, customer reported defects</a:t>
            </a:r>
            <a:endParaRPr lang="en-IN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230939" y="4194674"/>
            <a:ext cx="234315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Release-10-stage</a:t>
            </a:r>
            <a:endParaRPr lang="en-IN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5679280" y="5375774"/>
            <a:ext cx="234315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Release-10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71988" y="200025"/>
            <a:ext cx="452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Branches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823515" y="249238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Hosting</a:t>
            </a:r>
            <a:endParaRPr lang="en-IN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43212" y="1143000"/>
            <a:ext cx="14287" cy="46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729787" y="1039132"/>
            <a:ext cx="14287" cy="46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14925" y="1992314"/>
            <a:ext cx="14288" cy="665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75376" y="2115454"/>
            <a:ext cx="1677923" cy="599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86388" y="3662708"/>
            <a:ext cx="614362" cy="380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57974" y="4953626"/>
            <a:ext cx="300039" cy="318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044113" y="2657475"/>
            <a:ext cx="1843087" cy="63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MapleLabs Stage</a:t>
            </a:r>
            <a:r>
              <a:rPr lang="en-IN" smtClean="0"/>
              <a:t>: </a:t>
            </a:r>
            <a:r>
              <a:rPr lang="en-IN" smtClean="0"/>
              <a:t>8000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0033253" y="3662708"/>
            <a:ext cx="1843087" cy="63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MapleLabs Stage: 8008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0044113" y="4432165"/>
            <a:ext cx="1843087" cy="63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LAE Stage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0045828" y="5333048"/>
            <a:ext cx="1843087" cy="63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MapleLabs Stage: 8008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0056688" y="6102505"/>
            <a:ext cx="1843087" cy="63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LAE Production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4300" y="3562040"/>
            <a:ext cx="12077700" cy="1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4300" y="5158378"/>
            <a:ext cx="12232102" cy="12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464" y="4247499"/>
            <a:ext cx="294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Priority Fixes during Beta testing by customer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54503" y="5552696"/>
            <a:ext cx="294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Priority Fixes to released version</a:t>
            </a:r>
            <a:endParaRPr lang="en-IN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6001" y="2113473"/>
            <a:ext cx="12077700" cy="1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7993" y="232489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Merge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6644" y="365643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Merge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7366" y="491044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Merge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99876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Hyperflex Sizer Branch Details</vt:lpstr>
      <vt:lpstr>Branch details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Details</dc:title>
  <dc:creator>Srivathsa</dc:creator>
  <cp:lastModifiedBy>Srivathsa</cp:lastModifiedBy>
  <cp:revision>5</cp:revision>
  <dcterms:created xsi:type="dcterms:W3CDTF">2017-01-27T15:19:42Z</dcterms:created>
  <dcterms:modified xsi:type="dcterms:W3CDTF">2017-01-27T16:26:43Z</dcterms:modified>
</cp:coreProperties>
</file>