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594-1B71-4126-AB3D-EE1F7D011F36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42E0-FC27-4BF4-BAB2-02FE683C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594-1B71-4126-AB3D-EE1F7D011F36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42E0-FC27-4BF4-BAB2-02FE683C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594-1B71-4126-AB3D-EE1F7D011F36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42E0-FC27-4BF4-BAB2-02FE683C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594-1B71-4126-AB3D-EE1F7D011F36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42E0-FC27-4BF4-BAB2-02FE683C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594-1B71-4126-AB3D-EE1F7D011F36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42E0-FC27-4BF4-BAB2-02FE683C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594-1B71-4126-AB3D-EE1F7D011F36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42E0-FC27-4BF4-BAB2-02FE683C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594-1B71-4126-AB3D-EE1F7D011F36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42E0-FC27-4BF4-BAB2-02FE683C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594-1B71-4126-AB3D-EE1F7D011F36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42E0-FC27-4BF4-BAB2-02FE683C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594-1B71-4126-AB3D-EE1F7D011F36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42E0-FC27-4BF4-BAB2-02FE683C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594-1B71-4126-AB3D-EE1F7D011F36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42E0-FC27-4BF4-BAB2-02FE683C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594-1B71-4126-AB3D-EE1F7D011F36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42E0-FC27-4BF4-BAB2-02FE683C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69594-1B71-4126-AB3D-EE1F7D011F36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42E0-FC27-4BF4-BAB2-02FE683C4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5791200"/>
            <a:ext cx="6400800" cy="838200"/>
          </a:xfrm>
        </p:spPr>
        <p:txBody>
          <a:bodyPr>
            <a:normAutofit fontScale="47500" lnSpcReduction="20000"/>
          </a:bodyPr>
          <a:lstStyle/>
          <a:p>
            <a:endParaRPr lang="en-US" dirty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			                  Dr. Vikrant </a:t>
            </a:r>
            <a:r>
              <a:rPr lang="en-US" dirty="0" err="1" smtClean="0">
                <a:latin typeface="Cambria" pitchFamily="18" charset="0"/>
              </a:rPr>
              <a:t>Shaga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				MIT(E) Aurangabad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1026" name="Picture 2" descr="C:\Users\Vikrant\Desktop\final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0"/>
            <a:ext cx="1524000" cy="1524000"/>
          </a:xfrm>
          <a:prstGeom prst="rect">
            <a:avLst/>
          </a:prstGeom>
          <a:noFill/>
        </p:spPr>
      </p:pic>
      <p:pic>
        <p:nvPicPr>
          <p:cNvPr id="1027" name="Picture 3" descr="E:\Backup App\Stuff\logomi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1447800"/>
          </a:xfrm>
          <a:prstGeom prst="rect">
            <a:avLst/>
          </a:prstGeom>
          <a:noFill/>
        </p:spPr>
      </p:pic>
      <p:pic>
        <p:nvPicPr>
          <p:cNvPr id="7170" name="Picture 2" descr="Image result for tablet layout androi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371600"/>
            <a:ext cx="7391400" cy="4448700"/>
          </a:xfrm>
          <a:prstGeom prst="rect">
            <a:avLst/>
          </a:prstGeom>
          <a:noFill/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828800" y="2057400"/>
            <a:ext cx="5410200" cy="32766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Cambria" pitchFamily="18" charset="0"/>
              </a:rPr>
              <a:t>WELCOME</a:t>
            </a:r>
            <a:br>
              <a:rPr lang="en-US" sz="4000" b="1" dirty="0" smtClean="0">
                <a:solidFill>
                  <a:schemeClr val="tx2"/>
                </a:solidFill>
                <a:latin typeface="Cambria" pitchFamily="18" charset="0"/>
              </a:rPr>
            </a:br>
            <a:r>
              <a:rPr lang="en-US" sz="4000" b="1" dirty="0" smtClean="0">
                <a:solidFill>
                  <a:schemeClr val="tx2"/>
                </a:solidFill>
                <a:latin typeface="Cambria" pitchFamily="18" charset="0"/>
              </a:rPr>
              <a:t>TO</a:t>
            </a:r>
            <a:br>
              <a:rPr lang="en-US" sz="4000" b="1" dirty="0" smtClean="0">
                <a:solidFill>
                  <a:schemeClr val="tx2"/>
                </a:solidFill>
                <a:latin typeface="Cambria" pitchFamily="18" charset="0"/>
              </a:rPr>
            </a:br>
            <a:r>
              <a:rPr lang="en-US" sz="4000" b="1" dirty="0" smtClean="0">
                <a:solidFill>
                  <a:schemeClr val="tx2"/>
                </a:solidFill>
                <a:latin typeface="Cambria" pitchFamily="18" charset="0"/>
              </a:rPr>
              <a:t>ONE DAY WORKSHOP</a:t>
            </a:r>
            <a:br>
              <a:rPr lang="en-US" sz="4000" b="1" dirty="0" smtClean="0">
                <a:solidFill>
                  <a:schemeClr val="tx2"/>
                </a:solidFill>
                <a:latin typeface="Cambria" pitchFamily="18" charset="0"/>
              </a:rPr>
            </a:br>
            <a:r>
              <a:rPr lang="en-US" sz="4000" b="1" dirty="0" smtClean="0">
                <a:solidFill>
                  <a:schemeClr val="tx2"/>
                </a:solidFill>
                <a:latin typeface="Cambria" pitchFamily="18" charset="0"/>
              </a:rPr>
              <a:t> ON</a:t>
            </a:r>
            <a:br>
              <a:rPr lang="en-US" sz="4000" b="1" dirty="0" smtClean="0">
                <a:solidFill>
                  <a:schemeClr val="tx2"/>
                </a:solidFill>
                <a:latin typeface="Cambria" pitchFamily="18" charset="0"/>
              </a:rPr>
            </a:br>
            <a:r>
              <a:rPr lang="en-US" sz="4000" b="1" dirty="0" smtClean="0">
                <a:solidFill>
                  <a:schemeClr val="tx2"/>
                </a:solidFill>
                <a:latin typeface="Cambria" pitchFamily="18" charset="0"/>
              </a:rPr>
              <a:t>ANDROID</a:t>
            </a:r>
            <a:endParaRPr lang="en-US" sz="4000" b="1" dirty="0">
              <a:solidFill>
                <a:schemeClr val="tx2"/>
              </a:solidFill>
              <a:latin typeface="Cambria" pitchFamily="18" charset="0"/>
            </a:endParaRPr>
          </a:p>
        </p:txBody>
      </p:sp>
      <p:pic>
        <p:nvPicPr>
          <p:cNvPr id="11" name="Picture 5" descr="Image result for android funny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638800" y="4191000"/>
            <a:ext cx="1097514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tablet layout andro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3" y="457200"/>
            <a:ext cx="8964617" cy="5671280"/>
          </a:xfrm>
          <a:prstGeom prst="rect">
            <a:avLst/>
          </a:prstGeom>
          <a:noFill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142999"/>
            <a:ext cx="6629400" cy="4392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tablet layout andro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3" y="457200"/>
            <a:ext cx="8964617" cy="5671280"/>
          </a:xfrm>
          <a:prstGeom prst="rect">
            <a:avLst/>
          </a:prstGeom>
          <a:noFill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599" y="1143000"/>
            <a:ext cx="6629401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tablet layout andro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3" y="457200"/>
            <a:ext cx="8964617" cy="5671280"/>
          </a:xfrm>
          <a:prstGeom prst="rect">
            <a:avLst/>
          </a:prstGeom>
          <a:noFill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143000"/>
            <a:ext cx="655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tablet layout andro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3" y="457200"/>
            <a:ext cx="8964617" cy="5671280"/>
          </a:xfrm>
          <a:prstGeom prst="rect">
            <a:avLst/>
          </a:prstGeom>
          <a:noFill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143000"/>
            <a:ext cx="6629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tablet layout andro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3" y="457200"/>
            <a:ext cx="8964617" cy="5671280"/>
          </a:xfrm>
          <a:prstGeom prst="rect">
            <a:avLst/>
          </a:prstGeom>
          <a:noFill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1" y="1066801"/>
            <a:ext cx="685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tablet layout andro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3" y="457200"/>
            <a:ext cx="8964617" cy="5671280"/>
          </a:xfrm>
          <a:prstGeom prst="rect">
            <a:avLst/>
          </a:prstGeom>
          <a:noFill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143000"/>
            <a:ext cx="6629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125</TotalTime>
  <Words>1</Words>
  <Application>Microsoft Office PowerPoint</Application>
  <PresentationFormat>On-screen Show (4:3)</PresentationFormat>
  <Paragraphs>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WELCOME TO ONE DAY WORKSHOP  ON ANDROID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ONE DAY ANDROID WORKSHOP</dc:title>
  <dc:creator>Vikrant</dc:creator>
  <cp:lastModifiedBy>Vikrant</cp:lastModifiedBy>
  <cp:revision>43</cp:revision>
  <dcterms:created xsi:type="dcterms:W3CDTF">2018-01-16T17:45:47Z</dcterms:created>
  <dcterms:modified xsi:type="dcterms:W3CDTF">2018-01-16T19:54:03Z</dcterms:modified>
</cp:coreProperties>
</file>