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sldIdLst>
    <p:sldId id="297" r:id="rId5"/>
    <p:sldId id="285" r:id="rId6"/>
    <p:sldId id="284" r:id="rId7"/>
    <p:sldId id="286" r:id="rId8"/>
    <p:sldId id="287" r:id="rId9"/>
    <p:sldId id="288" r:id="rId10"/>
    <p:sldId id="289" r:id="rId11"/>
    <p:sldId id="290" r:id="rId12"/>
    <p:sldId id="291" r:id="rId13"/>
    <p:sldId id="294" r:id="rId14"/>
    <p:sldId id="292" r:id="rId15"/>
    <p:sldId id="293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8D38747-4367-4BD2-8D51-C97E202738E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60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8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2299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5293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72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528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6899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3187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174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5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4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3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68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77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1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087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0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5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C164-FD2F-9370-F088-9E04E10E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/>
              <a:t>STEGNOGRAPHY PROJECT</a:t>
            </a:r>
            <a:br>
              <a:rPr lang="en-IN" sz="4800" b="1" dirty="0"/>
            </a:br>
            <a:r>
              <a:rPr lang="en-IN" sz="4800" b="1" dirty="0"/>
              <a:t>- DARSHANA PATIL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13B570-D7D5-3EE7-A8BA-7C09C9271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431" y="2557463"/>
            <a:ext cx="8406063" cy="3317875"/>
          </a:xfrm>
        </p:spPr>
      </p:pic>
    </p:spTree>
    <p:extLst>
      <p:ext uri="{BB962C8B-B14F-4D97-AF65-F5344CB8AC3E}">
        <p14:creationId xmlns:p14="http://schemas.microsoft.com/office/powerpoint/2010/main" val="2707966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FD31-84FF-001A-9565-4FD51991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124" y="1251285"/>
            <a:ext cx="5203242" cy="1331494"/>
          </a:xfrm>
        </p:spPr>
        <p:txBody>
          <a:bodyPr>
            <a:normAutofit/>
          </a:bodyPr>
          <a:lstStyle/>
          <a:p>
            <a:r>
              <a:rPr lang="en-IN" sz="3200" b="1" dirty="0"/>
              <a:t>IMAGE STEGNOGRAPHY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7129D-1658-81F6-67E6-0B1DF4E9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0" y="3192379"/>
            <a:ext cx="9662947" cy="288757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dirty="0"/>
              <a:t>Hiding the data by taking the cover object as the image is known as image steganography. In digital steganography, images are widely used cover source because there are a huge number of bits present in the digital representation of an image. There are a lot of ways to hide information inside an image.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dirty="0"/>
              <a:t> Least Significant Bit Insertion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dirty="0"/>
              <a:t> Masking and Filtering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dirty="0"/>
              <a:t> Redundant Pattern Encoding</a:t>
            </a:r>
            <a:endParaRPr lang="en-IN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62B3D8D-63A2-E5AC-1B28-2D30DEEE0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380" y="778043"/>
            <a:ext cx="5203240" cy="2005263"/>
          </a:xfrm>
        </p:spPr>
      </p:pic>
    </p:spTree>
    <p:extLst>
      <p:ext uri="{BB962C8B-B14F-4D97-AF65-F5344CB8AC3E}">
        <p14:creationId xmlns:p14="http://schemas.microsoft.com/office/powerpoint/2010/main" val="712350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7C48-D50D-E613-B7B6-99314AF06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PROPOSED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CFBE2-F8B6-BD7E-B2D6-F52F7665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706" y="2454443"/>
            <a:ext cx="9484892" cy="3545304"/>
          </a:xfrm>
        </p:spPr>
      </p:pic>
    </p:spTree>
    <p:extLst>
      <p:ext uri="{BB962C8B-B14F-4D97-AF65-F5344CB8AC3E}">
        <p14:creationId xmlns:p14="http://schemas.microsoft.com/office/powerpoint/2010/main" val="240794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DB5E-BCB7-E1C7-74D8-C84823BC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2FA22-57E5-D998-C8D3-B4FD0FF0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6316"/>
            <a:ext cx="9601196" cy="34695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800" dirty="0"/>
              <a:t>This Software will be Harder and more complex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Shape and Size Image will Hide and Carry Message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Less Data Reduction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Image Communication with less time and space complexity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Active and passive attacks will not easily able to break down the system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352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6E4E-FCA5-81D3-2A90-0D44824D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F799-6156-E4E5-C2C1-DBDAFF79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54442"/>
            <a:ext cx="9601196" cy="342142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https://en.wikipedia.or g/wiki/Steganography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https://www .ukessays.com/essays/computer-science/the-types-and-techniques-of-steg </a:t>
            </a:r>
            <a:r>
              <a:rPr lang="en-IN" dirty="0" err="1"/>
              <a:t>anography</a:t>
            </a:r>
            <a:r>
              <a:rPr lang="en-IN" dirty="0"/>
              <a:t>-computer-science-</a:t>
            </a:r>
            <a:r>
              <a:rPr lang="en-IN" dirty="0" err="1"/>
              <a:t>essay.php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https://www .ques10.com/p/33259/explain-steganography-and-its-types/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https://searchsecurity .techtarget.com/definition/steganography#:~:text=</a:t>
            </a:r>
            <a:r>
              <a:rPr lang="en-IN" dirty="0" err="1"/>
              <a:t>Steganograph</a:t>
            </a:r>
            <a:r>
              <a:rPr lang="en-IN" dirty="0"/>
              <a:t> y%20is%20the%20technique%20of,for%20hiding%20or%20protecting%20data.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https://www .spiedigitallibrary.org/conference-proceedings-of-</a:t>
            </a:r>
            <a:r>
              <a:rPr lang="en-IN" dirty="0" err="1"/>
              <a:t>spie</a:t>
            </a:r>
            <a:r>
              <a:rPr lang="en-IN" dirty="0"/>
              <a:t>/6074/60740G/</a:t>
            </a:r>
            <a:r>
              <a:rPr lang="en-IN" dirty="0" err="1"/>
              <a:t>Wir</a:t>
            </a:r>
            <a:r>
              <a:rPr lang="en-IN" dirty="0"/>
              <a:t> </a:t>
            </a:r>
            <a:r>
              <a:rPr lang="en-IN" dirty="0" err="1"/>
              <a:t>eless</a:t>
            </a:r>
            <a:r>
              <a:rPr lang="en-IN" dirty="0"/>
              <a:t>-steganography/10.1117/12.650263.short?SSO=1</a:t>
            </a:r>
          </a:p>
        </p:txBody>
      </p:sp>
    </p:spTree>
    <p:extLst>
      <p:ext uri="{BB962C8B-B14F-4D97-AF65-F5344CB8AC3E}">
        <p14:creationId xmlns:p14="http://schemas.microsoft.com/office/powerpoint/2010/main" val="142031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4032-72DE-860A-A145-7D3252763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39173"/>
          </a:xfrm>
        </p:spPr>
        <p:txBody>
          <a:bodyPr/>
          <a:lstStyle/>
          <a:p>
            <a:r>
              <a:rPr lang="en-IN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95A93-DB60-51DF-6A9A-E7579935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0274"/>
            <a:ext cx="9601196" cy="348559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600" dirty="0"/>
              <a:t>Introduction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 Example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Advantage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Disadvantage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Techniques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Image Steganography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Proposed Model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 References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5072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5E0A-9E8F-6BB1-9F63-C6A83406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61C-B49D-AD3A-CCB5-853676A9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Steganography is the technique of hiding secret data within an ordinary, non-secret, file message in order to avoid detection; the secret data is then extracted at its destination.</a:t>
            </a:r>
          </a:p>
          <a:p>
            <a:r>
              <a:rPr lang="en-US" dirty="0"/>
              <a:t>The use of or steganography can be combined with encryption as an extra step for hiding or protecting data. </a:t>
            </a:r>
          </a:p>
          <a:p>
            <a:r>
              <a:rPr lang="en-US" dirty="0"/>
              <a:t>The word steganography is derived from the Greek words </a:t>
            </a:r>
            <a:r>
              <a:rPr lang="en-US" dirty="0" err="1"/>
              <a:t>steganos</a:t>
            </a:r>
            <a:r>
              <a:rPr lang="en-US" dirty="0"/>
              <a:t> (meaning hidden or covered) and the Greek root graph (meaning to write)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402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76E3-6FE0-80B3-1C14-3E9B11A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STEGNOGRAPHY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C23793-DEE7-6227-962A-CE8AF321F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758" y="2486527"/>
            <a:ext cx="8438147" cy="3211012"/>
          </a:xfrm>
        </p:spPr>
      </p:pic>
    </p:spTree>
    <p:extLst>
      <p:ext uri="{BB962C8B-B14F-4D97-AF65-F5344CB8AC3E}">
        <p14:creationId xmlns:p14="http://schemas.microsoft.com/office/powerpoint/2010/main" val="19025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EF34-1685-C4A6-7E38-4E96E0DFC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2566737"/>
            <a:ext cx="6815669" cy="994610"/>
          </a:xfrm>
        </p:spPr>
        <p:txBody>
          <a:bodyPr/>
          <a:lstStyle/>
          <a:p>
            <a:r>
              <a:rPr lang="en-IN" b="1" dirty="0"/>
              <a:t>STEGNOGRAPHY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90F6E-7812-4802-ADEC-B39DE0583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61347"/>
            <a:ext cx="6815669" cy="173254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HIDING IN TEXT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HIDING IN VIDEO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HIDING IN IMAGE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dirty="0"/>
              <a:t>HIDING IN SOUND FILE</a:t>
            </a:r>
          </a:p>
        </p:txBody>
      </p:sp>
    </p:spTree>
    <p:extLst>
      <p:ext uri="{BB962C8B-B14F-4D97-AF65-F5344CB8AC3E}">
        <p14:creationId xmlns:p14="http://schemas.microsoft.com/office/powerpoint/2010/main" val="89679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B276-4A1A-D1A6-7637-28DD6A9F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9F1F5-B360-DAEC-0D08-FA08A6071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513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Difficult to Detect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Only Receiver can Detect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can done faster through large no. of </a:t>
            </a:r>
            <a:r>
              <a:rPr lang="en-US" dirty="0" err="1"/>
              <a:t>softwares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Important communication exchange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Provides better security through LAN, MAN, WAN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Can be applied differently with audio, video and Image.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Hide data over encryption is that it helps obscure the fact that there is sensitive data hidden in the file or other content carrying the hidden 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44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A12F-7A19-8536-4F93-D2560DF9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DISADVANTAGES 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498D-9BEA-6C5C-620E-B8AE25FC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1059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Only Small size of photos can conceal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Breaking down of software or server can replicate the Data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Suspicious Activity Inclusion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Invalidate Signatures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Invalidate Hashing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160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704C-2574-AAB7-3CB4-59706EA7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/>
              <a:t>STEGANOGRAPHY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3FCC4-3B73-8B6B-D11B-C42E0890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 Text Steganography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 Image Steganography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 Video Steganography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 Audio Steganography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/>
              <a:t> Network Steganography </a:t>
            </a:r>
          </a:p>
        </p:txBody>
      </p:sp>
    </p:spTree>
    <p:extLst>
      <p:ext uri="{BB962C8B-B14F-4D97-AF65-F5344CB8AC3E}">
        <p14:creationId xmlns:p14="http://schemas.microsoft.com/office/powerpoint/2010/main" val="2977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38C4-1372-64D7-6925-243BEFE9B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IMAGE STEGANOGRAPHY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8440-B02D-B907-650A-AC4914BF9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6316"/>
            <a:ext cx="9601196" cy="346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Hiding the data by taking the cover object as the image is known as image steganography. In digital steganography, images are widely used cover source because there are a huge number of bits present in the digital representation of an image. There are a lot of ways to hide information inside an image.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Least Significant Bit Insertion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Masking and Filtering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Redundant Pattern Encoding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945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67</TotalTime>
  <Words>541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Garamond</vt:lpstr>
      <vt:lpstr>Wingdings</vt:lpstr>
      <vt:lpstr>Organic</vt:lpstr>
      <vt:lpstr>STEGNOGRAPHY PROJECT - DARSHANA PATIL</vt:lpstr>
      <vt:lpstr>CONTENT</vt:lpstr>
      <vt:lpstr>INTRODUCTION</vt:lpstr>
      <vt:lpstr>STEGNOGRAPHY</vt:lpstr>
      <vt:lpstr>STEGNOGRAPHY</vt:lpstr>
      <vt:lpstr>ADVANTAGES</vt:lpstr>
      <vt:lpstr>DISADVANTAGES </vt:lpstr>
      <vt:lpstr>STEGANOGRAPHY TECHNIQUES</vt:lpstr>
      <vt:lpstr>IMAGE STEGANOGRAPHY</vt:lpstr>
      <vt:lpstr>IMAGE STEGNOGRAPHY</vt:lpstr>
      <vt:lpstr>PROPOSED MODEL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Darshana Patil</dc:creator>
  <cp:lastModifiedBy>Darshana Patil</cp:lastModifiedBy>
  <cp:revision>1</cp:revision>
  <dcterms:created xsi:type="dcterms:W3CDTF">2024-09-27T12:41:52Z</dcterms:created>
  <dcterms:modified xsi:type="dcterms:W3CDTF">2024-09-27T13:49:12Z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