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98" r:id="rId6"/>
    <p:sldId id="299" r:id="rId7"/>
    <p:sldId id="263" r:id="rId8"/>
    <p:sldId id="302" r:id="rId9"/>
    <p:sldId id="265" r:id="rId10"/>
    <p:sldId id="264" r:id="rId11"/>
    <p:sldId id="300" r:id="rId12"/>
    <p:sldId id="301" r:id="rId13"/>
    <p:sldId id="266" r:id="rId14"/>
    <p:sldId id="267" r:id="rId15"/>
    <p:sldId id="275" r:id="rId16"/>
    <p:sldId id="274" r:id="rId17"/>
    <p:sldId id="272" r:id="rId18"/>
    <p:sldId id="270" r:id="rId19"/>
    <p:sldId id="276" r:id="rId20"/>
    <p:sldId id="292" r:id="rId21"/>
    <p:sldId id="293" r:id="rId22"/>
    <p:sldId id="294" r:id="rId23"/>
    <p:sldId id="269" r:id="rId24"/>
    <p:sldId id="271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mohanty" initials="tm" lastIdx="1" clrIdx="0">
    <p:extLst>
      <p:ext uri="{19B8F6BF-5375-455C-9EA6-DF929625EA0E}">
        <p15:presenceInfo xmlns:p15="http://schemas.microsoft.com/office/powerpoint/2012/main" userId="752af88ce6e32b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7713E-27F5-A9DF-952A-F0BB6CFCA5E4}" v="21" dt="2022-11-29T09:02:18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7990" autoAdjust="0"/>
  </p:normalViewPr>
  <p:slideViewPr>
    <p:cSldViewPr snapToGrid="0">
      <p:cViewPr varScale="1">
        <p:scale>
          <a:sx n="75" d="100"/>
          <a:sy n="75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8T23:14:35.992" idx="1">
    <p:pos x="10" y="10"/>
    <p:text>page 1/2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788C-9A4E-4702-A9A9-0F6E2CF879F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14A3C-885B-4FE6-8B81-41E8E5667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4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Page 1/2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4A3C-885B-4FE6-8B81-41E8E5667EA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4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8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1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70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9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9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3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6087-7C3D-48BB-A801-EFAD1CF7A02F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14AD30-0CFB-4EE4-94A9-72D3ECD57F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1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5C25-31B9-BBB4-7986-E6AA8436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299879"/>
          </a:xfrm>
        </p:spPr>
        <p:txBody>
          <a:bodyPr/>
          <a:lstStyle/>
          <a:p>
            <a:r>
              <a:rPr lang="en-IN" dirty="0"/>
              <a:t>RISC-V 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B582F-B3D6-C3B2-262F-1AEF5AF01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301" y="3644241"/>
            <a:ext cx="9144000" cy="1655762"/>
          </a:xfrm>
        </p:spPr>
        <p:txBody>
          <a:bodyPr/>
          <a:lstStyle/>
          <a:p>
            <a:endParaRPr lang="en-IN" sz="1800" i="1" dirty="0"/>
          </a:p>
          <a:p>
            <a:r>
              <a:rPr lang="en-IN" dirty="0"/>
              <a:t>                            </a:t>
            </a:r>
            <a:endParaRPr lang="en-IN" sz="1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7A399-99E4-5FAA-380E-61823FF7E942}"/>
              </a:ext>
            </a:extLst>
          </p:cNvPr>
          <p:cNvSpPr txBox="1"/>
          <p:nvPr/>
        </p:nvSpPr>
        <p:spPr>
          <a:xfrm>
            <a:off x="490194" y="2168165"/>
            <a:ext cx="113970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 :HARSHAK G,SRN:PES2UG20EC145</a:t>
            </a:r>
          </a:p>
          <a:p>
            <a:r>
              <a:rPr lang="en-US" sz="2800" dirty="0"/>
              <a:t>           DARSHAN BS,SRN:PES2UG20EC143</a:t>
            </a:r>
          </a:p>
          <a:p>
            <a:r>
              <a:rPr lang="en-US" sz="2800" dirty="0"/>
              <a:t>           KARTHIK M ,SRN:PES2UG20EC147</a:t>
            </a:r>
          </a:p>
          <a:p>
            <a:r>
              <a:rPr lang="en-US" sz="2800" dirty="0"/>
              <a:t>PROGRAM:BTECH</a:t>
            </a:r>
          </a:p>
          <a:p>
            <a:r>
              <a:rPr lang="en-US" sz="2800" dirty="0"/>
              <a:t>BRANCH:ELECTRONICS AND COMMUNICATION ENGINEERING</a:t>
            </a:r>
          </a:p>
          <a:p>
            <a:r>
              <a:rPr lang="en-US" sz="2800" dirty="0"/>
              <a:t>SEM-V</a:t>
            </a:r>
          </a:p>
          <a:p>
            <a:r>
              <a:rPr lang="en-US" sz="2800" dirty="0"/>
              <a:t>SUBJECT CODE-UE20EC302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0531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47DB-8B94-C5FB-F829-138F6F7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 after Optimization(03gcc)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5348BE-66F0-2320-3DB5-94DB204B4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90" y="2016124"/>
            <a:ext cx="8371002" cy="3771933"/>
          </a:xfrm>
        </p:spPr>
      </p:pic>
    </p:spTree>
    <p:extLst>
      <p:ext uri="{BB962C8B-B14F-4D97-AF65-F5344CB8AC3E}">
        <p14:creationId xmlns:p14="http://schemas.microsoft.com/office/powerpoint/2010/main" val="90508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709C-140C-CA6B-E4AE-926B5CA2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result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4D4BE4-CB08-DE6B-6F04-87B5C29FA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25758"/>
              </p:ext>
            </p:extLst>
          </p:nvPr>
        </p:nvGraphicFramePr>
        <p:xfrm>
          <a:off x="1450975" y="2016125"/>
          <a:ext cx="9604374" cy="2659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4127339453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340282701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144935050"/>
                    </a:ext>
                  </a:extLst>
                </a:gridCol>
              </a:tblGrid>
              <a:tr h="886523">
                <a:tc>
                  <a:txBody>
                    <a:bodyPr/>
                    <a:lstStyle/>
                    <a:p>
                      <a:r>
                        <a:rPr lang="en-US" dirty="0"/>
                        <a:t>COMPILER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UNOPTIMISED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06419"/>
                  </a:ext>
                </a:extLst>
              </a:tr>
              <a:tr h="886523">
                <a:tc>
                  <a:txBody>
                    <a:bodyPr/>
                    <a:lstStyle/>
                    <a:p>
                      <a:r>
                        <a:rPr lang="en-US" dirty="0"/>
                        <a:t>(00GCC)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139392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26683"/>
                  </a:ext>
                </a:extLst>
              </a:tr>
              <a:tr h="886523">
                <a:tc>
                  <a:txBody>
                    <a:bodyPr/>
                    <a:lstStyle/>
                    <a:p>
                      <a:r>
                        <a:rPr lang="en-US" dirty="0"/>
                        <a:t>(03GCC)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126713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4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11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080E-BFB0-15E1-742F-964123D3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RIPES EXECUTION RESULTS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A17EE-B192-2EE1-5D9A-879FF5F0D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833024"/>
              </p:ext>
            </p:extLst>
          </p:nvPr>
        </p:nvGraphicFramePr>
        <p:xfrm>
          <a:off x="960781" y="4193717"/>
          <a:ext cx="9604374" cy="247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95617773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82235598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927480089"/>
                    </a:ext>
                  </a:extLst>
                </a:gridCol>
              </a:tblGrid>
              <a:tr h="823678">
                <a:tc>
                  <a:txBody>
                    <a:bodyPr/>
                    <a:lstStyle/>
                    <a:p>
                      <a:r>
                        <a:rPr lang="en-US" dirty="0"/>
                        <a:t>CYCLES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M EXTENSION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M EXTENSION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783729"/>
                  </a:ext>
                </a:extLst>
              </a:tr>
              <a:tr h="823678">
                <a:tc>
                  <a:txBody>
                    <a:bodyPr/>
                    <a:lstStyle/>
                    <a:p>
                      <a:r>
                        <a:rPr lang="en-US" dirty="0"/>
                        <a:t>00GCC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32771"/>
                  </a:ext>
                </a:extLst>
              </a:tr>
              <a:tr h="823678">
                <a:tc>
                  <a:txBody>
                    <a:bodyPr/>
                    <a:lstStyle/>
                    <a:p>
                      <a:r>
                        <a:rPr lang="en-US" dirty="0"/>
                        <a:t>03GCC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0407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2823C1-E5B6-A835-FDF9-64CBEB85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45" y="1583703"/>
            <a:ext cx="3544778" cy="22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76F3-17C5-43BE-565C-279DF93E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Part 2 : Single cycle processor for R Type instructions.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D25BC7-1140-7A74-C29D-63D6CF1B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454D-4A9D-25AA-C762-695E9B79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components of this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6348-6CDC-5594-FAB5-5F9ED66C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Pc Counter</a:t>
            </a:r>
          </a:p>
          <a:p>
            <a:r>
              <a:rPr lang="en-IN" dirty="0"/>
              <a:t>Instruction Memory</a:t>
            </a:r>
          </a:p>
          <a:p>
            <a:r>
              <a:rPr lang="en-IN" dirty="0"/>
              <a:t>Decoder</a:t>
            </a:r>
          </a:p>
          <a:p>
            <a:r>
              <a:rPr lang="en-IN" dirty="0"/>
              <a:t>Controller</a:t>
            </a:r>
          </a:p>
          <a:p>
            <a:r>
              <a:rPr lang="en-IN" dirty="0"/>
              <a:t>Register File</a:t>
            </a:r>
          </a:p>
          <a:p>
            <a:r>
              <a:rPr lang="en-IN" dirty="0"/>
              <a:t>ALU Control</a:t>
            </a:r>
          </a:p>
          <a:p>
            <a:r>
              <a:rPr lang="en-IN" dirty="0"/>
              <a:t>Alu</a:t>
            </a:r>
          </a:p>
          <a:p>
            <a:r>
              <a:rPr lang="en-IN" dirty="0"/>
              <a:t>ALU Result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13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00E1-F373-BF13-3E49-1BA25E6C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 pc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01730-9C07-FAEA-09CC-C3184177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96B801-9AE4-DD4A-D9F8-21E88303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29" y="2488369"/>
            <a:ext cx="5993569" cy="34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5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596-9429-7657-9658-DF107BC7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 Instruction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3413D-84EF-AC9D-0B04-B66F44246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340" y="2016125"/>
            <a:ext cx="5369644" cy="3449638"/>
          </a:xfrm>
        </p:spPr>
      </p:pic>
    </p:spTree>
    <p:extLst>
      <p:ext uri="{BB962C8B-B14F-4D97-AF65-F5344CB8AC3E}">
        <p14:creationId xmlns:p14="http://schemas.microsoft.com/office/powerpoint/2010/main" val="31032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A2B3-7192-D87A-BF1C-03647AB0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 Decoder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94950-32E4-F292-B996-F114903B0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6" y="2466540"/>
            <a:ext cx="7812960" cy="3540364"/>
          </a:xfrm>
        </p:spPr>
      </p:pic>
    </p:spTree>
    <p:extLst>
      <p:ext uri="{BB962C8B-B14F-4D97-AF65-F5344CB8AC3E}">
        <p14:creationId xmlns:p14="http://schemas.microsoft.com/office/powerpoint/2010/main" val="98767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F087-3ED4-DA84-3468-90EC85B3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E5913-E623-6547-10B4-31D08D47D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063" y="2016125"/>
            <a:ext cx="6202198" cy="3449638"/>
          </a:xfrm>
        </p:spPr>
      </p:pic>
    </p:spTree>
    <p:extLst>
      <p:ext uri="{BB962C8B-B14F-4D97-AF65-F5344CB8AC3E}">
        <p14:creationId xmlns:p14="http://schemas.microsoft.com/office/powerpoint/2010/main" val="119852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4F39-4C82-9C48-C18D-526AA8C9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 Register File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9B033-CA04-E1A7-6D3D-13FDEB52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1FD7C-F4CE-84F6-AF38-B3F64D90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17" y="1966765"/>
            <a:ext cx="75342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B65A-2B2D-49A8-7381-8BA8D2A2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90E4-EBA7-987F-517A-ADE3ADD3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Karatsuba Algorithm (using </a:t>
            </a:r>
            <a:r>
              <a:rPr lang="en-IN" dirty="0" err="1"/>
              <a:t>Codasip</a:t>
            </a:r>
            <a:r>
              <a:rPr lang="en-IN" dirty="0"/>
              <a:t>)</a:t>
            </a:r>
          </a:p>
          <a:p>
            <a:r>
              <a:rPr lang="en-IN" dirty="0"/>
              <a:t>Single Cycle Processor using R Type Instructions(using Quartus tool)</a:t>
            </a:r>
          </a:p>
        </p:txBody>
      </p:sp>
    </p:spTree>
    <p:extLst>
      <p:ext uri="{BB962C8B-B14F-4D97-AF65-F5344CB8AC3E}">
        <p14:creationId xmlns:p14="http://schemas.microsoft.com/office/powerpoint/2010/main" val="353855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377E-03CB-7C1E-40F9-92EAE4D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0463F-5957-88E6-7FB0-E3FCE61F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727" y="1968744"/>
            <a:ext cx="6362454" cy="4441167"/>
          </a:xfrm>
        </p:spPr>
      </p:pic>
    </p:spTree>
    <p:extLst>
      <p:ext uri="{BB962C8B-B14F-4D97-AF65-F5344CB8AC3E}">
        <p14:creationId xmlns:p14="http://schemas.microsoft.com/office/powerpoint/2010/main" val="1394176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6F8A-6206-6D7D-8CC0-9B0B0940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05B85-E6AF-0061-6F56-DF37E407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029" y="1936015"/>
            <a:ext cx="6411942" cy="4473896"/>
          </a:xfrm>
        </p:spPr>
      </p:pic>
    </p:spTree>
    <p:extLst>
      <p:ext uri="{BB962C8B-B14F-4D97-AF65-F5344CB8AC3E}">
        <p14:creationId xmlns:p14="http://schemas.microsoft.com/office/powerpoint/2010/main" val="288772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D88-7E28-21E5-21ED-210F4DF5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9FD4B-8052-8010-2409-02E771AE8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114" y="1956931"/>
            <a:ext cx="6973771" cy="4429801"/>
          </a:xfrm>
        </p:spPr>
      </p:pic>
    </p:spTree>
    <p:extLst>
      <p:ext uri="{BB962C8B-B14F-4D97-AF65-F5344CB8AC3E}">
        <p14:creationId xmlns:p14="http://schemas.microsoft.com/office/powerpoint/2010/main" val="267333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3C3F-3503-04C3-07E3-1C4762CC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Code: ALU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6A5F5-9D1E-823E-C8F3-6A294B6BB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091" y="2016125"/>
            <a:ext cx="4032142" cy="3449638"/>
          </a:xfrm>
        </p:spPr>
      </p:pic>
    </p:spTree>
    <p:extLst>
      <p:ext uri="{BB962C8B-B14F-4D97-AF65-F5344CB8AC3E}">
        <p14:creationId xmlns:p14="http://schemas.microsoft.com/office/powerpoint/2010/main" val="146677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A72F-66CA-C230-3670-16535D44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 ALU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D36F8-82CF-9AE1-F8CC-F59D415FF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912" y="2016125"/>
            <a:ext cx="4760500" cy="3449638"/>
          </a:xfrm>
        </p:spPr>
      </p:pic>
    </p:spTree>
    <p:extLst>
      <p:ext uri="{BB962C8B-B14F-4D97-AF65-F5344CB8AC3E}">
        <p14:creationId xmlns:p14="http://schemas.microsoft.com/office/powerpoint/2010/main" val="61408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65E6-2394-D304-B38C-C3ADBED7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 RISC_V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F54AE8-80A3-03BF-D145-457C2A5D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2AEFE-1724-35C0-AA28-A81D8CE8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1" y="1925637"/>
            <a:ext cx="88677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6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B7C9-ADD1-52ED-E53F-B91FFB69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RTL Simulation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63BDE4-8827-2CB8-898D-6537B8CF2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89" y="2016125"/>
            <a:ext cx="8991947" cy="3449638"/>
          </a:xfrm>
        </p:spPr>
      </p:pic>
    </p:spTree>
    <p:extLst>
      <p:ext uri="{BB962C8B-B14F-4D97-AF65-F5344CB8AC3E}">
        <p14:creationId xmlns:p14="http://schemas.microsoft.com/office/powerpoint/2010/main" val="10039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6770-3446-EA94-5238-6546F413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 report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C4AAE9-A69A-A035-6226-D7310F77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05" y="2762054"/>
            <a:ext cx="6825006" cy="1923068"/>
          </a:xfrm>
        </p:spPr>
      </p:pic>
    </p:spTree>
    <p:extLst>
      <p:ext uri="{BB962C8B-B14F-4D97-AF65-F5344CB8AC3E}">
        <p14:creationId xmlns:p14="http://schemas.microsoft.com/office/powerpoint/2010/main" val="82657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E6C-919E-FB04-3C7F-F9598BF9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Karatsuba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D332-959D-CEE7-DD2E-8901DABA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Karatsuba algorithm is a fast multiplication algorithm that uses a divide and conquer approach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multiply two numbers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order to multiply two integers of n-bits, Karatsuba algorithm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uses divide and conquer technique and takes O(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nlog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3) bit operations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Karatsuba algorithm performs multiplication operation by replacing some multiplications with subtraction and addition operations which are less costly.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3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0FCC-2BFF-F891-92CE-89331C6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Code: WITHOUT OPTIMISATION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B4181-22B3-4300-AB2B-731D19D4B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3" y="1853753"/>
            <a:ext cx="5938887" cy="4199727"/>
          </a:xfrm>
        </p:spPr>
      </p:pic>
    </p:spTree>
    <p:extLst>
      <p:ext uri="{BB962C8B-B14F-4D97-AF65-F5344CB8AC3E}">
        <p14:creationId xmlns:p14="http://schemas.microsoft.com/office/powerpoint/2010/main" val="155191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288B-44AF-CA13-5DCE-4AECB4A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EB845-9F0B-978A-EC88-D8A0045F6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3" y="688157"/>
            <a:ext cx="4592865" cy="47870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D0A86-7EAE-86E7-4BC1-71EBD6F0A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38" y="756493"/>
            <a:ext cx="4592866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8E37-1BA4-4B80-4B97-A8AFB357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29938"/>
            <a:ext cx="9603275" cy="1093510"/>
          </a:xfrm>
        </p:spPr>
        <p:txBody>
          <a:bodyPr/>
          <a:lstStyle/>
          <a:p>
            <a:r>
              <a:rPr lang="en-US" dirty="0"/>
              <a:t>BEFORE OPTIMISATION (00gcc 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87421-2B2A-7FA0-4FD3-3B6E4102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3" y="1423447"/>
            <a:ext cx="9379669" cy="4383464"/>
          </a:xfrm>
        </p:spPr>
      </p:pic>
    </p:spTree>
    <p:extLst>
      <p:ext uri="{BB962C8B-B14F-4D97-AF65-F5344CB8AC3E}">
        <p14:creationId xmlns:p14="http://schemas.microsoft.com/office/powerpoint/2010/main" val="270975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A5A4-B659-2955-55C6-394352A0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OPTIMISATION (03gcc 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CD8D0-93C0-5F26-012F-4018925BA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2016124"/>
            <a:ext cx="8507771" cy="3536263"/>
          </a:xfrm>
        </p:spPr>
      </p:pic>
    </p:spTree>
    <p:extLst>
      <p:ext uri="{BB962C8B-B14F-4D97-AF65-F5344CB8AC3E}">
        <p14:creationId xmlns:p14="http://schemas.microsoft.com/office/powerpoint/2010/main" val="324123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2EA3-4C8C-2FAC-437C-EF4D3421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after </a:t>
            </a:r>
            <a:r>
              <a:rPr lang="en-US" dirty="0" err="1"/>
              <a:t>optimisation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18C18-A920-E938-5B5C-7279EE031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" y="1442301"/>
            <a:ext cx="5128182" cy="51413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0C62A-4D79-FC69-D92C-C807BAD93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18" y="1442302"/>
            <a:ext cx="5128181" cy="50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7C6-DBA1-2089-B681-D4AD9DB2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Code: After optimization(00gcc)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63B9C-7F71-6747-11A3-210E0F6CD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79" y="1997271"/>
            <a:ext cx="7540409" cy="3449638"/>
          </a:xfrm>
        </p:spPr>
      </p:pic>
    </p:spTree>
    <p:extLst>
      <p:ext uri="{BB962C8B-B14F-4D97-AF65-F5344CB8AC3E}">
        <p14:creationId xmlns:p14="http://schemas.microsoft.com/office/powerpoint/2010/main" val="8510423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400</TotalTime>
  <Words>261</Words>
  <Application>Microsoft Office PowerPoint</Application>
  <PresentationFormat>Widescreen</PresentationFormat>
  <Paragraphs>68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</vt:lpstr>
      <vt:lpstr>Calibri</vt:lpstr>
      <vt:lpstr>Gill Sans MT</vt:lpstr>
      <vt:lpstr>Gallery</vt:lpstr>
      <vt:lpstr>RISC-V -PROJECT</vt:lpstr>
      <vt:lpstr>Contents:</vt:lpstr>
      <vt:lpstr>Karatsuba Algorithm</vt:lpstr>
      <vt:lpstr>Code: WITHOUT OPTIMISATION</vt:lpstr>
      <vt:lpstr>PowerPoint Presentation</vt:lpstr>
      <vt:lpstr>BEFORE OPTIMISATION (00gcc )</vt:lpstr>
      <vt:lpstr>BEFORE OPTIMISATION (03gcc )</vt:lpstr>
      <vt:lpstr>Code after optimisation</vt:lpstr>
      <vt:lpstr>Code: After optimization(00gcc)</vt:lpstr>
      <vt:lpstr>code : after Optimization(03gcc)</vt:lpstr>
      <vt:lpstr>Optimisation result table</vt:lpstr>
      <vt:lpstr>RIPES EXECUTION RESULTS</vt:lpstr>
      <vt:lpstr>Part 2 : Single cycle processor for R Type instructions.</vt:lpstr>
      <vt:lpstr>Different components of this processor:</vt:lpstr>
      <vt:lpstr>Code : pc</vt:lpstr>
      <vt:lpstr>Code : Instruction Memory</vt:lpstr>
      <vt:lpstr>Code : Decoder</vt:lpstr>
      <vt:lpstr>Code : Controller</vt:lpstr>
      <vt:lpstr>Code : Register File </vt:lpstr>
      <vt:lpstr>Register File</vt:lpstr>
      <vt:lpstr>Register File</vt:lpstr>
      <vt:lpstr>Register File</vt:lpstr>
      <vt:lpstr>Code: ALU Control</vt:lpstr>
      <vt:lpstr>Code : ALU</vt:lpstr>
      <vt:lpstr>Code : RISC_V</vt:lpstr>
      <vt:lpstr>RTL Simulation</vt:lpstr>
      <vt:lpstr>OUTPUT  report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Assignment</dc:title>
  <dc:creator>tejas mohanty</dc:creator>
  <cp:lastModifiedBy>Harshak Girigaov</cp:lastModifiedBy>
  <cp:revision>14</cp:revision>
  <dcterms:created xsi:type="dcterms:W3CDTF">2022-11-28T16:40:39Z</dcterms:created>
  <dcterms:modified xsi:type="dcterms:W3CDTF">2022-11-29T16:45:51Z</dcterms:modified>
</cp:coreProperties>
</file>