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97" r:id="rId4"/>
    <p:sldId id="285" r:id="rId5"/>
    <p:sldId id="286" r:id="rId6"/>
    <p:sldId id="287" r:id="rId7"/>
    <p:sldId id="274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8" r:id="rId17"/>
    <p:sldId id="270" r:id="rId18"/>
    <p:sldId id="271" r:id="rId19"/>
    <p:sldId id="272" r:id="rId20"/>
    <p:sldId id="276" r:id="rId21"/>
    <p:sldId id="277" r:id="rId22"/>
    <p:sldId id="278" r:id="rId23"/>
    <p:sldId id="268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A42F"/>
    <a:srgbClr val="A4C479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5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2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371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6CE-D94E-4E98-B586-4984A8580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CF7C4-1F8F-4A87-B6D0-9662FD5DC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D8A3-D958-49B4-BCBD-BC84CBF8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6220-AD7F-4D14-819C-D482BFF0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4DF7-DCA5-4875-A708-88B57900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2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D4F8-D0D8-49F4-B929-DD3550D9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0DA02-6ACD-4BB5-A796-784A7600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2DC4E-748C-4FA6-974E-E6810005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E4B8-52D6-495E-90F7-CBCDBDEB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1FC2-648D-4D8A-A071-BA6F4857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17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49A7-B44B-4BC2-8572-ED32B56F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1EC90-9913-4142-8CB0-BE2D1766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120E5-2CF4-4BEB-B122-A2BAF981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2787-3D03-49BF-93EF-09869C59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CBC98-5387-4BEE-966F-74B28D27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2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787E-F451-44B6-8B18-6CF5F97E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1F03-A0C4-4C31-A046-6F148C951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0CC9F-6ED4-43E5-8083-2AF8D630F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CB970-4BD5-4248-B312-AF4B9937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6B7BE-66C4-472A-AB24-5A4BFB7A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41108-10D4-4B4D-B9C7-46D999E3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79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54C2-82D9-40E2-8548-6336A3BE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34BB-E9EC-41E3-A113-2931CEE2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0E1F4-3E93-434B-B270-286E9FE28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B6880-851C-45ED-B7C9-1B07057BE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2E6CB-CDDE-4E9E-9D1A-B8B1A6E7F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EA357-6453-4EAA-8302-EFBB4160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783BE-D075-40FD-A10E-87355A8B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B05FE-3668-4A75-91AC-9B0C5873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23DE-EC52-41CF-8A50-AD453509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FF4F8-624C-479C-AC75-C3B3A9D7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E48CE-E9C4-4B4E-A13C-39F52EB4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E3048-81A5-45D4-87E0-A89984EB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1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0AB60-7F07-494D-B5D7-BA356A3D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3A0D-15E3-44D0-89D1-0AF12D7F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4FA6-6658-4A09-B101-C3033EA9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687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5539-55AF-4C9C-B032-4B7B801A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0280E-DAC0-4668-8C40-E36766AB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2199-9E4A-456E-AA0E-384316F0E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65A50-CFCE-4331-95B2-8F91E062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42E68-7B5A-42B6-A8A0-891017D8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808A9-8DA7-4022-8D84-B33EBD43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20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DFCD-2AE1-4315-8FE4-1B15BE4B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A27A2-21F2-4EC5-8FE9-39629EF13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9434D-0EA2-46F8-AD5F-C3612E23C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7DEB0-8E2B-42F7-B7AB-39F695D6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2D774-96B4-49A7-BF83-1F646BCF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41CA-C5B2-4C54-9E14-32CC332D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1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F675-34F4-4A3E-BFEA-CF14BE6B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74C88-48BA-4632-83D5-3A0C2DB56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BBF6-4582-49A5-B7CD-C54E5C76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EB9B0-E03A-4153-BCF6-58021E77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C12F-2EE9-4781-987F-8D88FC86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4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8B65F-6CEF-4A3F-BAE6-7E981A070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3C423-0D70-471E-9BCA-34033AB81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CAF2A-21F5-48C7-A19A-FB92D247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0DBA-0251-41E5-81AE-C7CEBB7E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3AFF1-05D0-4C7F-8BE1-948F478A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4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78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98F50-C94A-4EB1-ABCC-95D45DDDF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1E158-9A14-415F-9C8A-9D8189A88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9DEE7-8FD1-45F0-BF98-DC75C47FB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84847-3BD4-47FB-B841-16D40BE7ABB4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B188-DB7E-4463-BCC6-45C9EDEFA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8E5E-EAB2-49E9-A6C3-24A38EC30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28FA6-5B75-4E67-8E1C-DF4F5BD8F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tspoma/audio-fingerprint-identifying-python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cinformationretrieval.com/index.html" TargetMode="External"/><Relationship Id="rId2" Type="http://schemas.openxmlformats.org/officeDocument/2006/relationships/hyperlink" Target="https://aclanthology.org/L16-1312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77CA-2968-49FE-9914-A8A9CDF1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332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INSTITUE OF INFORMATION TECHNOLOGY,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DHARWAD.</a:t>
            </a:r>
          </a:p>
        </p:txBody>
      </p:sp>
    </p:spTree>
    <p:extLst>
      <p:ext uri="{BB962C8B-B14F-4D97-AF65-F5344CB8AC3E}">
        <p14:creationId xmlns:p14="http://schemas.microsoft.com/office/powerpoint/2010/main" val="382625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D03C-4A2B-4442-8CC6-F79AA35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5679F-149E-4B8B-A8DA-CD9DD80DF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76"/>
          <a:stretch/>
        </p:blipFill>
        <p:spPr>
          <a:xfrm>
            <a:off x="0" y="0"/>
            <a:ext cx="12192000" cy="39175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67D670-9AD3-43B7-82BC-AD8904A2BF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0" b="1"/>
          <a:stretch/>
        </p:blipFill>
        <p:spPr>
          <a:xfrm>
            <a:off x="0" y="4123764"/>
            <a:ext cx="12192000" cy="27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0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5D31-5F06-4EE0-8BD8-ACF282EF6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07310"/>
            <a:ext cx="9720072" cy="1499616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B82A-58E7-40E1-BA6D-1A00D8A4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59859"/>
            <a:ext cx="9720073" cy="1362635"/>
          </a:xfrm>
        </p:spPr>
        <p:txBody>
          <a:bodyPr/>
          <a:lstStyle/>
          <a:p>
            <a:r>
              <a:rPr lang="en-US" b="1" dirty="0"/>
              <a:t>&gt; </a:t>
            </a:r>
            <a:r>
              <a:rPr lang="en-US" dirty="0"/>
              <a:t>python2 get-database-stat.py</a:t>
            </a:r>
          </a:p>
          <a:p>
            <a:r>
              <a:rPr lang="en-US" b="1" dirty="0"/>
              <a:t>	</a:t>
            </a:r>
            <a:r>
              <a:rPr lang="en-US" dirty="0"/>
              <a:t>it is a python script used to get the names/details of the songs whose fingerprint is created and stored in the database.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5FF6B-AF1C-4B28-B3E4-F09ACA11B0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69" b="22092"/>
          <a:stretch/>
        </p:blipFill>
        <p:spPr>
          <a:xfrm>
            <a:off x="0" y="2779059"/>
            <a:ext cx="12192000" cy="39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0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B628-B12B-4006-9714-C341DF17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D6447-FBD8-437F-B3A9-7B95AA92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&gt; </a:t>
            </a:r>
            <a:r>
              <a:rPr lang="en-US" dirty="0"/>
              <a:t>python2 recognize-from-microphone.py –s n</a:t>
            </a:r>
          </a:p>
          <a:p>
            <a:r>
              <a:rPr lang="en-US" dirty="0"/>
              <a:t> It is a python script used to get audio input from microphone and returns the name of the song being played</a:t>
            </a:r>
          </a:p>
          <a:p>
            <a:r>
              <a:rPr lang="en-US" dirty="0"/>
              <a:t>Options</a:t>
            </a:r>
          </a:p>
          <a:p>
            <a:r>
              <a:rPr lang="en-US" dirty="0"/>
              <a:t>-s – defines how many seconds we want the script to listen</a:t>
            </a:r>
          </a:p>
          <a:p>
            <a:r>
              <a:rPr lang="en-US" dirty="0"/>
              <a:t>n – number of seconds</a:t>
            </a:r>
          </a:p>
          <a:p>
            <a:r>
              <a:rPr lang="en-US" dirty="0"/>
              <a:t>Example: python2 recognize-from-microphone.py –s 10</a:t>
            </a:r>
          </a:p>
          <a:p>
            <a:r>
              <a:rPr lang="en-US" dirty="0"/>
              <a:t>Will listen for 10 seconds</a:t>
            </a:r>
          </a:p>
        </p:txBody>
      </p:sp>
    </p:spTree>
    <p:extLst>
      <p:ext uri="{BB962C8B-B14F-4D97-AF65-F5344CB8AC3E}">
        <p14:creationId xmlns:p14="http://schemas.microsoft.com/office/powerpoint/2010/main" val="21819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F07C-5C64-47C8-B5DB-D9EB6177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5B681-E820-4BA1-BDD4-DE003EC3B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05"/>
          <a:stretch/>
        </p:blipFill>
        <p:spPr>
          <a:xfrm>
            <a:off x="0" y="0"/>
            <a:ext cx="12192000" cy="81578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F0806D-6878-46DC-86F1-AD4FC197B1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79"/>
          <a:stretch/>
        </p:blipFill>
        <p:spPr>
          <a:xfrm>
            <a:off x="0" y="815788"/>
            <a:ext cx="12192000" cy="60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4707-85FA-4E76-8C36-C2868C3B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A0AD-66BB-4C31-B879-557A30AC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5918678"/>
            <a:ext cx="9720073" cy="708212"/>
          </a:xfrm>
        </p:spPr>
        <p:txBody>
          <a:bodyPr/>
          <a:lstStyle/>
          <a:p>
            <a:r>
              <a:rPr lang="en-US" dirty="0"/>
              <a:t>for the song </a:t>
            </a:r>
            <a:r>
              <a:rPr lang="en-US" b="1" dirty="0"/>
              <a:t>Tab_old_money__feat.._Jade_Gritty__amp__AURC.mp3 </a:t>
            </a:r>
            <a:r>
              <a:rPr lang="en-US" dirty="0"/>
              <a:t>being played it returned the name of that song.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BF83A-AA50-4811-85C9-85977B565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85"/>
          <a:stretch/>
        </p:blipFill>
        <p:spPr>
          <a:xfrm>
            <a:off x="0" y="0"/>
            <a:ext cx="12192000" cy="56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26D2-227C-4AA3-95C1-E3369CEE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B87E-0148-4975-A4CB-075EF6420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	An user only uses this application when he/she doesn’t the name of a particular song/music.</a:t>
            </a:r>
          </a:p>
          <a:p>
            <a:r>
              <a:rPr lang="en-US" dirty="0"/>
              <a:t>Just for the demonstration,</a:t>
            </a:r>
          </a:p>
          <a:p>
            <a:r>
              <a:rPr lang="en-US" dirty="0"/>
              <a:t>We mentioned the name of the song before playing, so that we could verify the application detects the song correctly.</a:t>
            </a:r>
          </a:p>
        </p:txBody>
      </p:sp>
    </p:spTree>
    <p:extLst>
      <p:ext uri="{BB962C8B-B14F-4D97-AF65-F5344CB8AC3E}">
        <p14:creationId xmlns:p14="http://schemas.microsoft.com/office/powerpoint/2010/main" val="3447574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A998-32BB-4BDB-9C38-AD032059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developed mir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BCB8A-B06A-45A7-BF07-4B3B0C06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MIR is a small but growing field of research with many real-world applications.</a:t>
            </a:r>
          </a:p>
          <a:p>
            <a:endParaRPr lang="en-US" dirty="0"/>
          </a:p>
          <a:p>
            <a:r>
              <a:rPr lang="en-US" dirty="0"/>
              <a:t>There are several apps/applications developed on the idea of MIRS. like,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Shazam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SoundHound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Audiggle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Audio Tag</a:t>
            </a:r>
          </a:p>
          <a:p>
            <a:pPr marL="0" indent="0">
              <a:buNone/>
            </a:pPr>
            <a:r>
              <a:rPr lang="en-US" dirty="0"/>
              <a:t>And many more..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1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DB56-4D90-4226-9E44-8D74E97E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developed mir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B9F9A-70A3-44EC-BA7D-2FF978AC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Shazam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Shazam is an application that can identify music, movies, advertising, and television shows, based on a short sample played and using the microphone on the device.</a:t>
            </a:r>
          </a:p>
          <a:p>
            <a:pPr marL="0" indent="0">
              <a:buNone/>
            </a:pPr>
            <a:r>
              <a:rPr lang="en-US" dirty="0"/>
              <a:t>	It was created by London-based Shazam Entertainment, and has been owned by Apple Inc. since 2018.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Link:	</a:t>
            </a:r>
            <a:r>
              <a:rPr lang="en-US" sz="1800" dirty="0">
                <a:solidFill>
                  <a:srgbClr val="1CADE4"/>
                </a:solidFill>
              </a:rPr>
              <a:t>https://play.google.com/store/apps/details?id=com.shazam.android&amp;hl=en_IN&amp;gl=US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8906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A9AC-CE08-4F4D-9158-BDB45F92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developed mir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73DBD-C59C-4A3A-BB00-44D8CE768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1CADE4"/>
                </a:solidFill>
              </a:rPr>
              <a:t>2.</a:t>
            </a:r>
            <a:r>
              <a:rPr lang="en-US" sz="2800" b="1" dirty="0"/>
              <a:t> </a:t>
            </a:r>
            <a:r>
              <a:rPr lang="en-US" sz="2800" b="1" dirty="0" err="1"/>
              <a:t>SoundHound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dirty="0" err="1"/>
              <a:t>SoundHound</a:t>
            </a:r>
            <a:r>
              <a:rPr lang="en-US" dirty="0"/>
              <a:t> Inc. is an audio and speech recognition company founded in 2005. It develops speech recognition, natural language understanding, sound recognition and search technologies.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Link: 	</a:t>
            </a:r>
            <a:r>
              <a:rPr lang="en-US" sz="1800" dirty="0">
                <a:solidFill>
                  <a:srgbClr val="1CADE4"/>
                </a:solidFill>
              </a:rPr>
              <a:t>https://play.google.com/store/apps/details?id=com.melodis.midomiMusicIdentifier.freemium&amp;hl=en_IN&amp;gl=US</a:t>
            </a:r>
          </a:p>
        </p:txBody>
      </p:sp>
    </p:spTree>
    <p:extLst>
      <p:ext uri="{BB962C8B-B14F-4D97-AF65-F5344CB8AC3E}">
        <p14:creationId xmlns:p14="http://schemas.microsoft.com/office/powerpoint/2010/main" val="3595676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35C-C74C-4781-A175-6BE44BD8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7969-F180-4AF2-97C2-6370C928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more than 198 open source algorithms are developed for MIRS. Like,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Essentia</a:t>
            </a:r>
          </a:p>
          <a:p>
            <a:pPr marL="173736" lvl="1" indent="0">
              <a:buNone/>
            </a:pPr>
            <a:r>
              <a:rPr lang="en-US" dirty="0"/>
              <a:t>	C++ library for audio and music analysis, description and synthesis, including Python bindings.</a:t>
            </a:r>
          </a:p>
          <a:p>
            <a:pPr marL="173736" lvl="1" indent="0">
              <a:buNone/>
            </a:pPr>
            <a:r>
              <a:rPr lang="en-US" dirty="0"/>
              <a:t>	 http://essentia.upf.edu/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Musicinformationretrieval.com</a:t>
            </a:r>
          </a:p>
          <a:p>
            <a:pPr marL="173736" lvl="1" indent="0">
              <a:buNone/>
            </a:pPr>
            <a:r>
              <a:rPr lang="en-US" dirty="0"/>
              <a:t>	Instructional notebooks on music information retrieval.</a:t>
            </a:r>
          </a:p>
          <a:p>
            <a:pPr marL="173736" lvl="1" indent="0">
              <a:buNone/>
            </a:pPr>
            <a:r>
              <a:rPr lang="en-US" dirty="0"/>
              <a:t>	 http://musicinformationretrieval.com/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Meyda</a:t>
            </a:r>
            <a:endParaRPr lang="en-US" dirty="0"/>
          </a:p>
          <a:p>
            <a:pPr marL="173736" lvl="1" indent="0">
              <a:buNone/>
            </a:pPr>
            <a:r>
              <a:rPr lang="en-US" dirty="0"/>
              <a:t>	Audio feature extraction for JavaScript.</a:t>
            </a:r>
          </a:p>
          <a:p>
            <a:pPr marL="173736" lvl="1" indent="0">
              <a:buNone/>
            </a:pPr>
            <a:r>
              <a:rPr lang="en-US" dirty="0"/>
              <a:t>	https://github.com/meyda/meyda</a:t>
            </a:r>
          </a:p>
        </p:txBody>
      </p:sp>
    </p:spTree>
    <p:extLst>
      <p:ext uri="{BB962C8B-B14F-4D97-AF65-F5344CB8AC3E}">
        <p14:creationId xmlns:p14="http://schemas.microsoft.com/office/powerpoint/2010/main" val="21321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10D4-BD0D-46BF-9036-5B8282D1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: Music information retrieval system      		using opensource tools (MIRs).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A872-DB46-47C8-8AB6-45E90F699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 	Jagadeesh C		(18bcs033)</a:t>
            </a:r>
          </a:p>
          <a:p>
            <a:r>
              <a:rPr lang="en-US" dirty="0"/>
              <a:t> 	Anuj C S 		(18bcs009)</a:t>
            </a:r>
          </a:p>
          <a:p>
            <a:r>
              <a:rPr lang="en-US" dirty="0"/>
              <a:t> 	Arun Kumar S M		(18bcs013)</a:t>
            </a:r>
          </a:p>
          <a:p>
            <a:r>
              <a:rPr lang="en-US" dirty="0"/>
              <a:t> 	Darshan R P		(18bcs023)</a:t>
            </a:r>
          </a:p>
          <a:p>
            <a:r>
              <a:rPr lang="en-US" dirty="0"/>
              <a:t> 	</a:t>
            </a:r>
          </a:p>
          <a:p>
            <a:r>
              <a:rPr lang="en-US" dirty="0"/>
              <a:t> 								Project guide</a:t>
            </a:r>
          </a:p>
          <a:p>
            <a:r>
              <a:rPr lang="en-US" dirty="0"/>
              <a:t> 								</a:t>
            </a:r>
            <a:r>
              <a:rPr lang="en-US" b="1" dirty="0"/>
              <a:t>Dr. Uma </a:t>
            </a:r>
            <a:r>
              <a:rPr lang="en-US" b="1" dirty="0" err="1"/>
              <a:t>Sheshadri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251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BDCA7-B06D-4785-A4A9-F475C4DC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307B-0D1B-472F-B6AF-0799BE8C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Madmom</a:t>
            </a:r>
            <a:endParaRPr lang="en-US" dirty="0"/>
          </a:p>
          <a:p>
            <a:pPr marL="173736" lvl="1" indent="0">
              <a:buNone/>
            </a:pPr>
            <a:r>
              <a:rPr lang="en-US" dirty="0"/>
              <a:t>	Python audio and music signal processing library</a:t>
            </a:r>
          </a:p>
          <a:p>
            <a:pPr marL="173736" lvl="1" indent="0">
              <a:buNone/>
            </a:pPr>
            <a:r>
              <a:rPr lang="en-US" dirty="0"/>
              <a:t>	https://madmom.readthedocs.io/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err="1"/>
              <a:t>Strugatzki</a:t>
            </a:r>
            <a:endParaRPr lang="en-US" dirty="0"/>
          </a:p>
          <a:p>
            <a:pPr marL="173736" lvl="1" indent="0">
              <a:buNone/>
            </a:pPr>
            <a:r>
              <a:rPr lang="en-US" dirty="0"/>
              <a:t>	Algorithms for matching audio file similarities</a:t>
            </a:r>
          </a:p>
          <a:p>
            <a:pPr marL="173736" lvl="1" indent="0">
              <a:buNone/>
            </a:pPr>
            <a:r>
              <a:rPr lang="en-US" dirty="0"/>
              <a:t>	https://github.com/Sciss/Strugatzki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Audio-fingerprint-python project</a:t>
            </a:r>
          </a:p>
          <a:p>
            <a:pPr marL="173736" lvl="1" indent="0">
              <a:buNone/>
            </a:pPr>
            <a:r>
              <a:rPr lang="en-US" dirty="0"/>
              <a:t>	Fingerprint audio files &amp; identify what's playing</a:t>
            </a:r>
          </a:p>
          <a:p>
            <a:pPr marL="173736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https://github.com/itspoma/audio-fingerprint-identifying-python</a:t>
            </a:r>
            <a:endParaRPr lang="en-US" dirty="0"/>
          </a:p>
          <a:p>
            <a:pPr marL="173736" lvl="1" indent="0">
              <a:buNone/>
            </a:pPr>
            <a:endParaRPr lang="en-US" dirty="0"/>
          </a:p>
          <a:p>
            <a:pPr marL="173736" lvl="1" indent="0">
              <a:buNone/>
            </a:pPr>
            <a:r>
              <a:rPr lang="en-US" dirty="0"/>
              <a:t>Links for more - https://awesomeopensource.com/projects/music-information-retrieval</a:t>
            </a:r>
          </a:p>
        </p:txBody>
      </p:sp>
    </p:spTree>
    <p:extLst>
      <p:ext uri="{BB962C8B-B14F-4D97-AF65-F5344CB8AC3E}">
        <p14:creationId xmlns:p14="http://schemas.microsoft.com/office/powerpoint/2010/main" val="158702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C39E-C7FF-47CB-BF46-BD5630B3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Audio-fingerprint-python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C3698-69B3-451A-8F6F-9646DD4F3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For our project we are using the “</a:t>
            </a:r>
            <a:r>
              <a:rPr lang="en-US" b="1" dirty="0"/>
              <a:t>Audio-fingerprint-python</a:t>
            </a:r>
            <a:r>
              <a:rPr lang="en-US" dirty="0"/>
              <a:t>” project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CADE4"/>
                </a:solidFill>
              </a:rPr>
              <a:t>https://github.com/itspoma/audio-fingerprint-identifying-python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This project is shazam-similar app, that identifies song using </a:t>
            </a:r>
            <a:r>
              <a:rPr lang="en-US" b="1" dirty="0"/>
              <a:t>audio fingerprinting.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22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B9A1-90B6-45E7-81AC-6A4113E8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40B6-7B87-424B-A04F-2D596EFE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https://aclanthology.org/L16-1312.pdf</a:t>
            </a:r>
            <a:endParaRPr lang="en-US" dirty="0"/>
          </a:p>
          <a:p>
            <a:r>
              <a:rPr lang="en-US" dirty="0">
                <a:hlinkClick r:id="rId3"/>
              </a:rPr>
              <a:t>https://musicinformationretrieval.com/index.html</a:t>
            </a:r>
            <a:r>
              <a:rPr lang="en-US" dirty="0"/>
              <a:t> </a:t>
            </a:r>
          </a:p>
          <a:p>
            <a:r>
              <a:rPr lang="en-US" u="sng" dirty="0">
                <a:solidFill>
                  <a:srgbClr val="72A42F"/>
                </a:solidFill>
              </a:rPr>
              <a:t>https://github.com/itspoma/audio-fingerprint-identifying-python</a:t>
            </a:r>
            <a:r>
              <a:rPr lang="en-US" dirty="0">
                <a:solidFill>
                  <a:srgbClr val="72A42F"/>
                </a:solidFill>
              </a:rPr>
              <a:t> </a:t>
            </a:r>
          </a:p>
          <a:p>
            <a:endParaRPr lang="en-US" dirty="0"/>
          </a:p>
          <a:p>
            <a:pPr algn="r"/>
            <a:r>
              <a:rPr lang="en-US" dirty="0"/>
              <a:t>Jagadeesh C(18bcs033)</a:t>
            </a:r>
          </a:p>
          <a:p>
            <a:pPr algn="r"/>
            <a:r>
              <a:rPr lang="en-US" dirty="0"/>
              <a:t>Anuj C S(18bcs009)</a:t>
            </a:r>
          </a:p>
          <a:p>
            <a:pPr algn="r"/>
            <a:r>
              <a:rPr lang="en-US" dirty="0"/>
              <a:t>Arun S M (18bcs013)</a:t>
            </a:r>
          </a:p>
          <a:p>
            <a:pPr algn="r"/>
            <a:r>
              <a:rPr lang="en-US" dirty="0"/>
              <a:t>Darshan R P(18bcs023)</a:t>
            </a:r>
          </a:p>
        </p:txBody>
      </p:sp>
    </p:spTree>
    <p:extLst>
      <p:ext uri="{BB962C8B-B14F-4D97-AF65-F5344CB8AC3E}">
        <p14:creationId xmlns:p14="http://schemas.microsoft.com/office/powerpoint/2010/main" val="22757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9966-2A02-4881-AE2F-C39CF3D7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5877"/>
            <a:ext cx="10515600" cy="2006081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805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73AA-5FF5-4DB3-9259-15EDF02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91AA-D310-4606-9104-A42D0011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3021106"/>
            <a:ext cx="9720073" cy="815788"/>
          </a:xfrm>
        </p:spPr>
        <p:txBody>
          <a:bodyPr/>
          <a:lstStyle/>
          <a:p>
            <a:r>
              <a:rPr lang="en-US" dirty="0"/>
              <a:t>	The main objective of this project is, it helps the user to identify name of the music/song or album just by listening to a small portion of that music.</a:t>
            </a:r>
          </a:p>
        </p:txBody>
      </p:sp>
    </p:spTree>
    <p:extLst>
      <p:ext uri="{BB962C8B-B14F-4D97-AF65-F5344CB8AC3E}">
        <p14:creationId xmlns:p14="http://schemas.microsoft.com/office/powerpoint/2010/main" val="418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4D5B-72A8-41C2-B6B3-9BA450F8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used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6280-4A48-4836-B7CF-B7B70557B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Python2.7 – is the programming language used in this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Python-pip – python package manager used to add or remove packages.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Python-</a:t>
            </a:r>
            <a:r>
              <a:rPr lang="en-US" dirty="0" err="1"/>
              <a:t>tk</a:t>
            </a:r>
            <a:r>
              <a:rPr lang="en-US" dirty="0"/>
              <a:t> – python library used to create GUI ( graphical user interface 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ffmpeg</a:t>
            </a:r>
            <a:r>
              <a:rPr lang="en-US" dirty="0"/>
              <a:t> – it is a command line tool designed to process audio and video files.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Portaudio</a:t>
            </a:r>
            <a:r>
              <a:rPr lang="en-US" dirty="0"/>
              <a:t> – is a library used for audio playbacks and recording.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Pyaudio</a:t>
            </a:r>
            <a:r>
              <a:rPr lang="en-US" dirty="0"/>
              <a:t> - provides Python bindings for </a:t>
            </a:r>
            <a:r>
              <a:rPr lang="en-US" dirty="0" err="1"/>
              <a:t>PortAudio</a:t>
            </a:r>
            <a:r>
              <a:rPr lang="en-US" dirty="0"/>
              <a:t>, With </a:t>
            </a:r>
            <a:r>
              <a:rPr lang="en-US" dirty="0" err="1"/>
              <a:t>PyAudio</a:t>
            </a:r>
            <a:r>
              <a:rPr lang="en-US" dirty="0"/>
              <a:t>, you can easily use Python to play and record audio on a variety of platforms.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3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177D-63A2-4D04-8447-BCBB7CE7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used in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85CD-D7EA-485B-ABE2-68947CC13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Matplotlib – is a python library used to data visualization and graphical plotting library for Python and its numerical extension NumPy.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Termcolor</a:t>
            </a:r>
            <a:r>
              <a:rPr lang="en-US" dirty="0"/>
              <a:t> – it is a python module used for Color formatting for output in the terminal.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Scipy</a:t>
            </a:r>
            <a:r>
              <a:rPr lang="en-US" dirty="0"/>
              <a:t> - Python library used for scientific computing and technical computing.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Pydub</a:t>
            </a:r>
            <a:r>
              <a:rPr lang="en-US" dirty="0"/>
              <a:t> – it is a python library used to play, split, merge, and edit audio files.</a:t>
            </a:r>
          </a:p>
        </p:txBody>
      </p:sp>
    </p:spTree>
    <p:extLst>
      <p:ext uri="{BB962C8B-B14F-4D97-AF65-F5344CB8AC3E}">
        <p14:creationId xmlns:p14="http://schemas.microsoft.com/office/powerpoint/2010/main" val="40343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04D0-65FD-4D43-BA3D-3D5B2277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mirs</a:t>
            </a:r>
            <a:r>
              <a:rPr lang="en-US" dirty="0"/>
              <a:t> works? (brief explanation).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D146-4F40-423F-93C7-1711D9FE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 MIRS identifies songs based on an “</a:t>
            </a:r>
            <a:r>
              <a:rPr lang="en-US" b="1" dirty="0"/>
              <a:t>audio fingerprint</a:t>
            </a:r>
            <a:r>
              <a:rPr lang="en-US" dirty="0"/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It uses a smartphone or computer's built-in microphone to gather a brief sample of audio being played.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MIRS stores a catalogue of audio fingerprints in a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user tags a song for 10 seconds and the application creates an audio fingerprint.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MIRS works by analyzing the captured sound and seeking a match based on an acoustic fingerprint in a database of millions of songs.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it finds a match, it sends information such as the artist, song title, and album back to the user.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5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2F44-7B9B-4F4D-B08D-93662484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/>
              <a:t>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D8A16-4D5A-4883-94A1-B70CB4E9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4407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	Music information retrieval system</a:t>
            </a:r>
            <a:r>
              <a:rPr lang="en-US" dirty="0"/>
              <a:t> is a </a:t>
            </a:r>
            <a:r>
              <a:rPr lang="en-US" b="1" dirty="0"/>
              <a:t>command line python application</a:t>
            </a:r>
            <a:r>
              <a:rPr lang="en-US" dirty="0"/>
              <a:t> which returns the name of the song just by listening to a small portion of that song.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AEC39-F1B0-4077-A23B-764AD001B2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600"/>
          <a:stretch/>
        </p:blipFill>
        <p:spPr>
          <a:xfrm>
            <a:off x="0" y="3730753"/>
            <a:ext cx="12192000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0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9043-5585-4117-92CE-CC8D9072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15829"/>
            <a:ext cx="9720072" cy="1499616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39A9-842C-4D82-B7E2-50EBFB37C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32434"/>
            <a:ext cx="9720073" cy="10764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Python2 reset-database.py</a:t>
            </a:r>
          </a:p>
          <a:p>
            <a:pPr marL="0" indent="0">
              <a:buNone/>
            </a:pPr>
            <a:r>
              <a:rPr lang="en-US" dirty="0"/>
              <a:t>Use to reset the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72BAA-BF33-42B9-9041-6721E50FC6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3325905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5321-422A-4606-95EC-EEC56AE9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82C5-2289-4010-B9B2-01943AED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3088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&gt; </a:t>
            </a:r>
            <a:r>
              <a:rPr lang="en-US" dirty="0"/>
              <a:t>python2 collect-fingerprints-of-songs.py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it is a python script used to </a:t>
            </a:r>
            <a:r>
              <a:rPr lang="en-US" b="1" dirty="0"/>
              <a:t>create fingerprints</a:t>
            </a:r>
            <a:r>
              <a:rPr lang="en-US" dirty="0"/>
              <a:t> of </a:t>
            </a:r>
            <a:r>
              <a:rPr lang="en-US" b="1" dirty="0"/>
              <a:t>.mp3</a:t>
            </a:r>
            <a:r>
              <a:rPr lang="en-US" dirty="0"/>
              <a:t> songs stored in </a:t>
            </a:r>
            <a:r>
              <a:rPr lang="en-US" b="1" dirty="0"/>
              <a:t>mp3</a:t>
            </a:r>
            <a:r>
              <a:rPr lang="en-US" dirty="0"/>
              <a:t> folder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38CC9-CB54-4FFA-BDBE-8D0BBFB862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40"/>
          <a:stretch/>
        </p:blipFill>
        <p:spPr>
          <a:xfrm>
            <a:off x="0" y="3594847"/>
            <a:ext cx="12192000" cy="29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9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625</TotalTime>
  <Words>1132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Tw Cen MT</vt:lpstr>
      <vt:lpstr>Tw Cen MT Condensed</vt:lpstr>
      <vt:lpstr>Wingdings</vt:lpstr>
      <vt:lpstr>Wingdings 3</vt:lpstr>
      <vt:lpstr>Integral</vt:lpstr>
      <vt:lpstr>Office Theme</vt:lpstr>
      <vt:lpstr>INDIAN INSTITUE OF INFORMATION TECHNOLOGY, DHARWAD.</vt:lpstr>
      <vt:lpstr>Topic : Music information retrieval system        using opensource tools (MIRs).</vt:lpstr>
      <vt:lpstr>overview</vt:lpstr>
      <vt:lpstr>Things used in this project</vt:lpstr>
      <vt:lpstr>Things used in this project</vt:lpstr>
      <vt:lpstr>How mirs works? (brief explanation).</vt:lpstr>
      <vt:lpstr>How it works</vt:lpstr>
      <vt:lpstr>How it works</vt:lpstr>
      <vt:lpstr>How it works</vt:lpstr>
      <vt:lpstr>PowerPoint Presentation</vt:lpstr>
      <vt:lpstr>How it works</vt:lpstr>
      <vt:lpstr>How it works</vt:lpstr>
      <vt:lpstr>PowerPoint Presentation</vt:lpstr>
      <vt:lpstr>PowerPoint Presentation</vt:lpstr>
      <vt:lpstr>Note:</vt:lpstr>
      <vt:lpstr>Previously developed mir apps</vt:lpstr>
      <vt:lpstr>Previously developed mir apps</vt:lpstr>
      <vt:lpstr>Previously developed mir apps</vt:lpstr>
      <vt:lpstr>Open source algorithms</vt:lpstr>
      <vt:lpstr>Open source algorithms</vt:lpstr>
      <vt:lpstr>Audio-fingerprint-python project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INSTITUTE OF INFORMATION TECHNOLOGY DHARWAD</dc:title>
  <dc:creator>Anuj</dc:creator>
  <cp:lastModifiedBy>Jagadeesh</cp:lastModifiedBy>
  <cp:revision>50</cp:revision>
  <dcterms:created xsi:type="dcterms:W3CDTF">2021-09-23T05:49:06Z</dcterms:created>
  <dcterms:modified xsi:type="dcterms:W3CDTF">2021-11-27T08:33:00Z</dcterms:modified>
</cp:coreProperties>
</file>