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  <p:sldMasterId id="2147483705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7" r:id="rId9"/>
    <p:sldId id="268" r:id="rId10"/>
    <p:sldId id="269" r:id="rId11"/>
    <p:sldId id="271" r:id="rId12"/>
    <p:sldId id="272" r:id="rId13"/>
    <p:sldId id="262" r:id="rId14"/>
    <p:sldId id="263" r:id="rId15"/>
    <p:sldId id="265" r:id="rId16"/>
    <p:sldId id="266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9876E-4B46-46D1-BD01-D98DB3F5FE3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B8E65-3ED2-4B34-B85C-ABDF742A4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3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5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5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074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0527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98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436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22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317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408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7D3C-9906-4339-B4EB-E431AB76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FE01A-A779-4325-8AEB-11B679378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5C0C0-7373-4A8E-8998-A826AE37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4520C-BA93-4151-8634-9C59C5A8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2B526-837F-467B-AF05-2044CB24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49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5448-7334-4B00-A8D5-A24A8B8E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5AB7E-6E17-466D-AFA0-5BF799D9E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386A1-E9BE-416C-9F9B-92D7BEA01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7887C-3DA6-4878-923A-C8746B11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D35E2-23FA-406A-809D-28D5ADDD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6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28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095B-7A20-4A11-B441-B72F35CDD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B990A-C00F-4BA2-8201-A6CB2F62B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16E58-5A9E-4907-B683-8D1F9FB6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EB9A3-E652-4018-BD14-30282F260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43389-4DE3-4B18-891D-7B7CE58D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119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1C5D-0CC5-4BE4-8C5D-79942A85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9A839-D55E-419D-AB0E-D035E228D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0DCA0-A330-4A48-8101-1FC200A19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0D348-4BE3-4FBB-A3E7-CD693143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3D92B-1620-4373-987E-2CF67939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34AE4-3786-4046-AAD2-ED18B518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17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B9F25-8184-4E8B-8AA8-F8EB2957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7EDB1-5711-472B-A023-07843EA0B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55804-6C13-48EB-A4CB-CF73189AF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48A646-4C0E-4F15-88CA-B95C0B3E9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94F90-F597-4D99-B2E9-7558D19FB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4A476-2ED3-4536-AC7E-0A2F7482D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7E3EF-7499-4AE7-9DEE-1E6F3EFE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9931B-8138-46A9-9B7C-4C0C36FA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9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311D-0DDA-4329-9BB7-2845233F6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C02B1-A037-42E5-B9B9-E14935E4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37A3A-7A8E-49EB-8373-CC2240B0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99101-A07F-42F8-81F7-4CFB1C430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351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7F3D7-04B8-45CD-BFC8-4DE484BB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BAD32-28B5-40C7-A8B4-C3BC515D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BC7EE-4FDD-46BA-AD65-22DDB77E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50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ACB7-D887-4243-9869-AB58DDD94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D0F38-2D33-4261-8108-C0C7F50AA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BBF24-067C-4217-9EED-E55CD1422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E2264-D979-4225-AEA9-7F0E1FC0E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131E0-0533-4C71-995E-7DFD22ED5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B6D00-33FB-4D00-B902-34752196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185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EF8C-14F2-444E-897D-BDDEE6556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FFC1E-610B-47FE-8C41-D3C96A222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D972B-AB38-443D-AAFA-5A81B2048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8BB07-BDDB-421F-B4BF-9B9B4F57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AC1A7-0E63-4647-B9FF-287DBD4F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D0DC2-89DC-483A-A71C-F56025A49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528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63D78-CE8E-424B-99DB-49213D2C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2FD85-A46C-4051-A07C-30CB29FBE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4BF05-8C3D-4E4D-B23E-E5FAF157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E2A8D-19D2-4385-9EA3-4EBBD31A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D294A-7C40-426B-B036-573B9EDF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79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B7D63F-81FE-4424-B357-E1B925DBB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3AB75-9752-4F1C-8AB2-08FBC4CE6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109CE-0F37-4A27-922F-31295474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E978-8913-4417-B644-C16786B0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4614C-1BBB-46C0-AE50-3107314C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554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62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2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6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4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8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9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5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0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C8BEA-A18B-4447-9468-FF47900D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D07E8-D6D7-4960-8617-6EF03FD8A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9DFBA-9BE0-4D5E-8825-5C9D6EA36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F450B-87D3-4DFB-8927-8C1522DA3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5F93E-EA4F-4B95-AD19-D5C868C83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8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hingspeak.com/pages/learn_mor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9B19-C69B-4D0D-AD9E-545F6D6B9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736848"/>
            <a:ext cx="8689976" cy="1599458"/>
          </a:xfrm>
        </p:spPr>
        <p:txBody>
          <a:bodyPr>
            <a:normAutofit/>
          </a:bodyPr>
          <a:lstStyle/>
          <a:p>
            <a:r>
              <a:rPr lang="en-US" sz="6000" dirty="0"/>
              <a:t>Smart farming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BD9E0-1A57-4786-A913-37C02C375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584143"/>
            <a:ext cx="8689976" cy="2070717"/>
          </a:xfrm>
        </p:spPr>
        <p:txBody>
          <a:bodyPr>
            <a:noAutofit/>
          </a:bodyPr>
          <a:lstStyle/>
          <a:p>
            <a:r>
              <a:rPr lang="en-US" sz="3200" dirty="0"/>
              <a:t>Application of Digitally enabled Smart Farming Practices to Green house initiatives.</a:t>
            </a:r>
          </a:p>
        </p:txBody>
      </p:sp>
    </p:spTree>
    <p:extLst>
      <p:ext uri="{BB962C8B-B14F-4D97-AF65-F5344CB8AC3E}">
        <p14:creationId xmlns:p14="http://schemas.microsoft.com/office/powerpoint/2010/main" val="1413674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D961-064D-4F5C-AAC6-D8F71D37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0102" y="844615"/>
            <a:ext cx="3113102" cy="1126230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300C3-0E42-45DA-B129-09566BEB29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01687" y="2353178"/>
            <a:ext cx="6223873" cy="2151643"/>
          </a:xfrm>
        </p:spPr>
        <p:txBody>
          <a:bodyPr/>
          <a:lstStyle/>
          <a:p>
            <a:r>
              <a:rPr lang="en-US" dirty="0"/>
              <a:t>HOME PAGE WILL SHOW YOU THE REAL TIME VALUES OF FIELDS THAT BEEN CREATED</a:t>
            </a:r>
          </a:p>
          <a:p>
            <a:r>
              <a:rPr lang="en-US" dirty="0"/>
              <a:t>IF NOT SHOWING GO TO ADD VISUALIZATION OR ADD WIDGETS TO ADD VISUALIZER OR NUMERIC DISPLAY, LAMP INDICATOR GAUGE.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42116658-8F75-4C10-8DB9-DFDF1772F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21788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889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16CB1-8478-461A-A915-BE3D25FA1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2444" y="639808"/>
            <a:ext cx="2047782" cy="948678"/>
          </a:xfrm>
        </p:spPr>
        <p:txBody>
          <a:bodyPr/>
          <a:lstStyle/>
          <a:p>
            <a:r>
              <a:rPr lang="en-US" dirty="0"/>
              <a:t>API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67B13-B8A7-4467-91D4-D7051EF7D8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8019" y="1549750"/>
            <a:ext cx="6481325" cy="3758500"/>
          </a:xfrm>
        </p:spPr>
        <p:txBody>
          <a:bodyPr>
            <a:normAutofit/>
          </a:bodyPr>
          <a:lstStyle/>
          <a:p>
            <a:r>
              <a:rPr lang="en-US" dirty="0"/>
              <a:t>GO TO API KEYS SECTION</a:t>
            </a:r>
          </a:p>
          <a:p>
            <a:r>
              <a:rPr lang="en-US" dirty="0"/>
              <a:t>API SECTION HAS CHANNEL ID, WRITE API KEY, READ API KEYS.</a:t>
            </a:r>
          </a:p>
          <a:p>
            <a:r>
              <a:rPr lang="en-US" dirty="0"/>
              <a:t>THESE KEYS ARE USED TO MODIFY ANY FIELD VALUES</a:t>
            </a:r>
          </a:p>
          <a:p>
            <a:r>
              <a:rPr lang="en-US" dirty="0"/>
              <a:t>WRITE API – TO WRITE VALUE TO A FIELD</a:t>
            </a:r>
          </a:p>
          <a:p>
            <a:r>
              <a:rPr lang="en-US" dirty="0"/>
              <a:t>READ API – TO READ VALUE FROM A FIELD</a:t>
            </a:r>
          </a:p>
          <a:p>
            <a:r>
              <a:rPr lang="en-US" dirty="0"/>
              <a:t>THESE KEYS ARE LATER USED TO CREATE AN ACCOUNT IN SMART FARMING ANDROID APP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633327-4F90-4C82-921B-F742B70320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197"/>
          <a:stretch/>
        </p:blipFill>
        <p:spPr>
          <a:xfrm>
            <a:off x="-102175" y="0"/>
            <a:ext cx="4931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8AB8-A3EB-4DEF-A49B-FE474F44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734" y="837216"/>
            <a:ext cx="6202532" cy="806634"/>
          </a:xfrm>
        </p:spPr>
        <p:txBody>
          <a:bodyPr/>
          <a:lstStyle/>
          <a:p>
            <a:r>
              <a:rPr lang="en-US" dirty="0"/>
              <a:t>About android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D311-CA30-48D7-929B-0029B5121B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2293398"/>
            <a:ext cx="10363826" cy="2271203"/>
          </a:xfrm>
        </p:spPr>
        <p:txBody>
          <a:bodyPr/>
          <a:lstStyle/>
          <a:p>
            <a:r>
              <a:rPr lang="en-US" dirty="0"/>
              <a:t>Smart farming app has been developed/created using android studio and uses </a:t>
            </a:r>
            <a:r>
              <a:rPr lang="en-US" dirty="0">
                <a:highlight>
                  <a:srgbClr val="00FFFF"/>
                </a:highlight>
              </a:rPr>
              <a:t>firebase</a:t>
            </a:r>
            <a:r>
              <a:rPr lang="en-US" dirty="0"/>
              <a:t> database to store user login information.</a:t>
            </a:r>
          </a:p>
          <a:p>
            <a:r>
              <a:rPr lang="en-US" dirty="0"/>
              <a:t>It retrieves data from </a:t>
            </a:r>
            <a:r>
              <a:rPr lang="en-US" dirty="0" err="1"/>
              <a:t>thingspeak</a:t>
            </a:r>
            <a:r>
              <a:rPr lang="en-US" dirty="0"/>
              <a:t> cloud, which contains temperature and humidity data updated by sensor.</a:t>
            </a:r>
          </a:p>
          <a:p>
            <a:r>
              <a:rPr lang="en-US" dirty="0"/>
              <a:t>As it retrieves data via internet, user can retrieve the data from anywhere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0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4DF9-D1B5-4DF1-9D3C-2FE4B67D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463" y="327733"/>
            <a:ext cx="2189826" cy="771124"/>
          </a:xfrm>
        </p:spPr>
        <p:txBody>
          <a:bodyPr/>
          <a:lstStyle/>
          <a:p>
            <a:r>
              <a:rPr lang="en-US" dirty="0"/>
              <a:t>Sign-up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ABED8-1C91-4793-ADCD-F2F670FCB1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55964" y="1381072"/>
            <a:ext cx="7209294" cy="4610759"/>
          </a:xfrm>
        </p:spPr>
        <p:txBody>
          <a:bodyPr>
            <a:normAutofit/>
          </a:bodyPr>
          <a:lstStyle/>
          <a:p>
            <a:r>
              <a:rPr lang="en-US" dirty="0"/>
              <a:t>User required to fill all the fields provided in the sign-up page</a:t>
            </a:r>
          </a:p>
          <a:p>
            <a:r>
              <a:rPr lang="en-US" dirty="0"/>
              <a:t>Name, email, password, write </a:t>
            </a:r>
            <a:r>
              <a:rPr lang="en-US" dirty="0" err="1"/>
              <a:t>api</a:t>
            </a:r>
            <a:r>
              <a:rPr lang="en-US" dirty="0"/>
              <a:t> key, read </a:t>
            </a:r>
            <a:r>
              <a:rPr lang="en-US" dirty="0" err="1"/>
              <a:t>api</a:t>
            </a:r>
            <a:r>
              <a:rPr lang="en-US" dirty="0"/>
              <a:t> key, channel id</a:t>
            </a:r>
          </a:p>
          <a:p>
            <a:r>
              <a:rPr lang="en-US" dirty="0"/>
              <a:t>User need to verify their email by clicking the link sent to their email</a:t>
            </a:r>
          </a:p>
          <a:p>
            <a:r>
              <a:rPr lang="en-US" dirty="0"/>
              <a:t>Fill the </a:t>
            </a:r>
            <a:r>
              <a:rPr lang="en-US" dirty="0" err="1"/>
              <a:t>api</a:t>
            </a:r>
            <a:r>
              <a:rPr lang="en-US" dirty="0"/>
              <a:t> keys obtained from </a:t>
            </a:r>
            <a:r>
              <a:rPr lang="en-US" dirty="0" err="1"/>
              <a:t>thingspeak</a:t>
            </a:r>
            <a:r>
              <a:rPr lang="en-US" dirty="0"/>
              <a:t> and click sign-up</a:t>
            </a:r>
          </a:p>
          <a:p>
            <a:r>
              <a:rPr lang="en-US" dirty="0"/>
              <a:t>All the information provided will be stored in firebase</a:t>
            </a:r>
          </a:p>
          <a:p>
            <a:r>
              <a:rPr lang="en-US" dirty="0"/>
              <a:t>Then it will take the user to the login page.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98BF7C-2EB3-4BFB-9F37-CF9BC135D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7" y="66583"/>
            <a:ext cx="3782718" cy="6724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5119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C69CA-FBA8-455D-AE5A-F28122D2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4056" y="570934"/>
            <a:ext cx="2207580" cy="859900"/>
          </a:xfrm>
        </p:spPr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F2784-8313-4F44-B6BA-38D7965CAE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28768" y="1566426"/>
            <a:ext cx="4778157" cy="4488146"/>
          </a:xfrm>
        </p:spPr>
        <p:txBody>
          <a:bodyPr>
            <a:normAutofit/>
          </a:bodyPr>
          <a:lstStyle/>
          <a:p>
            <a:r>
              <a:rPr lang="en-US" dirty="0"/>
              <a:t>Firebase is a platform developed by Google for creating mobile and web applications.</a:t>
            </a:r>
          </a:p>
          <a:p>
            <a:r>
              <a:rPr lang="en-US" dirty="0"/>
              <a:t>Firebase provides up to 1GB Storage for free on </a:t>
            </a:r>
            <a:r>
              <a:rPr lang="en-US" dirty="0" err="1"/>
              <a:t>Firestore</a:t>
            </a:r>
            <a:r>
              <a:rPr lang="en-US" dirty="0"/>
              <a:t>, the latest Google </a:t>
            </a:r>
            <a:r>
              <a:rPr lang="en-US" dirty="0" err="1"/>
              <a:t>realtime</a:t>
            </a:r>
            <a:r>
              <a:rPr lang="en-US" dirty="0"/>
              <a:t> database. After exhausting the free storage, users will pay for storage space and database operations</a:t>
            </a:r>
          </a:p>
          <a:p>
            <a:r>
              <a:rPr lang="en-US" dirty="0"/>
              <a:t>User details stored in firebase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19970-2899-46C4-874E-874A428671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49" r="7452" b="4337"/>
          <a:stretch/>
        </p:blipFill>
        <p:spPr>
          <a:xfrm>
            <a:off x="-1" y="0"/>
            <a:ext cx="6711519" cy="3427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058F12-CB3B-4A61-88E4-413472E612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47"/>
          <a:stretch/>
        </p:blipFill>
        <p:spPr>
          <a:xfrm>
            <a:off x="-1" y="3429000"/>
            <a:ext cx="6711519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4077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D17F-1E16-4F81-B41A-D067F4E8C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2940" y="374627"/>
            <a:ext cx="2473910" cy="611326"/>
          </a:xfrm>
        </p:spPr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E1688-346E-4FA1-8F80-DD323E405F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74223" y="1639096"/>
            <a:ext cx="7931343" cy="4049414"/>
          </a:xfrm>
        </p:spPr>
        <p:txBody>
          <a:bodyPr>
            <a:normAutofit/>
          </a:bodyPr>
          <a:lstStyle/>
          <a:p>
            <a:r>
              <a:rPr lang="en-US" dirty="0"/>
              <a:t>User need to provide their email and password used while creating the account</a:t>
            </a:r>
          </a:p>
          <a:p>
            <a:r>
              <a:rPr lang="en-US" dirty="0"/>
              <a:t>Email need to verified in order to login</a:t>
            </a:r>
          </a:p>
          <a:p>
            <a:r>
              <a:rPr lang="en-US" dirty="0"/>
              <a:t>In case, If the user forgot their password, they can reset the password using “forgot option”, which sends an email to reset their password</a:t>
            </a:r>
          </a:p>
          <a:p>
            <a:r>
              <a:rPr lang="en-US" dirty="0"/>
              <a:t>remember option used to remember the user.</a:t>
            </a:r>
          </a:p>
          <a:p>
            <a:r>
              <a:rPr lang="en-US" dirty="0"/>
              <a:t>If the credentials provided are correct then the user will taken to the home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EFF17-3072-4643-AA5D-DAB735BFC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1" y="81664"/>
            <a:ext cx="3760248" cy="6684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2655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7891-2E88-4D4F-888B-DF86FFC8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686" y="596038"/>
            <a:ext cx="2669220" cy="771124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EA57F-81E8-417A-9958-C0E5837467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27491" y="1766656"/>
            <a:ext cx="7839610" cy="4065974"/>
          </a:xfrm>
        </p:spPr>
        <p:txBody>
          <a:bodyPr/>
          <a:lstStyle/>
          <a:p>
            <a:r>
              <a:rPr lang="en-US" dirty="0"/>
              <a:t>Home page displays the temperature and humidity values</a:t>
            </a:r>
          </a:p>
          <a:p>
            <a:r>
              <a:rPr lang="en-US" dirty="0"/>
              <a:t>App will start reading the temperature and humidity data continuously from </a:t>
            </a:r>
            <a:r>
              <a:rPr lang="en-US" dirty="0" err="1"/>
              <a:t>thingspeak</a:t>
            </a:r>
            <a:r>
              <a:rPr lang="en-US" dirty="0"/>
              <a:t> field1 and 2, once the user clicks start button</a:t>
            </a:r>
          </a:p>
          <a:p>
            <a:r>
              <a:rPr lang="en-US" dirty="0"/>
              <a:t>And the app will stop when the user clicks stop button</a:t>
            </a:r>
          </a:p>
          <a:p>
            <a:r>
              <a:rPr lang="en-US" dirty="0"/>
              <a:t>Set temperature limits and update </a:t>
            </a:r>
            <a:r>
              <a:rPr lang="en-US" dirty="0" err="1"/>
              <a:t>api</a:t>
            </a:r>
            <a:r>
              <a:rPr lang="en-US" dirty="0"/>
              <a:t> keys buttons will take the user to their respective pages</a:t>
            </a:r>
          </a:p>
          <a:p>
            <a:r>
              <a:rPr lang="en-US" dirty="0"/>
              <a:t>User can logout using the logout button present in menu at upper right corner in the home page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A14BF-F0E5-4738-932A-5E0FE386F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7" y="119849"/>
            <a:ext cx="3722796" cy="6618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2113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7DA0-18A0-4244-A55A-E11164B9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425" y="1846888"/>
            <a:ext cx="3255146" cy="753368"/>
          </a:xfrm>
        </p:spPr>
        <p:txBody>
          <a:bodyPr/>
          <a:lstStyle/>
          <a:p>
            <a:r>
              <a:rPr lang="en-US" dirty="0"/>
              <a:t>notification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949F6-D3FE-4BA2-83A3-E93BF9324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57934" y="4514011"/>
            <a:ext cx="7076129" cy="1300863"/>
          </a:xfrm>
        </p:spPr>
        <p:txBody>
          <a:bodyPr/>
          <a:lstStyle/>
          <a:p>
            <a:r>
              <a:rPr lang="en-US" dirty="0"/>
              <a:t>User will be notified by notification if the temperature limit goes below minimum temperature limit or beyond maximum temperature limit.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BC939B-802F-4985-B22D-9CEE953208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071"/>
          <a:stretch/>
        </p:blipFill>
        <p:spPr>
          <a:xfrm>
            <a:off x="139082" y="65074"/>
            <a:ext cx="3116063" cy="4316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1C00F4-8476-42B7-8D95-7AF9DD6AEF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071"/>
          <a:stretch/>
        </p:blipFill>
        <p:spPr>
          <a:xfrm>
            <a:off x="8936851" y="65074"/>
            <a:ext cx="3116064" cy="4316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7117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1B42-2EDA-4FC7-A362-E7D9662B0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302" y="1025122"/>
            <a:ext cx="4835368" cy="688270"/>
          </a:xfrm>
        </p:spPr>
        <p:txBody>
          <a:bodyPr/>
          <a:lstStyle/>
          <a:p>
            <a:r>
              <a:rPr lang="en-US" dirty="0"/>
              <a:t>Temperature limits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E6E82E-3954-424C-A119-B65CAD519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1" y="102093"/>
            <a:ext cx="3742772" cy="6653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76370B4-A04B-4235-9ECB-5702497CFC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65407" y="2700810"/>
            <a:ext cx="7595159" cy="2202105"/>
          </a:xfrm>
        </p:spPr>
        <p:txBody>
          <a:bodyPr/>
          <a:lstStyle/>
          <a:p>
            <a:r>
              <a:rPr lang="en-US" dirty="0"/>
              <a:t>User can set the maximum and minimum temperature limit by clicking “set temperature limits” button in home page which takes user to the page shown in the image</a:t>
            </a:r>
          </a:p>
          <a:p>
            <a:r>
              <a:rPr lang="en-US" dirty="0"/>
              <a:t>Minimum and maximum limit is updated in </a:t>
            </a:r>
            <a:r>
              <a:rPr lang="en-US" dirty="0" err="1"/>
              <a:t>thingspeak</a:t>
            </a:r>
            <a:r>
              <a:rPr lang="en-US" dirty="0"/>
              <a:t> field3 and 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10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8117-4CEB-4FB3-A55C-054A803F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779" y="834492"/>
            <a:ext cx="2336538" cy="941042"/>
          </a:xfrm>
        </p:spPr>
        <p:txBody>
          <a:bodyPr/>
          <a:lstStyle/>
          <a:p>
            <a:r>
              <a:rPr lang="en-US" dirty="0" err="1"/>
              <a:t>Api</a:t>
            </a:r>
            <a:r>
              <a:rPr lang="en-US" dirty="0"/>
              <a:t>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599B-CF9E-46D8-972E-E6A703B149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3427" y="2417543"/>
            <a:ext cx="7473242" cy="2198845"/>
          </a:xfrm>
        </p:spPr>
        <p:txBody>
          <a:bodyPr/>
          <a:lstStyle/>
          <a:p>
            <a:r>
              <a:rPr lang="en-US" dirty="0"/>
              <a:t>User can also update the </a:t>
            </a:r>
            <a:r>
              <a:rPr lang="en-US" dirty="0" err="1"/>
              <a:t>api</a:t>
            </a:r>
            <a:r>
              <a:rPr lang="en-US" dirty="0"/>
              <a:t> keys by clicking “update </a:t>
            </a:r>
            <a:r>
              <a:rPr lang="en-US" dirty="0" err="1"/>
              <a:t>api</a:t>
            </a:r>
            <a:r>
              <a:rPr lang="en-US" dirty="0"/>
              <a:t> keys” button in home page which takes user to the page shown in the image</a:t>
            </a:r>
          </a:p>
          <a:p>
            <a:r>
              <a:rPr lang="en-US" dirty="0"/>
              <a:t>Here user can update the channel id, write </a:t>
            </a:r>
            <a:r>
              <a:rPr lang="en-US" dirty="0" err="1"/>
              <a:t>api</a:t>
            </a:r>
            <a:r>
              <a:rPr lang="en-US" dirty="0"/>
              <a:t> key, read </a:t>
            </a:r>
            <a:r>
              <a:rPr lang="en-US" dirty="0" err="1"/>
              <a:t>api</a:t>
            </a:r>
            <a:r>
              <a:rPr lang="en-US" dirty="0"/>
              <a:t> key.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C0F67-85C5-43C0-9236-E10311503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2" y="102689"/>
            <a:ext cx="3742772" cy="6653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122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61A0-450B-40DE-8348-8DFD5058B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725049"/>
            <a:ext cx="5182225" cy="1041607"/>
          </a:xfrm>
        </p:spPr>
        <p:txBody>
          <a:bodyPr/>
          <a:lstStyle/>
          <a:p>
            <a:pPr algn="l"/>
            <a:r>
              <a:rPr lang="en-US" dirty="0"/>
              <a:t>Project by: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E2908-79E8-4E10-820F-EB654ED154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39367" y="5067651"/>
            <a:ext cx="2539640" cy="6688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Dr. Uma </a:t>
            </a:r>
            <a:r>
              <a:rPr lang="en-US" dirty="0" err="1"/>
              <a:t>Sheshadri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1DFFCB2-D0E5-419A-AD53-0634554ADB5A}"/>
              </a:ext>
            </a:extLst>
          </p:cNvPr>
          <p:cNvSpPr txBox="1">
            <a:spLocks/>
          </p:cNvSpPr>
          <p:nvPr/>
        </p:nvSpPr>
        <p:spPr>
          <a:xfrm>
            <a:off x="7039367" y="4218374"/>
            <a:ext cx="3860933" cy="849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Project guide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14557-678A-48AE-80A2-D736E2DCEC55}"/>
              </a:ext>
            </a:extLst>
          </p:cNvPr>
          <p:cNvSpPr txBox="1">
            <a:spLocks/>
          </p:cNvSpPr>
          <p:nvPr/>
        </p:nvSpPr>
        <p:spPr>
          <a:xfrm>
            <a:off x="1066174" y="2102242"/>
            <a:ext cx="4865589" cy="2116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/>
              <a:t>Anuj C		(18bcs009)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Jagadeesh C	(18bcs033)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Arun Kumar S M 	(18bcs013)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Darshan R P	(18bcs023)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34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D405-4CA6-4B25-9AD2-05E3407D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243" y="325529"/>
            <a:ext cx="3823316" cy="601930"/>
          </a:xfrm>
        </p:spPr>
        <p:txBody>
          <a:bodyPr/>
          <a:lstStyle/>
          <a:p>
            <a:r>
              <a:rPr lang="en-US" dirty="0"/>
              <a:t>Circuit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C14D9-CF44-42C0-AD71-226B527A04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2625" y="5579314"/>
            <a:ext cx="6365916" cy="482640"/>
          </a:xfrm>
        </p:spPr>
        <p:txBody>
          <a:bodyPr>
            <a:normAutofit/>
          </a:bodyPr>
          <a:lstStyle/>
          <a:p>
            <a:r>
              <a:rPr lang="en-US" dirty="0"/>
              <a:t>Esp8266 works on 3.3v, 5v will burn the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07307-84D8-41A8-BEA7-F529009D1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625" y="1178625"/>
            <a:ext cx="8726749" cy="4074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67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2B3E-6CEE-49A3-A5FE-8DF3B0AC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5341" y="291108"/>
            <a:ext cx="5900692" cy="984188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4329-2312-4E1F-8FF7-F3F91C04D1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160772"/>
            <a:ext cx="10363826" cy="9841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main objective of this project is to give the user(farmer) ability to access temperature and humidity of their nursery from anywhere.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112AA7-EAF6-4AE2-8B52-496898172BB2}"/>
              </a:ext>
            </a:extLst>
          </p:cNvPr>
          <p:cNvSpPr txBox="1">
            <a:spLocks/>
          </p:cNvSpPr>
          <p:nvPr/>
        </p:nvSpPr>
        <p:spPr>
          <a:xfrm>
            <a:off x="913774" y="3149605"/>
            <a:ext cx="10363826" cy="3171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Dht11 – is a sensor used to collect temperature and humidity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Arduino Uno - microcontroller board based on the ATmega328P 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Esp8266 – WIFI module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Android studio – to develop/create android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Firebase – to store user login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Thingspeak</a:t>
            </a:r>
            <a:r>
              <a:rPr lang="en-US" dirty="0"/>
              <a:t> – server to store the values provided by the sensors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0A262B-1961-4D33-B86D-61491288FB5C}"/>
              </a:ext>
            </a:extLst>
          </p:cNvPr>
          <p:cNvSpPr txBox="1">
            <a:spLocks/>
          </p:cNvSpPr>
          <p:nvPr/>
        </p:nvSpPr>
        <p:spPr>
          <a:xfrm>
            <a:off x="913774" y="2579792"/>
            <a:ext cx="4395073" cy="569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Things used In this project:</a:t>
            </a:r>
          </a:p>
        </p:txBody>
      </p:sp>
    </p:spTree>
    <p:extLst>
      <p:ext uri="{BB962C8B-B14F-4D97-AF65-F5344CB8AC3E}">
        <p14:creationId xmlns:p14="http://schemas.microsoft.com/office/powerpoint/2010/main" val="4197910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6BBC-2543-4EB6-A151-7D1AEFB118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7760" y="2164230"/>
            <a:ext cx="10316478" cy="25295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First, dht11 sensor will read the temperature and humidity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data collected by the sensor sent to </a:t>
            </a:r>
            <a:r>
              <a:rPr lang="en-US" dirty="0" err="1"/>
              <a:t>thingspeak</a:t>
            </a:r>
            <a:r>
              <a:rPr lang="en-US" dirty="0"/>
              <a:t> server using Arduino and esp8266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From thing speak the data will be retrieved by the android app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 will be notified by notification, if the temperature exceeds the limits.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C492B2-BD5B-4F6B-BC23-17E28D87D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23208"/>
            <a:ext cx="10364451" cy="1596177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</p:spTree>
    <p:extLst>
      <p:ext uri="{BB962C8B-B14F-4D97-AF65-F5344CB8AC3E}">
        <p14:creationId xmlns:p14="http://schemas.microsoft.com/office/powerpoint/2010/main" val="134464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8EF3A5-3518-4E85-AA05-510895446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4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329A-851A-49BC-9F6E-7397703B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053" y="556951"/>
            <a:ext cx="6149266" cy="771124"/>
          </a:xfrm>
        </p:spPr>
        <p:txBody>
          <a:bodyPr/>
          <a:lstStyle/>
          <a:p>
            <a:r>
              <a:rPr lang="en-US" dirty="0" err="1"/>
              <a:t>Thingspeak</a:t>
            </a:r>
            <a:r>
              <a:rPr lang="en-US" dirty="0"/>
              <a:t>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F795C-F585-43E8-B24B-4FACFD296A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16946"/>
            <a:ext cx="10363826" cy="281954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ThingSpeak</a:t>
            </a:r>
            <a:r>
              <a:rPr lang="en-US" dirty="0"/>
              <a:t> is an IoT analytics platform service that allows you to aggregate, visualize and analyze live data streams in the cloud. </a:t>
            </a:r>
            <a:r>
              <a:rPr lang="en-US" dirty="0" err="1"/>
              <a:t>ThingSpeak</a:t>
            </a:r>
            <a:r>
              <a:rPr lang="en-US" dirty="0"/>
              <a:t> provides instant visualizations of data posted by your devices to </a:t>
            </a:r>
            <a:r>
              <a:rPr lang="en-US" dirty="0" err="1"/>
              <a:t>ThingSpeak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/>
              <a:t>According to its developers, “</a:t>
            </a:r>
            <a:r>
              <a:rPr lang="en-US" sz="1600" dirty="0" err="1"/>
              <a:t>ThingSpeak</a:t>
            </a:r>
            <a:r>
              <a:rPr lang="en-US" sz="1600" dirty="0"/>
              <a:t> is an open-source Internet of Things application and API to store and retrieve data from things using the HTTP and MQTT protocol over the Internet or via a Local Area Network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https://thingspeak.com/pages/learn_more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EC9D3-8A4E-4B9F-AA11-2F99810C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842" y="4925360"/>
            <a:ext cx="9769687" cy="10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85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174C-58E3-447E-BF1D-860F83F4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522" y="462873"/>
            <a:ext cx="6362330" cy="930922"/>
          </a:xfrm>
        </p:spPr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thingspeak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F5083-118A-4714-92F9-4EDC6FFFF7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2045861"/>
            <a:ext cx="10363826" cy="2766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order to use </a:t>
            </a:r>
            <a:r>
              <a:rPr lang="en-US" dirty="0" err="1"/>
              <a:t>thinkspeak</a:t>
            </a:r>
            <a:r>
              <a:rPr lang="en-US" dirty="0"/>
              <a:t> cloud we are required to create an account, channel and channel fields</a:t>
            </a:r>
          </a:p>
          <a:p>
            <a:r>
              <a:rPr lang="en-US" dirty="0"/>
              <a:t>Channel – a channel is where you send your data to store.</a:t>
            </a:r>
          </a:p>
          <a:p>
            <a:r>
              <a:rPr lang="en-US" dirty="0"/>
              <a:t>Channel field – Each channel includes 8 fields for any type of data.</a:t>
            </a:r>
          </a:p>
          <a:p>
            <a:pPr marL="0" indent="0">
              <a:buNone/>
            </a:pPr>
            <a:r>
              <a:rPr lang="en-US" dirty="0"/>
              <a:t>Once you have a </a:t>
            </a:r>
            <a:r>
              <a:rPr lang="en-US" dirty="0" err="1"/>
              <a:t>ThingSpeak</a:t>
            </a:r>
            <a:r>
              <a:rPr lang="en-US" dirty="0"/>
              <a:t> Channel you publish data to the channel, have </a:t>
            </a:r>
            <a:r>
              <a:rPr lang="en-US" dirty="0" err="1"/>
              <a:t>ThingSpeak</a:t>
            </a:r>
            <a:r>
              <a:rPr lang="en-US" dirty="0"/>
              <a:t> process the data, then have your application retrieve the data.</a:t>
            </a:r>
          </a:p>
        </p:txBody>
      </p:sp>
    </p:spTree>
    <p:extLst>
      <p:ext uri="{BB962C8B-B14F-4D97-AF65-F5344CB8AC3E}">
        <p14:creationId xmlns:p14="http://schemas.microsoft.com/office/powerpoint/2010/main" val="147035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B7C4DC-6782-4603-95D0-4DCE617C0A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067"/>
          <a:stretch/>
        </p:blipFill>
        <p:spPr>
          <a:xfrm>
            <a:off x="3006082" y="1975444"/>
            <a:ext cx="6179836" cy="4562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5A8286-893A-4982-9322-9A64FAA5C5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2377" y="931130"/>
            <a:ext cx="7747246" cy="631342"/>
          </a:xfrm>
        </p:spPr>
        <p:txBody>
          <a:bodyPr/>
          <a:lstStyle/>
          <a:p>
            <a:pPr algn="ctr"/>
            <a:r>
              <a:rPr lang="en-US" dirty="0"/>
              <a:t>After login, click on new channel</a:t>
            </a:r>
          </a:p>
        </p:txBody>
      </p:sp>
    </p:spTree>
    <p:extLst>
      <p:ext uri="{BB962C8B-B14F-4D97-AF65-F5344CB8AC3E}">
        <p14:creationId xmlns:p14="http://schemas.microsoft.com/office/powerpoint/2010/main" val="181901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517F4-92F2-4371-8C64-58A36E776C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85911" y="1813819"/>
            <a:ext cx="6215868" cy="3230362"/>
          </a:xfrm>
        </p:spPr>
        <p:txBody>
          <a:bodyPr/>
          <a:lstStyle/>
          <a:p>
            <a:r>
              <a:rPr lang="en-US" dirty="0"/>
              <a:t>Then, give name of the channel, description</a:t>
            </a:r>
          </a:p>
          <a:p>
            <a:r>
              <a:rPr lang="en-US" dirty="0"/>
              <a:t>And create 4 fields for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Temperature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Humidity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min-temperature limit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Max-temperature limit</a:t>
            </a:r>
          </a:p>
          <a:p>
            <a:r>
              <a:rPr lang="en-US" dirty="0"/>
              <a:t>Save channel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4F8BE-3858-4A2F-A10D-2159583CA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0099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999744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338</TotalTime>
  <Words>937</Words>
  <Application>Microsoft Office PowerPoint</Application>
  <PresentationFormat>Widescreen</PresentationFormat>
  <Paragraphs>223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Tw Cen MT</vt:lpstr>
      <vt:lpstr>Wingdings</vt:lpstr>
      <vt:lpstr>Droplet</vt:lpstr>
      <vt:lpstr>Office Theme</vt:lpstr>
      <vt:lpstr>Smart farming</vt:lpstr>
      <vt:lpstr>Project by:</vt:lpstr>
      <vt:lpstr>overview</vt:lpstr>
      <vt:lpstr>How It works</vt:lpstr>
      <vt:lpstr>PowerPoint Presentation</vt:lpstr>
      <vt:lpstr>Thingspeak cloud</vt:lpstr>
      <vt:lpstr>How to use thingspeak</vt:lpstr>
      <vt:lpstr>PowerPoint Presentation</vt:lpstr>
      <vt:lpstr>PowerPoint Presentation</vt:lpstr>
      <vt:lpstr>HOME PAGE</vt:lpstr>
      <vt:lpstr>API KEYS</vt:lpstr>
      <vt:lpstr>About android app</vt:lpstr>
      <vt:lpstr>Sign-up</vt:lpstr>
      <vt:lpstr>Firebase</vt:lpstr>
      <vt:lpstr>login</vt:lpstr>
      <vt:lpstr>Home page</vt:lpstr>
      <vt:lpstr>notification</vt:lpstr>
      <vt:lpstr>Temperature limits</vt:lpstr>
      <vt:lpstr>Api keys</vt:lpstr>
      <vt:lpstr>Circuit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farming</dc:title>
  <dc:creator>Jagadeesh</dc:creator>
  <cp:lastModifiedBy>Jagadeesh</cp:lastModifiedBy>
  <cp:revision>32</cp:revision>
  <dcterms:created xsi:type="dcterms:W3CDTF">2021-04-28T17:17:39Z</dcterms:created>
  <dcterms:modified xsi:type="dcterms:W3CDTF">2021-04-28T22:58:44Z</dcterms:modified>
</cp:coreProperties>
</file>