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2"/>
  </p:notesMasterIdLst>
  <p:sldIdLst>
    <p:sldId id="1300" r:id="rId5"/>
    <p:sldId id="1291" r:id="rId6"/>
    <p:sldId id="1301" r:id="rId7"/>
    <p:sldId id="1302" r:id="rId8"/>
    <p:sldId id="1295" r:id="rId9"/>
    <p:sldId id="1296" r:id="rId10"/>
    <p:sldId id="1250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F"/>
    <a:srgbClr val="F9FFEB"/>
    <a:srgbClr val="EDFFC5"/>
    <a:srgbClr val="7FBA00"/>
    <a:srgbClr val="EBEEF9"/>
    <a:srgbClr val="213164"/>
    <a:srgbClr val="FED500"/>
    <a:srgbClr val="484F9E"/>
    <a:srgbClr val="F6AB1B"/>
    <a:srgbClr val="F7B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82" autoAdjust="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78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165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113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3845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 userDrawn="1"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 userDrawn="1"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 userDrawn="1"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14" r:id="rId2"/>
    <p:sldLayoutId id="214748372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2540B31-8123-24C6-B0F3-4444B51E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9AA95F-56F4-3F03-5804-8F7C6AFCE0BB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5316D-1E70-9E4D-C82D-DC6493EC4CED}"/>
              </a:ext>
            </a:extLst>
          </p:cNvPr>
          <p:cNvSpPr txBox="1"/>
          <p:nvPr/>
        </p:nvSpPr>
        <p:spPr>
          <a:xfrm>
            <a:off x="6359007" y="2036618"/>
            <a:ext cx="46634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</a:rPr>
              <a:t>Air Quality Analysis using Machine Learning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D97332-B949-6172-80A0-C0B4B4FB67E8}"/>
              </a:ext>
            </a:extLst>
          </p:cNvPr>
          <p:cNvGrpSpPr/>
          <p:nvPr/>
        </p:nvGrpSpPr>
        <p:grpSpPr>
          <a:xfrm>
            <a:off x="6096000" y="707886"/>
            <a:ext cx="4218482" cy="664378"/>
            <a:chOff x="2375536" y="1112060"/>
            <a:chExt cx="5261230" cy="828603"/>
          </a:xfrm>
        </p:grpSpPr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2A27540A-9E08-71C9-C49B-6AA04DE6E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1375" y="1270168"/>
              <a:ext cx="1575391" cy="512386"/>
            </a:xfrm>
            <a:prstGeom prst="rect">
              <a:avLst/>
            </a:prstGeom>
          </p:spPr>
        </p:pic>
        <p:pic>
          <p:nvPicPr>
            <p:cNvPr id="21" name="Picture 20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EEE6DDB2-51A4-6779-CC14-E1171B3CD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8525A2-49D0-AAD6-F4EE-F488AD21601D}"/>
              </a:ext>
            </a:extLst>
          </p:cNvPr>
          <p:cNvSpPr txBox="1"/>
          <p:nvPr/>
        </p:nvSpPr>
        <p:spPr>
          <a:xfrm>
            <a:off x="6898249" y="4657611"/>
            <a:ext cx="4676280" cy="954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College Name: DKTE, </a:t>
            </a:r>
            <a:r>
              <a:rPr lang="en-US" dirty="0" err="1">
                <a:solidFill>
                  <a:schemeClr val="bg1"/>
                </a:solidFill>
              </a:rPr>
              <a:t>Ichalkaranji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Student names: Darshan, Pramod, Dinesh</a:t>
            </a:r>
          </a:p>
          <a:p>
            <a:r>
              <a:rPr lang="en-US" dirty="0">
                <a:solidFill>
                  <a:schemeClr val="bg1"/>
                </a:solidFill>
              </a:rPr>
              <a:t>		Pritesh, </a:t>
            </a:r>
            <a:r>
              <a:rPr lang="en-US" dirty="0" err="1">
                <a:solidFill>
                  <a:schemeClr val="bg1"/>
                </a:solidFill>
              </a:rPr>
              <a:t>Rushikesh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95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327580" y="2930236"/>
            <a:ext cx="104359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Brief Overview:</a:t>
            </a:r>
          </a:p>
          <a:p>
            <a:pPr>
              <a:spcAft>
                <a:spcPts val="800"/>
              </a:spcAft>
            </a:pPr>
            <a:r>
              <a:rPr lang="en-US" sz="1800" dirty="0"/>
              <a:t>This project analyzes air quality using machine learning techniques to predict pollution levels and identify key contributing factors.</a:t>
            </a: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Key Objectives:</a:t>
            </a:r>
            <a:br>
              <a:rPr lang="en-US" sz="20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99809" y="965587"/>
            <a:ext cx="1186177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Problem Statement</a:t>
            </a:r>
          </a:p>
          <a:p>
            <a:endParaRPr lang="en-IN" sz="2000" b="1" dirty="0">
              <a:solidFill>
                <a:srgbClr val="213163"/>
              </a:solidFill>
            </a:endParaRPr>
          </a:p>
          <a:p>
            <a:r>
              <a:rPr lang="en-US" sz="2000" dirty="0"/>
              <a:t>Air pollution poses severe health risks and environmental challenges. This project aims to develop a machine learning model that can predict air quality levels based on historical and real-time environmental data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90920" y="6135329"/>
            <a:ext cx="3161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</a:rPr>
              <a:t>https://github.com/Darshankoli/Air-Quality-Analysis-Using-Machine-Learning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BABBEFC1-5A4D-8008-35D6-354009C5B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0" y="4533697"/>
            <a:ext cx="481734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variations in air quality over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 pollution levels using ML models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key factors influencing air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polluion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043591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Dataset Description: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Air quality dataset containing pollutant levels, weather conditions, and timestamps.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r>
              <a:rPr lang="en-US" sz="1800" b="1" dirty="0"/>
              <a:t>Key Features:</a:t>
            </a:r>
          </a:p>
          <a:p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PM2.5, PM10, NO2, SO2, CO, O3 concentrations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Temperature, humidity, wind speed, and pressure</a:t>
            </a:r>
          </a:p>
          <a:p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Time-based features (hour, day, season)</a:t>
            </a:r>
          </a:p>
          <a:p>
            <a:br>
              <a:rPr lang="en-US" sz="1800" dirty="0"/>
            </a:br>
            <a:r>
              <a:rPr lang="en-US" sz="1800" b="1" dirty="0"/>
              <a:t>Size:</a:t>
            </a:r>
            <a:r>
              <a:rPr lang="en-US" sz="1800" dirty="0"/>
              <a:t> Varies based on collected data (e.g., months or years of records)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Dataset Overview(Optional)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332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</a:rPr>
              <a:t>https://github.com/Darshankoli/Air-Quality-Analysis-Using-Machine-Learning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28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0435915" cy="358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Approach:</a:t>
            </a:r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Algorithms Used: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  <a:p>
            <a:pPr>
              <a:spcAft>
                <a:spcPts val="800"/>
              </a:spcAft>
            </a:pP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405271" y="944126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Methodology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90920" y="6135329"/>
            <a:ext cx="3357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</a:rPr>
              <a:t>https://github.com/Darshankoli/Air-Quality-Analysis-Using-Machine-Learning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3423A4B0-5D9E-A5B7-EE3A-983412682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744" y="1628896"/>
            <a:ext cx="365035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Feature Selection &amp; Engineering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Training &amp; Evaluation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Collection &amp; Preprocessing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Prediction &amp; Analysis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C007E5-F3A7-E8EF-846C-0413D4751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744" y="4181818"/>
            <a:ext cx="698460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Random Forest (for high accuracy and feature importance)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Support Vector Machine (SVM) (for complex decision boundaries)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Linear Regression (for baseline comparison) </a:t>
            </a:r>
          </a:p>
        </p:txBody>
      </p:sp>
    </p:spTree>
    <p:extLst>
      <p:ext uri="{BB962C8B-B14F-4D97-AF65-F5344CB8AC3E}">
        <p14:creationId xmlns:p14="http://schemas.microsoft.com/office/powerpoint/2010/main" val="202543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Conclusion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210314" y="1461898"/>
            <a:ext cx="5926671" cy="3057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Summary:</a:t>
            </a:r>
          </a:p>
          <a:p>
            <a:pPr>
              <a:spcAft>
                <a:spcPts val="800"/>
              </a:spcAft>
            </a:pPr>
            <a:r>
              <a:rPr lang="en-US" sz="1800" dirty="0"/>
              <a:t>	The ML models successfully predicted air quality levels, with Random Forest achieving the highest accuracy. The study helps in forecasting pollution trends and making data-driven decisions for pollution control.</a:t>
            </a: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Future Work: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EE1DD-6A31-2A28-F8BE-6E59037422CF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06934-F528-B704-BB31-70471CEEB0BF}"/>
              </a:ext>
            </a:extLst>
          </p:cNvPr>
          <p:cNvSpPr txBox="1"/>
          <p:nvPr/>
        </p:nvSpPr>
        <p:spPr>
          <a:xfrm>
            <a:off x="880529" y="6135329"/>
            <a:ext cx="318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</a:rPr>
              <a:t>https://github.com/Darshankoli/Air-Quality-Analysis-Using-Machine-Learning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7989A-A2B1-6748-7E8A-F0362FB212B6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light bulb with a black background&#10;&#10;Description automatically generated">
            <a:extLst>
              <a:ext uri="{FF2B5EF4-FFF2-40B4-BE49-F238E27FC236}">
                <a16:creationId xmlns:a16="http://schemas.microsoft.com/office/drawing/2014/main" id="{75F7452F-58BC-17CE-3016-C04F4A0BB5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17" t="5427" r="7295" b="7474"/>
          <a:stretch/>
        </p:blipFill>
        <p:spPr>
          <a:xfrm>
            <a:off x="7112000" y="1092200"/>
            <a:ext cx="4551680" cy="463211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0D75F2BB-C9CD-487B-0434-06E1DE1B7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09" y="4057480"/>
            <a:ext cx="659988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Enhancing real-time data analysis with IoT sensors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Implementing deep learning techniques for better predictions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Developing a user-friendly dashboard for real-time monitoring </a:t>
            </a:r>
          </a:p>
        </p:txBody>
      </p:sp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Result</a:t>
            </a:r>
            <a:endParaRPr lang="en-IN" sz="2000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D5AC19-D735-71DF-D07B-84DEC6721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002" y="1761198"/>
            <a:ext cx="6382436" cy="359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2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C30A77F-BE9B-73CB-CC7F-A1F8B5B87AB9}"/>
              </a:ext>
            </a:extLst>
          </p:cNvPr>
          <p:cNvSpPr txBox="1">
            <a:spLocks/>
          </p:cNvSpPr>
          <p:nvPr/>
        </p:nvSpPr>
        <p:spPr>
          <a:xfrm>
            <a:off x="4315206" y="32145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sz="5000" b="1" dirty="0">
                <a:solidFill>
                  <a:srgbClr val="213163"/>
                </a:solidFill>
              </a:rPr>
              <a:t>Thank You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3717</TotalTime>
  <Words>356</Words>
  <Application>Microsoft Office PowerPoint</Application>
  <PresentationFormat>Widescreen</PresentationFormat>
  <Paragraphs>64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DARSHAN KOLI</cp:lastModifiedBy>
  <cp:revision>72</cp:revision>
  <dcterms:modified xsi:type="dcterms:W3CDTF">2025-02-14T11:45:30Z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