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84a4bbd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84a4bbd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84a4bbd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84a4bbd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84a4bbd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84a4bbd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84a4bbd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84a4bbd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850" y="357125"/>
            <a:ext cx="8520600" cy="9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Manual Testing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78375"/>
            <a:ext cx="85206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80000"/>
              <a:buFont typeface="Roboto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Manual Testing is a type of software testing in which test cases are executed manually by a tester without using any automated tools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57125"/>
            <a:ext cx="8520600" cy="9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</a:t>
            </a:r>
            <a:r>
              <a:rPr lang="en-GB" sz="4000"/>
              <a:t>Automation testing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578375"/>
            <a:ext cx="85206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Automation testing is a technique where the Tester writes scripts on their own and uses suitable Software or Automation Tool to test the software.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-49950"/>
            <a:ext cx="85206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Functional</a:t>
            </a:r>
            <a:r>
              <a:rPr lang="en-GB" sz="3600"/>
              <a:t> Testing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712525"/>
            <a:ext cx="8520600" cy="4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Functional Testing is validates the software system against the functional requirements/specifications. 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Functional Testing is testing each function of the software application, by providing appropriate input verifying the out against the Functional requirements 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Types of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Unit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Integration</a:t>
            </a: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System</a:t>
            </a: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User Acceptance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Smoke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Exploratory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6150" y="130950"/>
            <a:ext cx="8520600" cy="5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Non functional Testing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919225"/>
            <a:ext cx="8520600" cy="4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Non-Functional testing checks the  Performance, reliability, scalability and other non-functional aspects of the software system.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Types of </a:t>
            </a:r>
            <a:r>
              <a:rPr lang="en-GB" sz="1400">
                <a:solidFill>
                  <a:schemeClr val="dk1"/>
                </a:solidFill>
              </a:rPr>
              <a:t>Non functional Testing</a:t>
            </a:r>
            <a:endParaRPr sz="14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Performance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Security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Stress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Scalability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Installation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Reliability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Compatibility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Usability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Load Testing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140100"/>
            <a:ext cx="8520600" cy="1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610B38"/>
                </a:solidFill>
                <a:highlight>
                  <a:srgbClr val="FFFFFF"/>
                </a:highlight>
              </a:rPr>
              <a:t>              </a:t>
            </a:r>
            <a:r>
              <a:rPr lang="en-GB" sz="4000">
                <a:solidFill>
                  <a:srgbClr val="610B38"/>
                </a:solidFill>
                <a:highlight>
                  <a:srgbClr val="FFFFFF"/>
                </a:highlight>
              </a:rPr>
              <a:t>Software Testing Principles</a:t>
            </a:r>
            <a:endParaRPr sz="40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111750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        7 Principles of Software Testing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Testing shows the presence of defects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Exhaustive Testing is not possible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Early Testing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Defect Clustering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Pesticide Paradox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Testing is context-dependent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Absence of errors fallacy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