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4050"/>
            <a:ext cx="8520600" cy="6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Types of testing</a:t>
            </a:r>
            <a:endParaRPr sz="1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777050"/>
            <a:ext cx="8520600" cy="4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1)Manual testing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2)Automation Testing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Types of Manual Testing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1)White box Testing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2)Black Box Testing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3)Grey Box Testing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Types Black box testing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1)</a:t>
            </a:r>
            <a:r>
              <a:rPr lang="en" sz="1000"/>
              <a:t>Functional</a:t>
            </a:r>
            <a:r>
              <a:rPr lang="en" sz="1000"/>
              <a:t> Testing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2)Non functional Testing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Types of </a:t>
            </a:r>
            <a:r>
              <a:rPr b="1" lang="en" sz="1000"/>
              <a:t>Functional</a:t>
            </a:r>
            <a:r>
              <a:rPr b="1" lang="en" sz="1000"/>
              <a:t> Testing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1)Unit Testing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2)Integration Testing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3)</a:t>
            </a:r>
            <a:r>
              <a:rPr lang="en" sz="1000"/>
              <a:t>System</a:t>
            </a:r>
            <a:r>
              <a:rPr lang="en" sz="1000"/>
              <a:t> Testing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Types of non Functional Testing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1)Performance Testing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2)</a:t>
            </a:r>
            <a:r>
              <a:rPr lang="en" sz="1000"/>
              <a:t>Usability</a:t>
            </a:r>
            <a:r>
              <a:rPr lang="en" sz="1000"/>
              <a:t> Testing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3)</a:t>
            </a:r>
            <a:r>
              <a:rPr lang="en" sz="1000"/>
              <a:t>Compatibility</a:t>
            </a:r>
            <a:r>
              <a:rPr lang="en" sz="1000"/>
              <a:t> Testing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Testing Techniques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1)BVA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2)EP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3)Error guessing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