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0" r:id="rId6"/>
    <p:sldId id="261" r:id="rId7"/>
    <p:sldId id="264" r:id="rId8"/>
    <p:sldId id="262" r:id="rId9"/>
    <p:sldId id="266" r:id="rId10"/>
    <p:sldId id="267" r:id="rId11"/>
    <p:sldId id="268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2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ructables.com/id/How-to-Make-a-Circuit-Board-With-EasyEDA/" TargetMode="External"/><Relationship Id="rId2" Type="http://schemas.openxmlformats.org/officeDocument/2006/relationships/hyperlink" Target="https://docs.easyeda.com/en/Introduction/Introduction-to-EasyEDA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3890" y="457200"/>
            <a:ext cx="9545783" cy="1493209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based smart library automation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80166" y="2169005"/>
            <a:ext cx="5043055" cy="730950"/>
          </a:xfrm>
        </p:spPr>
        <p:txBody>
          <a:bodyPr>
            <a:noAutofit/>
          </a:bodyPr>
          <a:lstStyle/>
          <a:p>
            <a:pPr algn="l"/>
            <a:r>
              <a:rPr lang="en-IN" sz="2800" b="1" dirty="0" smtClean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Task:- PCB Designing</a:t>
            </a:r>
            <a:endParaRPr lang="en-IN" sz="2800" b="1" dirty="0" smtClean="0">
              <a:solidFill>
                <a:schemeClr val="tx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34697" y="4981303"/>
            <a:ext cx="3249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Name:-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Darshan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Mistry. 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ID:-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C749864.</a:t>
            </a:r>
          </a:p>
          <a:p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Sem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(Project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Assignment:-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6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317" y="137328"/>
            <a:ext cx="10131425" cy="746927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 View:-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35" y="884255"/>
            <a:ext cx="11394830" cy="57577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86338"/>
          <a:stretch/>
        </p:blipFill>
        <p:spPr>
          <a:xfrm>
            <a:off x="401935" y="884255"/>
            <a:ext cx="11394830" cy="74692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461469" y="1108668"/>
            <a:ext cx="1637881" cy="522514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Click here..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138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9213"/>
            <a:ext cx="10131425" cy="616299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Gerber File:-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34" y="1046911"/>
            <a:ext cx="11254154" cy="562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7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7909"/>
            <a:ext cx="10131425" cy="877556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References:-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135465"/>
            <a:ext cx="11131061" cy="30044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EasyEDA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Designer (2020).</a:t>
            </a:r>
          </a:p>
          <a:p>
            <a:pPr marL="0" indent="0">
              <a:buNone/>
            </a:pPr>
            <a:r>
              <a:rPr lang="en-IN" sz="2000" dirty="0">
                <a:hlinkClick r:id="rId2"/>
              </a:rPr>
              <a:t>https://</a:t>
            </a:r>
            <a:r>
              <a:rPr lang="en-IN" sz="2000" dirty="0" smtClean="0">
                <a:hlinkClick r:id="rId2"/>
              </a:rPr>
              <a:t>docs.easyeda.com/en/Introduction/Introduction-to-EasyEDA/index.html</a:t>
            </a:r>
            <a:endParaRPr lang="en-I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Instructables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Circuit by Autodesk_(2020).</a:t>
            </a:r>
          </a:p>
          <a:p>
            <a:pPr marL="0" indent="0">
              <a:buNone/>
            </a:pPr>
            <a:r>
              <a:rPr lang="en-IN" sz="2000" dirty="0">
                <a:hlinkClick r:id="rId3"/>
              </a:rPr>
              <a:t>https://www.instructables.com/id/How-to-Make-a-Circuit-Board-With-EasyEDA/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09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05394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Content:-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37509"/>
            <a:ext cx="10131425" cy="482454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/>
              <a:t>Introduction.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 smtClean="0"/>
              <a:t>EasyEDA</a:t>
            </a:r>
            <a:r>
              <a:rPr lang="en-IN" dirty="0" smtClean="0"/>
              <a:t> PCB Designing Tool</a:t>
            </a:r>
            <a:r>
              <a:rPr lang="en-IN" dirty="0" smtClean="0"/>
              <a:t>.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Schematic Design to PCB.</a:t>
            </a: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Auto Routing.</a:t>
            </a: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DRC errors.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3D View.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Generate Gerber file.</a:t>
            </a: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References.</a:t>
            </a:r>
          </a:p>
          <a:p>
            <a:pPr marL="342900" indent="-342900">
              <a:buFont typeface="+mj-lt"/>
              <a:buAutoNum type="arabicPeriod"/>
            </a:pP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134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109" y="117231"/>
            <a:ext cx="10131425" cy="1456267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109" y="1909187"/>
            <a:ext cx="10131425" cy="458204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connection,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echanical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to the electrical components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can be created manually as well as automatically.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Cad Drafting are used in the manual layout designing.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routing help to generate automatic design.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software have DRC rules checking feature ,help to reduce  short circuit errors.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39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69" y="0"/>
            <a:ext cx="10131425" cy="1456267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 smtClean="0"/>
              <a:t>Designing tools.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350" y="1027612"/>
            <a:ext cx="5511854" cy="55821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PCB Layout Features:-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Rules Checking(DRC).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Mutil-Layer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6 copper layer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BOM export.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 view.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the fabrication file(Gerber).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 Pick and Place file.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 Router.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PCB module.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recovery.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0752" y="1537398"/>
            <a:ext cx="4883499" cy="4863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820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79566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design to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pcb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9" t="19488" r="17087" b="4469"/>
          <a:stretch/>
        </p:blipFill>
        <p:spPr>
          <a:xfrm>
            <a:off x="452177" y="1489167"/>
            <a:ext cx="6310364" cy="46426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4" t="28037" r="40734" b="27927"/>
          <a:stretch/>
        </p:blipFill>
        <p:spPr>
          <a:xfrm>
            <a:off x="7094137" y="1489166"/>
            <a:ext cx="4943788" cy="464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8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31" y="296091"/>
            <a:ext cx="10131425" cy="557349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PCB design:-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31" y="1006719"/>
            <a:ext cx="11216641" cy="551805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510370" y="1256043"/>
            <a:ext cx="1637881" cy="522514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Click here..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290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62" y="247860"/>
            <a:ext cx="10131425" cy="627017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Pcb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962" y="874877"/>
            <a:ext cx="11108171" cy="547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9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91886"/>
            <a:ext cx="10131425" cy="994787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 router:-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079" y="984738"/>
            <a:ext cx="11394831" cy="5647173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932572" y="1266091"/>
            <a:ext cx="1637881" cy="522514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Click here..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245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173" y="227762"/>
            <a:ext cx="10131425" cy="787121"/>
          </a:xfrm>
        </p:spPr>
        <p:txBody>
          <a:bodyPr/>
          <a:lstStyle/>
          <a:p>
            <a:pPr marL="742950" indent="-742950">
              <a:buFont typeface="Wingdings" panose="05000000000000000000" pitchFamily="2" charset="2"/>
              <a:buChar char="q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DRC Error checking:-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72" y="1014883"/>
            <a:ext cx="11171254" cy="553664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flipH="1">
            <a:off x="2100105" y="2049864"/>
            <a:ext cx="1547446" cy="5627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DRC Error..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533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1258</TotalTime>
  <Words>218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Celestial</vt:lpstr>
      <vt:lpstr>Iot based smart library automation </vt:lpstr>
      <vt:lpstr>Content:-</vt:lpstr>
      <vt:lpstr>Introduction:-</vt:lpstr>
      <vt:lpstr>Designing tools.</vt:lpstr>
      <vt:lpstr>Schematic design to pcb:-</vt:lpstr>
      <vt:lpstr>Create PCB design:-</vt:lpstr>
      <vt:lpstr>Schematic Pcb:-</vt:lpstr>
      <vt:lpstr>Auto router:- </vt:lpstr>
      <vt:lpstr>DRC Error checking:-</vt:lpstr>
      <vt:lpstr>3D View:-</vt:lpstr>
      <vt:lpstr>Gerber File:-</vt:lpstr>
      <vt:lpstr>References:-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smart library automation</dc:title>
  <dc:creator>Vikas Mistry</dc:creator>
  <cp:lastModifiedBy>Vikas Mistry</cp:lastModifiedBy>
  <cp:revision>40</cp:revision>
  <dcterms:created xsi:type="dcterms:W3CDTF">2020-08-09T17:10:46Z</dcterms:created>
  <dcterms:modified xsi:type="dcterms:W3CDTF">2020-08-16T22:34:03Z</dcterms:modified>
</cp:coreProperties>
</file>