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D77A-FE85-43C2-A2C0-A5C2829F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2FD6B-A375-4D65-BA5B-2CC88C415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8E4-09AA-479C-9248-6B88D1A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C013-887C-450C-852C-6FAB7574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A87F-EE62-4BB4-B7B4-CA83E83A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F47B-34CA-4055-A8A8-B279591C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E17DE-6D1C-4354-B513-CC5E5874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842F-4AA8-41AB-8BAB-AD534497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E2D0-65EC-4256-9B8E-24BC865B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11A1-0186-4335-A2BE-5D64B76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9629F-5081-4A99-BB15-338A8BEF4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19A35-FD9F-45E1-8C18-1FA41829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5F61-6862-4E35-AC6F-07E7039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C116-C6A0-490B-B7DE-5AAF068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50E4-5787-4FAB-963E-AB55DFA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4E6C-1036-4293-9967-04F761B7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728F-18DB-493B-BE82-230957D7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BCC9-6E03-42DE-8EBF-0196B03D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07CF-02A0-4C16-A910-93B2851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1A48-0193-479E-B11F-ECFF3A7C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91B-7795-4EAA-93B9-4F8DD0C1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751A-16C8-4E9E-8675-6A2CE6DB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0FFC-E985-4F7D-8D07-53B32595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F641-BE8B-44A9-B07D-C662B72D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BD8F3-0EFC-45BA-BFB1-7B3B2657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BC6-A0B0-437E-9FAE-876DA79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C272-3129-4517-A1B9-5E10EF40F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9151D-2A0B-4013-9F4C-05B3CC14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123C-1B25-4503-9390-801900D2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FDF4-81CC-4E5A-971B-4E63B8A5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D7C7-43E4-47C1-8FB2-54AAB18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8C6-B2D6-4DC8-8CC2-1AF54AF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8C468-9214-4AFB-AA85-49A08520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A9D5D-76E4-46F3-A00E-1B882B97B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E935-7511-49FC-8E29-A4326067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E29C9-A2B5-4F43-ACA2-F99E260B2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D463C-6DB4-4087-BDD8-A3D5BCE3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C329C-B898-4F92-ABC9-98C6AEB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F0079-D27D-4051-8C6C-5C426865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CC6-5FD7-4BC3-A6AA-1AC9C5CB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F1D2A-DA32-4D3A-B4FF-8167F526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33AD-3442-4B13-B06A-64D55F18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36B13-929A-40B0-AC67-F0E6AD03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F8125-10CF-4819-BE94-09F87FE9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F487C-0915-4571-BC2B-310AAA0F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81CA-54B4-4A8A-A16C-251226C2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4A9A-8047-4094-BAF4-78916600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8D37-0F22-4A06-A7D5-A896049E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A12C9-7760-4CF6-8300-EDB7B759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B2B83-A8A3-46F8-915E-6D1788BE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3724-15C0-4A3A-BDAE-A1B44D50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85644-0E1C-4AA1-9E4F-BE346D2E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072C-9542-4BD4-BFED-E130FF8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0022A-9EEA-422B-8A0D-E8F8C7714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C54FD-3EB2-4B39-B5DA-511890AB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24A89-76D4-4B47-A0A6-5E200176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DCBEA-FBD9-4D4B-B5AF-20F98EAD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29501-8830-4009-B312-4BDC2FD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47B3F-77F6-490C-8661-CDCC6705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014C-FC1C-43EA-A331-F9E8711D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2CDF-5155-40AD-91F0-89E25B00B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9CEE-DFEB-4E59-ADD6-6A52A4F5A503}" type="datetimeFigureOut">
              <a:rPr lang="en-US" smtClean="0"/>
              <a:t>31-May-20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2ECB-6176-4684-B888-3C0BEB878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FD07-42A7-44B5-8CCD-008BAE42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.mbed.com/platforms/LPCXpresso54628/" TargetMode="External"/><Relationship Id="rId2" Type="http://schemas.openxmlformats.org/officeDocument/2006/relationships/hyperlink" Target="https://www.element14.com/community/docs/DOC-79264/l/wireless-connectivity-cape-for-beaglebone-bl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ackberry.qnx.com/en/software-solutions/embedded-software/industrial/qnx-neutrino-rt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B382E-9BEA-44ED-B8FC-4428BD37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4918184" cy="3956690"/>
          </a:xfrm>
        </p:spPr>
        <p:txBody>
          <a:bodyPr anchor="ctr"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ASSIGNMENT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BF6E-EFC2-4A9D-888C-525FBBD5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071" y="1143014"/>
            <a:ext cx="4918183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GROUP 1: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Joyal Raju (c0749019)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Merlin Mariam Thankachan (c0748721)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Sruthy Krishnan (c0749122)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2E72E-3589-47BF-AF0D-8F33C820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Recent technologies in embedded Linux/RTOS.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F03E-C600-43C2-850C-F2DAF6CB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Wireless Connectivity Cape For Beaglebone Black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NXP Lpcxpresso54628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QNX Neutrino Realtime Operating System (RTOS)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055B-1488-41C8-A5E7-6BA7CC24F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8537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0000"/>
                </a:solidFill>
              </a:rPr>
              <a:t>WIRELESS CONNECTIVITY CAPE FOR BEAGLEBONE BLACK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0A5888C-8DB6-4B0C-BA7E-2CC5D7F27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r="3" b="8881"/>
          <a:stretch/>
        </p:blipFill>
        <p:spPr>
          <a:xfrm>
            <a:off x="841248" y="2516777"/>
            <a:ext cx="5477665" cy="36601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D716EA-9F6B-43D6-9835-0461C9F3B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743" y="2516777"/>
            <a:ext cx="5477665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is an add-on board that provides Wifi and Bluetooth connectivity for Beaglebone black platform.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Manufacturer: element14 (leading electronics distributor)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 Price: $67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92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EB3BE-0C48-4FE7-91E4-87C889EB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717551"/>
            <a:ext cx="9637776" cy="1270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76DA-0F60-4C04-A6F0-2A77CBDF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199862"/>
            <a:ext cx="9637776" cy="34833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2.4GHz and 5GHz Dual-Band WiFi is available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Bluetooth and BLE is available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CC2530 module is embedded for  Zigbee and RF4CE applications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RF430CL331  NFC transponder is available to exchange information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 have dual on-board chip antennas &amp; U.FL connectors</a:t>
            </a:r>
          </a:p>
        </p:txBody>
      </p:sp>
    </p:spTree>
    <p:extLst>
      <p:ext uri="{BB962C8B-B14F-4D97-AF65-F5344CB8AC3E}">
        <p14:creationId xmlns:p14="http://schemas.microsoft.com/office/powerpoint/2010/main" val="182629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DCA7C-0B0A-4141-9039-A178FE60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13" y="5853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NXP LPCXpresso54628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F7370-BC8E-4774-83FD-3B722FA0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286" y="2516777"/>
            <a:ext cx="6511466" cy="366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is an Arm </a:t>
            </a:r>
            <a:r>
              <a:rPr lang="en-US" sz="2400" dirty="0" err="1"/>
              <a:t>Mbed</a:t>
            </a:r>
            <a:r>
              <a:rPr lang="en-US" sz="2400" dirty="0"/>
              <a:t>-Enabled platform for developing the IoT with open-source embedded OS. </a:t>
            </a:r>
          </a:p>
          <a:p>
            <a:r>
              <a:rPr lang="en-US" sz="2400" dirty="0"/>
              <a:t>Manufacturer : NXP Semiconductors</a:t>
            </a:r>
          </a:p>
          <a:p>
            <a:r>
              <a:rPr lang="en-US" sz="2400" dirty="0"/>
              <a:t>Price : 69$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CD342B6-1122-40A7-9D74-1F20E8BF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6" y="2915147"/>
            <a:ext cx="4465633" cy="3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81C0A-F5A0-40F4-85B3-757A9F2E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12" y="7310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7FE6-66D0-482B-BEF7-3F68D56E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1910688"/>
            <a:ext cx="9637776" cy="37725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Processor speed is up to 220MHz</a:t>
            </a:r>
          </a:p>
          <a:p>
            <a:r>
              <a:rPr lang="en-US" sz="2400" dirty="0">
                <a:solidFill>
                  <a:schemeClr val="bg1"/>
                </a:solidFill>
              </a:rPr>
              <a:t>Flexible internal and external memory configurations(512 KB Flash, 200 KB SRAM available)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272x480 color LCD with capacitive touch screen is incorporated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Stereo audio codec with line in/out is available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High speed USB ports are available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10/100 Mbps Ethernet is present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Supports external debug probe</a:t>
            </a:r>
          </a:p>
        </p:txBody>
      </p:sp>
    </p:spTree>
    <p:extLst>
      <p:ext uri="{BB962C8B-B14F-4D97-AF65-F5344CB8AC3E}">
        <p14:creationId xmlns:p14="http://schemas.microsoft.com/office/powerpoint/2010/main" val="291266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9CEFF-5D05-42EF-B581-E07F1021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QNX Neutrino Realtime Operating System (RTOS)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6527-3DE5-4FA2-90EB-1C80EEBF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0" y="2386584"/>
            <a:ext cx="9986186" cy="34515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One of the most advanced and secure embedded OS for safety and mission critical applications</a:t>
            </a:r>
          </a:p>
          <a:p>
            <a:r>
              <a:rPr lang="en-US" sz="2400" dirty="0"/>
              <a:t>Developer : Blackberry</a:t>
            </a:r>
          </a:p>
          <a:p>
            <a:r>
              <a:rPr lang="en-US" sz="2400" dirty="0"/>
              <a:t>Latest release: 2017 March</a:t>
            </a:r>
          </a:p>
        </p:txBody>
      </p:sp>
    </p:spTree>
    <p:extLst>
      <p:ext uri="{BB962C8B-B14F-4D97-AF65-F5344CB8AC3E}">
        <p14:creationId xmlns:p14="http://schemas.microsoft.com/office/powerpoint/2010/main" val="6336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A25D-F364-45D0-BE53-37F96DF6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86" y="472385"/>
            <a:ext cx="9637776" cy="1005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00AC-F408-4AF5-83EF-A0212AD9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1934818"/>
            <a:ext cx="9637776" cy="37484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Built-in Mission Critical Reliability</a:t>
            </a:r>
          </a:p>
          <a:p>
            <a:r>
              <a:rPr lang="fr-FR" sz="2400" dirty="0">
                <a:solidFill>
                  <a:schemeClr val="bg1"/>
                </a:solidFill>
              </a:rPr>
              <a:t>Capability to Port Linux Source Code</a:t>
            </a:r>
          </a:p>
          <a:p>
            <a:r>
              <a:rPr lang="fr-FR" sz="2400" dirty="0">
                <a:solidFill>
                  <a:schemeClr val="bg1"/>
                </a:solidFill>
              </a:rPr>
              <a:t>Different </a:t>
            </a:r>
            <a:r>
              <a:rPr lang="en-US" sz="2400" dirty="0">
                <a:solidFill>
                  <a:schemeClr val="bg1"/>
                </a:solidFill>
              </a:rPr>
              <a:t>security mechanisms has been layered to achieve the overall security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Realtime support is enabled by precise control over timing</a:t>
            </a:r>
          </a:p>
          <a:p>
            <a:r>
              <a:rPr lang="fr-FR" sz="2400" dirty="0">
                <a:solidFill>
                  <a:schemeClr val="bg1"/>
                </a:solidFill>
              </a:rPr>
              <a:t>Supports C/C++, java, python, HTML5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Supports a wide range of popular multiprocessor SOCs and boards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68E81-7556-4431-9BCC-F2CEA7B0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87" y="731618"/>
            <a:ext cx="9637776" cy="8862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EDA8-3EAD-4E9A-85D1-07489119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1786598"/>
            <a:ext cx="9637776" cy="3896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1. JWATSON. (2016 Sep). </a:t>
            </a:r>
            <a:r>
              <a:rPr lang="en-US" sz="2400" i="1" dirty="0">
                <a:solidFill>
                  <a:schemeClr val="bg1"/>
                </a:solidFill>
              </a:rPr>
              <a:t>Wireless Connectivity Cape for Beaglebone Black. </a:t>
            </a:r>
            <a:r>
              <a:rPr lang="en-US" sz="2400" dirty="0">
                <a:solidFill>
                  <a:schemeClr val="bg1"/>
                </a:solidFill>
              </a:rPr>
              <a:t>Retrieved from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2"/>
              </a:rPr>
              <a:t>https://www.element14.com/community/docs/DOC-79264/l/wireless-connectivity-cape-for-beaglebone-black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2.  Arm MBED. (2019 Aug). </a:t>
            </a:r>
            <a:r>
              <a:rPr lang="en-US" sz="2400" i="1" dirty="0">
                <a:solidFill>
                  <a:schemeClr val="bg1"/>
                </a:solidFill>
              </a:rPr>
              <a:t>NXP LPCXpresso54628. </a:t>
            </a:r>
            <a:r>
              <a:rPr lang="en-US" sz="2400" dirty="0">
                <a:solidFill>
                  <a:schemeClr val="bg1"/>
                </a:solidFill>
              </a:rPr>
              <a:t>Retrieved from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https://os.mbed.com/platforms/LPCXpresso54628/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3. Blackberry QNX. (2018 ) </a:t>
            </a:r>
            <a:r>
              <a:rPr lang="en-US" sz="2400" i="1" dirty="0">
                <a:solidFill>
                  <a:schemeClr val="bg1"/>
                </a:solidFill>
              </a:rPr>
              <a:t>QNX Neutrino Realtime Operating System (RTOS). </a:t>
            </a:r>
            <a:r>
              <a:rPr lang="en-US" sz="2400" dirty="0">
                <a:solidFill>
                  <a:schemeClr val="bg1"/>
                </a:solidFill>
              </a:rPr>
              <a:t>Retrieved from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https://blackberry.qnx.com/en/software-solutions/embedded-software/industrial/qnx-neutrino-rtos</a:t>
            </a: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1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ASSIGNMENT 2</vt:lpstr>
      <vt:lpstr>Recent technologies in embedded Linux/RTOS.</vt:lpstr>
      <vt:lpstr>WIRELESS CONNECTIVITY CAPE FOR BEAGLEBONE BLACK</vt:lpstr>
      <vt:lpstr>Features:</vt:lpstr>
      <vt:lpstr>NXP LPCXpresso54628 </vt:lpstr>
      <vt:lpstr>Features:</vt:lpstr>
      <vt:lpstr>QNX Neutrino Realtime Operating System (RTOS)</vt:lpstr>
      <vt:lpstr>Features: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merlinmthankachan@outlook.com</dc:creator>
  <cp:lastModifiedBy>JOYAL RAJU</cp:lastModifiedBy>
  <cp:revision>13</cp:revision>
  <dcterms:created xsi:type="dcterms:W3CDTF">2020-05-31T00:05:07Z</dcterms:created>
  <dcterms:modified xsi:type="dcterms:W3CDTF">2020-06-01T02:13:41Z</dcterms:modified>
</cp:coreProperties>
</file>