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51A86-025E-4F6F-8286-715B7AFB2C1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4B6C3B-9772-4CEC-93FE-D0CAB7D6CD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BEAGLEBONE BLACK WIRELESS</a:t>
          </a:r>
          <a:endParaRPr lang="en-US" dirty="0"/>
        </a:p>
      </dgm:t>
    </dgm:pt>
    <dgm:pt modelId="{E7FC1DE5-F3AD-4E9F-AAAE-A48AC1176442}" type="parTrans" cxnId="{AF7CA30F-D9DC-4441-90ED-956B919ED808}">
      <dgm:prSet/>
      <dgm:spPr/>
      <dgm:t>
        <a:bodyPr/>
        <a:lstStyle/>
        <a:p>
          <a:endParaRPr lang="en-US"/>
        </a:p>
      </dgm:t>
    </dgm:pt>
    <dgm:pt modelId="{5668C895-6883-4D37-AA99-994677B769C4}" type="sibTrans" cxnId="{AF7CA30F-D9DC-4441-90ED-956B919ED8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79936B-052B-4411-B69F-ED30EEA273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HC-SR04 ULTRASONIC SENSORS</a:t>
          </a:r>
          <a:endParaRPr lang="en-US" dirty="0"/>
        </a:p>
      </dgm:t>
    </dgm:pt>
    <dgm:pt modelId="{C17C40F3-16F5-4A8F-8CA4-E4F9C2401740}" type="parTrans" cxnId="{9CE867EC-07D9-426D-99DC-2D2A2F9ACAF6}">
      <dgm:prSet/>
      <dgm:spPr/>
      <dgm:t>
        <a:bodyPr/>
        <a:lstStyle/>
        <a:p>
          <a:endParaRPr lang="en-US"/>
        </a:p>
      </dgm:t>
    </dgm:pt>
    <dgm:pt modelId="{7C27FDE1-9ED1-4DF4-B456-931B0F69E7C0}" type="sibTrans" cxnId="{9CE867EC-07D9-426D-99DC-2D2A2F9ACA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73BBE5-4BD4-4643-85C1-2AAAC76E99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ADAFRUIT ULTIMATE GPS BREAKOUT MODULE</a:t>
          </a:r>
          <a:endParaRPr lang="en-US" dirty="0"/>
        </a:p>
      </dgm:t>
    </dgm:pt>
    <dgm:pt modelId="{FFBEBEF9-726D-472E-A2EE-2DDFEDF1C4F8}" type="parTrans" cxnId="{0D9CB89C-65EC-4F76-8FBF-E8F57FD4148A}">
      <dgm:prSet/>
      <dgm:spPr/>
      <dgm:t>
        <a:bodyPr/>
        <a:lstStyle/>
        <a:p>
          <a:endParaRPr lang="en-US"/>
        </a:p>
      </dgm:t>
    </dgm:pt>
    <dgm:pt modelId="{7366F758-9BF6-4049-A1D4-404FF72590B1}" type="sibTrans" cxnId="{0D9CB89C-65EC-4F76-8FBF-E8F57FD414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83DB86-A082-4E36-9CD5-B7C2BF527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ULN2003 DRIVER BOARD</a:t>
          </a:r>
          <a:endParaRPr lang="en-US" dirty="0"/>
        </a:p>
      </dgm:t>
    </dgm:pt>
    <dgm:pt modelId="{70D46286-62B9-4516-8583-16D233065BE1}" type="parTrans" cxnId="{E3BC6AC9-5458-45AD-B138-3592AD66647D}">
      <dgm:prSet/>
      <dgm:spPr/>
      <dgm:t>
        <a:bodyPr/>
        <a:lstStyle/>
        <a:p>
          <a:endParaRPr lang="en-US"/>
        </a:p>
      </dgm:t>
    </dgm:pt>
    <dgm:pt modelId="{C5A7F835-4796-4666-AE1D-99ED94181E38}" type="sibTrans" cxnId="{E3BC6AC9-5458-45AD-B138-3592AD6664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E572F8-3EDD-4E19-8CFA-5F43BB5E4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28BYJ-48 STEPPER MOTOR</a:t>
          </a:r>
          <a:endParaRPr lang="en-US" dirty="0"/>
        </a:p>
      </dgm:t>
    </dgm:pt>
    <dgm:pt modelId="{C46F62CE-F944-4EEA-AB14-BA63FA185B95}" type="parTrans" cxnId="{1C4BECBD-9B02-4F5C-9C16-79CED7274B17}">
      <dgm:prSet/>
      <dgm:spPr/>
      <dgm:t>
        <a:bodyPr/>
        <a:lstStyle/>
        <a:p>
          <a:endParaRPr lang="en-US"/>
        </a:p>
      </dgm:t>
    </dgm:pt>
    <dgm:pt modelId="{60B421BC-CE0A-49B9-A3D5-CBF0A7082458}" type="sibTrans" cxnId="{1C4BECBD-9B02-4F5C-9C16-79CED7274B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E2E300-CBE3-4A41-88F4-E590140B28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16x2 LCD DISPLAY </a:t>
          </a:r>
          <a:endParaRPr lang="en-US" dirty="0"/>
        </a:p>
      </dgm:t>
    </dgm:pt>
    <dgm:pt modelId="{3A8F76BA-8379-421A-90DD-34F49D32ADE1}" type="parTrans" cxnId="{06DEBE46-A9C5-4FB5-8BDB-6631824C47CF}">
      <dgm:prSet/>
      <dgm:spPr/>
      <dgm:t>
        <a:bodyPr/>
        <a:lstStyle/>
        <a:p>
          <a:endParaRPr lang="en-US"/>
        </a:p>
      </dgm:t>
    </dgm:pt>
    <dgm:pt modelId="{FF9B179A-1516-47FC-8625-DDB3574CF73A}" type="sibTrans" cxnId="{06DEBE46-A9C5-4FB5-8BDB-6631824C47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EAE1EC-5B88-4B01-BDA1-F09A5C985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 ACCESSORIES</a:t>
          </a:r>
          <a:endParaRPr lang="en-US" dirty="0"/>
        </a:p>
      </dgm:t>
    </dgm:pt>
    <dgm:pt modelId="{63789DC7-700D-4FD9-9290-76A9BCEFC4F5}" type="parTrans" cxnId="{02CF9CA9-219E-4F93-83C6-FC0AC129277E}">
      <dgm:prSet/>
      <dgm:spPr/>
      <dgm:t>
        <a:bodyPr/>
        <a:lstStyle/>
        <a:p>
          <a:endParaRPr lang="en-US"/>
        </a:p>
      </dgm:t>
    </dgm:pt>
    <dgm:pt modelId="{B0199395-4428-4439-BD3C-EB5FF42E2EE8}" type="sibTrans" cxnId="{02CF9CA9-219E-4F93-83C6-FC0AC129277E}">
      <dgm:prSet/>
      <dgm:spPr/>
      <dgm:t>
        <a:bodyPr/>
        <a:lstStyle/>
        <a:p>
          <a:endParaRPr lang="en-US"/>
        </a:p>
      </dgm:t>
    </dgm:pt>
    <dgm:pt modelId="{751A5C66-8826-4709-8BB7-F7BB8342841A}" type="pres">
      <dgm:prSet presAssocID="{85451A86-025E-4F6F-8286-715B7AFB2C1C}" presName="linear" presStyleCnt="0">
        <dgm:presLayoutVars>
          <dgm:animLvl val="lvl"/>
          <dgm:resizeHandles val="exact"/>
        </dgm:presLayoutVars>
      </dgm:prSet>
      <dgm:spPr/>
    </dgm:pt>
    <dgm:pt modelId="{1B1F60D3-190A-4CBC-B6FD-6A7D633DA69A}" type="pres">
      <dgm:prSet presAssocID="{674B6C3B-9772-4CEC-93FE-D0CAB7D6CD6D}" presName="parentText" presStyleLbl="node1" presStyleIdx="0" presStyleCnt="7" custLinFactY="-384" custLinFactNeighborX="1107" custLinFactNeighborY="-100000">
        <dgm:presLayoutVars>
          <dgm:chMax val="0"/>
          <dgm:bulletEnabled val="1"/>
        </dgm:presLayoutVars>
      </dgm:prSet>
      <dgm:spPr/>
    </dgm:pt>
    <dgm:pt modelId="{6B84289F-B621-4F15-8893-4E580FF4D844}" type="pres">
      <dgm:prSet presAssocID="{5668C895-6883-4D37-AA99-994677B769C4}" presName="spacer" presStyleCnt="0"/>
      <dgm:spPr/>
    </dgm:pt>
    <dgm:pt modelId="{973A497E-B21B-4AEA-9F28-A91BFF84A096}" type="pres">
      <dgm:prSet presAssocID="{ED79936B-052B-4411-B69F-ED30EEA2733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51B8F4-C363-4464-AD24-4B477685283B}" type="pres">
      <dgm:prSet presAssocID="{7C27FDE1-9ED1-4DF4-B456-931B0F69E7C0}" presName="spacer" presStyleCnt="0"/>
      <dgm:spPr/>
    </dgm:pt>
    <dgm:pt modelId="{9FD4F625-DE6D-44E5-8C23-6F3FF5CF77E1}" type="pres">
      <dgm:prSet presAssocID="{0373BBE5-4BD4-4643-85C1-2AAAC76E99B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8B34106-31FF-4BBB-952F-7CFEF909AFFE}" type="pres">
      <dgm:prSet presAssocID="{7366F758-9BF6-4049-A1D4-404FF72590B1}" presName="spacer" presStyleCnt="0"/>
      <dgm:spPr/>
    </dgm:pt>
    <dgm:pt modelId="{E8690CAD-E19B-4508-B7F2-0E16F7DFBAC3}" type="pres">
      <dgm:prSet presAssocID="{6083DB86-A082-4E36-9CD5-B7C2BF52775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ADFB50D-FE89-411B-894B-15E357A978DC}" type="pres">
      <dgm:prSet presAssocID="{C5A7F835-4796-4666-AE1D-99ED94181E38}" presName="spacer" presStyleCnt="0"/>
      <dgm:spPr/>
    </dgm:pt>
    <dgm:pt modelId="{4B942E12-753D-4D09-8BC4-4D4314BE30E5}" type="pres">
      <dgm:prSet presAssocID="{AFE572F8-3EDD-4E19-8CFA-5F43BB5E4EB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40D01ED-52A4-4043-8FA1-87CE57C98944}" type="pres">
      <dgm:prSet presAssocID="{60B421BC-CE0A-49B9-A3D5-CBF0A7082458}" presName="spacer" presStyleCnt="0"/>
      <dgm:spPr/>
    </dgm:pt>
    <dgm:pt modelId="{07629598-C5F0-4E4B-8B07-A2EADBB21C70}" type="pres">
      <dgm:prSet presAssocID="{0FE2E300-CBE3-4A41-88F4-E590140B28F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D36AA37-E84E-4724-AA93-DFA6790E0C7E}" type="pres">
      <dgm:prSet presAssocID="{FF9B179A-1516-47FC-8625-DDB3574CF73A}" presName="spacer" presStyleCnt="0"/>
      <dgm:spPr/>
    </dgm:pt>
    <dgm:pt modelId="{AF168BC7-D1DA-4A82-A3C9-D0F4D6EADEBC}" type="pres">
      <dgm:prSet presAssocID="{8CEAE1EC-5B88-4B01-BDA1-F09A5C985FA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F7CA30F-D9DC-4441-90ED-956B919ED808}" srcId="{85451A86-025E-4F6F-8286-715B7AFB2C1C}" destId="{674B6C3B-9772-4CEC-93FE-D0CAB7D6CD6D}" srcOrd="0" destOrd="0" parTransId="{E7FC1DE5-F3AD-4E9F-AAAE-A48AC1176442}" sibTransId="{5668C895-6883-4D37-AA99-994677B769C4}"/>
    <dgm:cxn modelId="{9CEDAE15-7169-4341-876A-9BE400BDE698}" type="presOf" srcId="{0373BBE5-4BD4-4643-85C1-2AAAC76E99B4}" destId="{9FD4F625-DE6D-44E5-8C23-6F3FF5CF77E1}" srcOrd="0" destOrd="0" presId="urn:microsoft.com/office/officeart/2005/8/layout/vList2"/>
    <dgm:cxn modelId="{06DEBE46-A9C5-4FB5-8BDB-6631824C47CF}" srcId="{85451A86-025E-4F6F-8286-715B7AFB2C1C}" destId="{0FE2E300-CBE3-4A41-88F4-E590140B28FF}" srcOrd="5" destOrd="0" parTransId="{3A8F76BA-8379-421A-90DD-34F49D32ADE1}" sibTransId="{FF9B179A-1516-47FC-8625-DDB3574CF73A}"/>
    <dgm:cxn modelId="{A3E0FF79-13C5-4145-BEB7-3992278417E1}" type="presOf" srcId="{8CEAE1EC-5B88-4B01-BDA1-F09A5C985FA6}" destId="{AF168BC7-D1DA-4A82-A3C9-D0F4D6EADEBC}" srcOrd="0" destOrd="0" presId="urn:microsoft.com/office/officeart/2005/8/layout/vList2"/>
    <dgm:cxn modelId="{081F8C5A-362C-4382-8A4B-A140AD25E846}" type="presOf" srcId="{674B6C3B-9772-4CEC-93FE-D0CAB7D6CD6D}" destId="{1B1F60D3-190A-4CBC-B6FD-6A7D633DA69A}" srcOrd="0" destOrd="0" presId="urn:microsoft.com/office/officeart/2005/8/layout/vList2"/>
    <dgm:cxn modelId="{0D9CB89C-65EC-4F76-8FBF-E8F57FD4148A}" srcId="{85451A86-025E-4F6F-8286-715B7AFB2C1C}" destId="{0373BBE5-4BD4-4643-85C1-2AAAC76E99B4}" srcOrd="2" destOrd="0" parTransId="{FFBEBEF9-726D-472E-A2EE-2DDFEDF1C4F8}" sibTransId="{7366F758-9BF6-4049-A1D4-404FF72590B1}"/>
    <dgm:cxn modelId="{02CF9CA9-219E-4F93-83C6-FC0AC129277E}" srcId="{85451A86-025E-4F6F-8286-715B7AFB2C1C}" destId="{8CEAE1EC-5B88-4B01-BDA1-F09A5C985FA6}" srcOrd="6" destOrd="0" parTransId="{63789DC7-700D-4FD9-9290-76A9BCEFC4F5}" sibTransId="{B0199395-4428-4439-BD3C-EB5FF42E2EE8}"/>
    <dgm:cxn modelId="{285BCCB9-438A-48F1-B2D6-E58DB5151122}" type="presOf" srcId="{0FE2E300-CBE3-4A41-88F4-E590140B28FF}" destId="{07629598-C5F0-4E4B-8B07-A2EADBB21C70}" srcOrd="0" destOrd="0" presId="urn:microsoft.com/office/officeart/2005/8/layout/vList2"/>
    <dgm:cxn modelId="{1C4BECBD-9B02-4F5C-9C16-79CED7274B17}" srcId="{85451A86-025E-4F6F-8286-715B7AFB2C1C}" destId="{AFE572F8-3EDD-4E19-8CFA-5F43BB5E4EBC}" srcOrd="4" destOrd="0" parTransId="{C46F62CE-F944-4EEA-AB14-BA63FA185B95}" sibTransId="{60B421BC-CE0A-49B9-A3D5-CBF0A7082458}"/>
    <dgm:cxn modelId="{BF488CC4-6E86-4C14-890D-714EC85E97EC}" type="presOf" srcId="{ED79936B-052B-4411-B69F-ED30EEA2733E}" destId="{973A497E-B21B-4AEA-9F28-A91BFF84A096}" srcOrd="0" destOrd="0" presId="urn:microsoft.com/office/officeart/2005/8/layout/vList2"/>
    <dgm:cxn modelId="{E3BC6AC9-5458-45AD-B138-3592AD66647D}" srcId="{85451A86-025E-4F6F-8286-715B7AFB2C1C}" destId="{6083DB86-A082-4E36-9CD5-B7C2BF527750}" srcOrd="3" destOrd="0" parTransId="{70D46286-62B9-4516-8583-16D233065BE1}" sibTransId="{C5A7F835-4796-4666-AE1D-99ED94181E38}"/>
    <dgm:cxn modelId="{52ADA7D5-1352-4A43-9422-37FF3DC4B496}" type="presOf" srcId="{6083DB86-A082-4E36-9CD5-B7C2BF527750}" destId="{E8690CAD-E19B-4508-B7F2-0E16F7DFBAC3}" srcOrd="0" destOrd="0" presId="urn:microsoft.com/office/officeart/2005/8/layout/vList2"/>
    <dgm:cxn modelId="{9CE867EC-07D9-426D-99DC-2D2A2F9ACAF6}" srcId="{85451A86-025E-4F6F-8286-715B7AFB2C1C}" destId="{ED79936B-052B-4411-B69F-ED30EEA2733E}" srcOrd="1" destOrd="0" parTransId="{C17C40F3-16F5-4A8F-8CA4-E4F9C2401740}" sibTransId="{7C27FDE1-9ED1-4DF4-B456-931B0F69E7C0}"/>
    <dgm:cxn modelId="{A1347BEC-A14B-4D62-80BD-7120676E5E4A}" type="presOf" srcId="{AFE572F8-3EDD-4E19-8CFA-5F43BB5E4EBC}" destId="{4B942E12-753D-4D09-8BC4-4D4314BE30E5}" srcOrd="0" destOrd="0" presId="urn:microsoft.com/office/officeart/2005/8/layout/vList2"/>
    <dgm:cxn modelId="{4A6246F8-E8A8-4DFF-B036-703E419C1C54}" type="presOf" srcId="{85451A86-025E-4F6F-8286-715B7AFB2C1C}" destId="{751A5C66-8826-4709-8BB7-F7BB8342841A}" srcOrd="0" destOrd="0" presId="urn:microsoft.com/office/officeart/2005/8/layout/vList2"/>
    <dgm:cxn modelId="{1670487E-C20C-482B-A528-A9A1D7033FF8}" type="presParOf" srcId="{751A5C66-8826-4709-8BB7-F7BB8342841A}" destId="{1B1F60D3-190A-4CBC-B6FD-6A7D633DA69A}" srcOrd="0" destOrd="0" presId="urn:microsoft.com/office/officeart/2005/8/layout/vList2"/>
    <dgm:cxn modelId="{56F7492F-67BE-4671-8697-BB3BAAD1660E}" type="presParOf" srcId="{751A5C66-8826-4709-8BB7-F7BB8342841A}" destId="{6B84289F-B621-4F15-8893-4E580FF4D844}" srcOrd="1" destOrd="0" presId="urn:microsoft.com/office/officeart/2005/8/layout/vList2"/>
    <dgm:cxn modelId="{1EDAF386-31E4-4F02-B69E-E888F1EEB73E}" type="presParOf" srcId="{751A5C66-8826-4709-8BB7-F7BB8342841A}" destId="{973A497E-B21B-4AEA-9F28-A91BFF84A096}" srcOrd="2" destOrd="0" presId="urn:microsoft.com/office/officeart/2005/8/layout/vList2"/>
    <dgm:cxn modelId="{BF94F2C1-5661-42D1-8145-1985859B87A4}" type="presParOf" srcId="{751A5C66-8826-4709-8BB7-F7BB8342841A}" destId="{0C51B8F4-C363-4464-AD24-4B477685283B}" srcOrd="3" destOrd="0" presId="urn:microsoft.com/office/officeart/2005/8/layout/vList2"/>
    <dgm:cxn modelId="{3DBB25A8-30C4-472C-A133-8A6D69D0480D}" type="presParOf" srcId="{751A5C66-8826-4709-8BB7-F7BB8342841A}" destId="{9FD4F625-DE6D-44E5-8C23-6F3FF5CF77E1}" srcOrd="4" destOrd="0" presId="urn:microsoft.com/office/officeart/2005/8/layout/vList2"/>
    <dgm:cxn modelId="{D40E602B-8AB7-408D-B350-BBB12D59B8F1}" type="presParOf" srcId="{751A5C66-8826-4709-8BB7-F7BB8342841A}" destId="{E8B34106-31FF-4BBB-952F-7CFEF909AFFE}" srcOrd="5" destOrd="0" presId="urn:microsoft.com/office/officeart/2005/8/layout/vList2"/>
    <dgm:cxn modelId="{9F06819F-B113-4417-8C94-84A101BFB356}" type="presParOf" srcId="{751A5C66-8826-4709-8BB7-F7BB8342841A}" destId="{E8690CAD-E19B-4508-B7F2-0E16F7DFBAC3}" srcOrd="6" destOrd="0" presId="urn:microsoft.com/office/officeart/2005/8/layout/vList2"/>
    <dgm:cxn modelId="{56A944B5-A223-4165-A732-32C38ADCEDA2}" type="presParOf" srcId="{751A5C66-8826-4709-8BB7-F7BB8342841A}" destId="{AADFB50D-FE89-411B-894B-15E357A978DC}" srcOrd="7" destOrd="0" presId="urn:microsoft.com/office/officeart/2005/8/layout/vList2"/>
    <dgm:cxn modelId="{21924EC0-43CA-4F57-8076-137845E31BD1}" type="presParOf" srcId="{751A5C66-8826-4709-8BB7-F7BB8342841A}" destId="{4B942E12-753D-4D09-8BC4-4D4314BE30E5}" srcOrd="8" destOrd="0" presId="urn:microsoft.com/office/officeart/2005/8/layout/vList2"/>
    <dgm:cxn modelId="{AF0F533F-7C6B-43C6-ABCB-9F301266249D}" type="presParOf" srcId="{751A5C66-8826-4709-8BB7-F7BB8342841A}" destId="{040D01ED-52A4-4043-8FA1-87CE57C98944}" srcOrd="9" destOrd="0" presId="urn:microsoft.com/office/officeart/2005/8/layout/vList2"/>
    <dgm:cxn modelId="{FB569140-E320-47CB-B419-7D43A3EC7C89}" type="presParOf" srcId="{751A5C66-8826-4709-8BB7-F7BB8342841A}" destId="{07629598-C5F0-4E4B-8B07-A2EADBB21C70}" srcOrd="10" destOrd="0" presId="urn:microsoft.com/office/officeart/2005/8/layout/vList2"/>
    <dgm:cxn modelId="{10F38502-5BE4-4B59-98FE-6BB2E0DA5AE0}" type="presParOf" srcId="{751A5C66-8826-4709-8BB7-F7BB8342841A}" destId="{3D36AA37-E84E-4724-AA93-DFA6790E0C7E}" srcOrd="11" destOrd="0" presId="urn:microsoft.com/office/officeart/2005/8/layout/vList2"/>
    <dgm:cxn modelId="{652F460F-8C6D-4989-95E8-2B3543DE0A9E}" type="presParOf" srcId="{751A5C66-8826-4709-8BB7-F7BB8342841A}" destId="{AF168BC7-D1DA-4A82-A3C9-D0F4D6EADEB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60D3-190A-4CBC-B6FD-6A7D633DA69A}">
      <dsp:nvSpPr>
        <dsp:cNvPr id="0" name=""/>
        <dsp:cNvSpPr/>
      </dsp:nvSpPr>
      <dsp:spPr>
        <a:xfrm>
          <a:off x="0" y="25200"/>
          <a:ext cx="6692748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BEAGLEBONE BLACK WIRELESS</a:t>
          </a:r>
          <a:endParaRPr lang="en-US" sz="2200" kern="1200" dirty="0"/>
        </a:p>
      </dsp:txBody>
      <dsp:txXfrm>
        <a:off x="25759" y="50959"/>
        <a:ext cx="6641230" cy="476152"/>
      </dsp:txXfrm>
    </dsp:sp>
    <dsp:sp modelId="{973A497E-B21B-4AEA-9F28-A91BFF84A096}">
      <dsp:nvSpPr>
        <dsp:cNvPr id="0" name=""/>
        <dsp:cNvSpPr/>
      </dsp:nvSpPr>
      <dsp:spPr>
        <a:xfrm>
          <a:off x="0" y="681616"/>
          <a:ext cx="6692748" cy="527670"/>
        </a:xfrm>
        <a:prstGeom prst="roundRect">
          <a:avLst/>
        </a:prstGeom>
        <a:gradFill rotWithShape="0">
          <a:gsLst>
            <a:gs pos="0">
              <a:schemeClr val="accent5">
                <a:hueOff val="-551426"/>
                <a:satOff val="-2962"/>
                <a:lumOff val="10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551426"/>
                <a:satOff val="-2962"/>
                <a:lumOff val="10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HC-SR04 ULTRASONIC SENSORS</a:t>
          </a:r>
          <a:endParaRPr lang="en-US" sz="2200" kern="1200" dirty="0"/>
        </a:p>
      </dsp:txBody>
      <dsp:txXfrm>
        <a:off x="25759" y="707375"/>
        <a:ext cx="6641230" cy="476152"/>
      </dsp:txXfrm>
    </dsp:sp>
    <dsp:sp modelId="{9FD4F625-DE6D-44E5-8C23-6F3FF5CF77E1}">
      <dsp:nvSpPr>
        <dsp:cNvPr id="0" name=""/>
        <dsp:cNvSpPr/>
      </dsp:nvSpPr>
      <dsp:spPr>
        <a:xfrm>
          <a:off x="0" y="1272647"/>
          <a:ext cx="6692748" cy="527670"/>
        </a:xfrm>
        <a:prstGeom prst="round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ADAFRUIT ULTIMATE GPS BREAKOUT MODULE</a:t>
          </a:r>
          <a:endParaRPr lang="en-US" sz="2200" kern="1200" dirty="0"/>
        </a:p>
      </dsp:txBody>
      <dsp:txXfrm>
        <a:off x="25759" y="1298406"/>
        <a:ext cx="6641230" cy="476152"/>
      </dsp:txXfrm>
    </dsp:sp>
    <dsp:sp modelId="{E8690CAD-E19B-4508-B7F2-0E16F7DFBAC3}">
      <dsp:nvSpPr>
        <dsp:cNvPr id="0" name=""/>
        <dsp:cNvSpPr/>
      </dsp:nvSpPr>
      <dsp:spPr>
        <a:xfrm>
          <a:off x="0" y="1863677"/>
          <a:ext cx="6692748" cy="527670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ULN2003 DRIVER BOARD</a:t>
          </a:r>
          <a:endParaRPr lang="en-US" sz="2200" kern="1200" dirty="0"/>
        </a:p>
      </dsp:txBody>
      <dsp:txXfrm>
        <a:off x="25759" y="1889436"/>
        <a:ext cx="6641230" cy="476152"/>
      </dsp:txXfrm>
    </dsp:sp>
    <dsp:sp modelId="{4B942E12-753D-4D09-8BC4-4D4314BE30E5}">
      <dsp:nvSpPr>
        <dsp:cNvPr id="0" name=""/>
        <dsp:cNvSpPr/>
      </dsp:nvSpPr>
      <dsp:spPr>
        <a:xfrm>
          <a:off x="0" y="2454707"/>
          <a:ext cx="6692748" cy="527670"/>
        </a:xfrm>
        <a:prstGeom prst="round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28BYJ-48 STEPPER MOTOR</a:t>
          </a:r>
          <a:endParaRPr lang="en-US" sz="2200" kern="1200" dirty="0"/>
        </a:p>
      </dsp:txBody>
      <dsp:txXfrm>
        <a:off x="25759" y="2480466"/>
        <a:ext cx="6641230" cy="476152"/>
      </dsp:txXfrm>
    </dsp:sp>
    <dsp:sp modelId="{07629598-C5F0-4E4B-8B07-A2EADBB21C70}">
      <dsp:nvSpPr>
        <dsp:cNvPr id="0" name=""/>
        <dsp:cNvSpPr/>
      </dsp:nvSpPr>
      <dsp:spPr>
        <a:xfrm>
          <a:off x="0" y="3045737"/>
          <a:ext cx="6692748" cy="527670"/>
        </a:xfrm>
        <a:prstGeom prst="roundRect">
          <a:avLst/>
        </a:prstGeom>
        <a:gradFill rotWithShape="0">
          <a:gsLst>
            <a:gs pos="0">
              <a:schemeClr val="accent5">
                <a:hueOff val="-2757130"/>
                <a:satOff val="-14808"/>
                <a:lumOff val="50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757130"/>
                <a:satOff val="-14808"/>
                <a:lumOff val="50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16x2 LCD DISPLAY </a:t>
          </a:r>
          <a:endParaRPr lang="en-US" sz="2200" kern="1200" dirty="0"/>
        </a:p>
      </dsp:txBody>
      <dsp:txXfrm>
        <a:off x="25759" y="3071496"/>
        <a:ext cx="6641230" cy="476152"/>
      </dsp:txXfrm>
    </dsp:sp>
    <dsp:sp modelId="{AF168BC7-D1DA-4A82-A3C9-D0F4D6EADEBC}">
      <dsp:nvSpPr>
        <dsp:cNvPr id="0" name=""/>
        <dsp:cNvSpPr/>
      </dsp:nvSpPr>
      <dsp:spPr>
        <a:xfrm>
          <a:off x="0" y="3636767"/>
          <a:ext cx="6692748" cy="52767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OTHER ACCESSORIES</a:t>
          </a:r>
          <a:endParaRPr lang="en-US" sz="2200" kern="1200" dirty="0"/>
        </a:p>
      </dsp:txBody>
      <dsp:txXfrm>
        <a:off x="25759" y="3662526"/>
        <a:ext cx="6641230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3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52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52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35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17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9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9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9CEE-DFEB-4E59-ADD6-6A52A4F5A503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198E-86D3-468D-9E73-8749A2DD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85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agleboard.org/black-wireles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onents101.com/16x2-lcd-pinout-datasheet" TargetMode="External"/><Relationship Id="rId5" Type="http://schemas.openxmlformats.org/officeDocument/2006/relationships/hyperlink" Target="https://www.seeedstudio.com/blog/2019/03/04/driving-a-28byj-48-stepper-motor-with-a-uln2003-driver-board-and-arduino/" TargetMode="External"/><Relationship Id="rId4" Type="http://schemas.openxmlformats.org/officeDocument/2006/relationships/hyperlink" Target="https://components101.com/ultrasonic-sensor-working-pinout-datashe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5B382E-9BEA-44ED-B8FC-4428BD37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93787"/>
            <a:ext cx="3855146" cy="469741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5</a:t>
            </a:r>
          </a:p>
        </p:txBody>
      </p:sp>
      <p:sp useBgFill="1">
        <p:nvSpPr>
          <p:cNvPr id="5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BF6E-EFC2-4A9D-888C-525FBBD5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1475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Merlin Mariam Thankachan (c0748721)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B1FFC-8E15-4038-BE8D-D7E3DA402E65}"/>
              </a:ext>
            </a:extLst>
          </p:cNvPr>
          <p:cNvSpPr txBox="1"/>
          <p:nvPr/>
        </p:nvSpPr>
        <p:spPr>
          <a:xfrm>
            <a:off x="4835296" y="4867870"/>
            <a:ext cx="72233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IOT BASED SMART PARKING USING BEAGLEBONE WIRELESS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0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B68E81-7556-4431-9BCC-F2CEA7B0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88" y="39065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EDA8-3EAD-4E9A-85D1-07489119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075" y="1420812"/>
            <a:ext cx="10504487" cy="5046537"/>
          </a:xfrm>
        </p:spPr>
        <p:txBody>
          <a:bodyPr anchor="t"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Beaglebone.org (2019 Aug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BeagleBone Black Wireless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https://beagleboard.org/black-wireless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Component101 (2017 Sep).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 Ultrasonic Sensor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https://components101.com/ultrasonic-sensor-working-pinout-datasheet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 (ND).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 ultimate gps breakout - 66 channel w/10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https://www.adafruit.com/product/746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Helen (2019). Dummies guide on driving a 28BYJ-48 Stepper Motor with a ULN2003 Driver Board and Arduino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https://www.seeedstudio.com/blog/2019/03/04/driving-a-28byj-48-stepper-motor-with-a-uln2003-driver-board-and-arduino/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Component101(2017 Aug).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Module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from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https://components101.com/16x2-lcd-pinout-datasheet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009217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1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4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42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92E72E-3589-47BF-AF0D-8F33C820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29" y="1134681"/>
            <a:ext cx="3202291" cy="4255025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Finalizing hardware requirements:</a:t>
            </a:r>
            <a:endParaRPr lang="en-US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356BE2-9C2A-43EE-9012-E89E416C2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3021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157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20055B-1488-41C8-A5E7-6BA7CC24F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36588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BEAGLEBONE black wireless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8" name="Picture 4" descr="BBBWL-SC-562">
            <a:extLst>
              <a:ext uri="{FF2B5EF4-FFF2-40B4-BE49-F238E27FC236}">
                <a16:creationId xmlns:a16="http://schemas.microsoft.com/office/drawing/2014/main" id="{268A485E-1D71-435F-9290-E0A3C383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01" y="1776934"/>
            <a:ext cx="3586312" cy="34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8A073-AF72-454E-9811-E8AC70F741E5}"/>
              </a:ext>
            </a:extLst>
          </p:cNvPr>
          <p:cNvSpPr txBox="1"/>
          <p:nvPr/>
        </p:nvSpPr>
        <p:spPr>
          <a:xfrm>
            <a:off x="534989" y="1730375"/>
            <a:ext cx="7889724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the central processing unit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Cortex-A8 processor can provide speed up to 1 GHZ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512MB DDR3 800MHZ RAM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Embedded eMMC Flash with Debian Distribution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microSD Card Slot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Voltage : 3.3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1835 802.11  2.4GHz WiFi, Bluetooth, and BLE connectivity are available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 HDMI output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46 pin headers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31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BEB3BE-0C48-4FE7-91E4-87C889EB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34172"/>
            <a:ext cx="9906000" cy="1117073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HC-SR04 ULTRASONIC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76DA-0F60-4C04-A6F0-2A77CBDF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6454545" cy="3541714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presence of vehicle at entrance and parking lot.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voltage: 5v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frequency : 40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current: 15mA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: 2cm - 4m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Ranging accuracy: 3mm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050" name="Picture 2" descr="HC-SR04 Ultra01+ Ultrasonic Range Finder">
            <a:extLst>
              <a:ext uri="{FF2B5EF4-FFF2-40B4-BE49-F238E27FC236}">
                <a16:creationId xmlns:a16="http://schemas.microsoft.com/office/drawing/2014/main" id="{89D85BF0-35FA-4F3A-AFC4-B93AEA74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511" y="2159793"/>
            <a:ext cx="3240314" cy="326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94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DCA7C-0B0A-4141-9039-A178FE60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527050"/>
            <a:ext cx="9906000" cy="111707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ADAFRUIT ULTIMATE GPS BREAKOUT MODULE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EF7370-BC8E-4774-83FD-3B722FA01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974" y="1799420"/>
            <a:ext cx="6717845" cy="3541714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to update the position of parking station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have -165 dBm sensitivity, 10 Hz updates, 66 channels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voltage: 3.3v to 5v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current:  20mA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Accuracy: 1.8 meters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0243DF-760A-46E7-82BA-FA4A8A17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470" y="1849438"/>
            <a:ext cx="2989719" cy="249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3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881C0A-F5A0-40F4-85B3-757A9F2E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ULN2003 DRIVER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77FE6-66D0-482B-BEF7-3F68D56E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6569595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board is used to drive the stepper motor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ULN2003 gives a higher current gain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voltage: 5-12V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rating: up to 50V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 rating: up to 500mA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onboard socket is available to directly connect with 28BYJ-48 stepper motor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5B7F19-348D-474F-ACDA-6D538993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34" y="2204557"/>
            <a:ext cx="3660730" cy="24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9AA215C-8C6C-4EFC-918B-A605DDC9D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2644089"/>
                  </p:ext>
                </p:extLst>
              </p:nvPr>
            </p:nvGraphicFramePr>
            <p:xfrm>
              <a:off x="1828800" y="6119904"/>
              <a:ext cx="3048000" cy="1714500"/>
            </p:xfrm>
            <a:graphic>
              <a:graphicData uri="http://schemas.microsoft.com/office/powerpoint/2016/slidezoom">
                <pslz:sldZm>
                  <pslz:sldZmObj sldId="260" cId="633631867">
                    <pslz:zmPr id="{E5CD5239-CF06-4753-B584-6EA6AC99EFB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9AA215C-8C6C-4EFC-918B-A605DDC9D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8800" y="611990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665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29CEFF-5D05-42EF-B581-E07F1021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28BYJ-48 STEPPER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6527-3DE5-4FA2-90EB-1C80EEBF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5019367" cy="3541714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Stepper motor helps in the movement of barrier at the entrance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voltage: 5v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current: around 240mA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phases:4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provided: 300 gf.cm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64 steps for one complete rotation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4F1889-551F-4F23-8306-9736F36A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35" y="2366962"/>
            <a:ext cx="4127990" cy="26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1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24A25D-F364-45D0-BE53-37F96DF6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00AC-F408-4AF5-83EF-A0212AD9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70" y="2360140"/>
            <a:ext cx="6673733" cy="3541714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at the entrance to display the available number of parking lots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is 4.7V to 5.3V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consumption is 1mA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two rows and each row can print 16 characters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work on both 8-bit and 4-bit mode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627537BA-B9EC-4FB9-BE72-47635421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795009"/>
            <a:ext cx="3935412" cy="374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87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24A25D-F364-45D0-BE53-37F96DF6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Accessories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00AC-F408-4AF5-83EF-A0212AD9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70" y="2360140"/>
            <a:ext cx="10713067" cy="3541714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adapter: 5v, 10W power adapter is used to power up the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wires: in order to make the connections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 ohm resistors: used to reduce voltage from echo pin of ultrasonic sensors to interface with beaglebone GPIO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K ohm potentiometer: to control the contrast of LCD display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Dotted PCB board: in order to integrate the whole system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40255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506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Tw Cen MT</vt:lpstr>
      <vt:lpstr>Circuit</vt:lpstr>
      <vt:lpstr>ASSIGNMENT 5</vt:lpstr>
      <vt:lpstr>Finalizing hardware requirements:</vt:lpstr>
      <vt:lpstr>BEAGLEBONE black wireless</vt:lpstr>
      <vt:lpstr>HC-SR04 ULTRASONIC SENSORS</vt:lpstr>
      <vt:lpstr>ADAFRUIT ULTIMATE GPS BREAKOUT MODULE</vt:lpstr>
      <vt:lpstr>ULN2003 DRIVER board</vt:lpstr>
      <vt:lpstr>28BYJ-48 STEPPER MOTOR</vt:lpstr>
      <vt:lpstr>16x2 LCD DISPLAY </vt:lpstr>
      <vt:lpstr>Other Accessories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JOYAL RAJU</dc:creator>
  <cp:lastModifiedBy>Merlin Mariam</cp:lastModifiedBy>
  <cp:revision>27</cp:revision>
  <dcterms:created xsi:type="dcterms:W3CDTF">2020-06-19T23:54:57Z</dcterms:created>
  <dcterms:modified xsi:type="dcterms:W3CDTF">2020-06-22T02:35:40Z</dcterms:modified>
</cp:coreProperties>
</file>