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7" r:id="rId6"/>
    <p:sldId id="268" r:id="rId7"/>
    <p:sldId id="261" r:id="rId8"/>
    <p:sldId id="264" r:id="rId9"/>
    <p:sldId id="262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35259F-3EFA-4FDB-859F-88D48ABFC5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826471-F0AC-4007-BBA6-93962B560B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 </a:t>
          </a:r>
          <a:r>
            <a:rPr lang="en-CA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EasyEDA</a:t>
          </a:r>
          <a:r>
            <a:rPr lang="en-CA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software.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15C985-65AA-4FC2-85C8-541482D18EE8}" type="parTrans" cxnId="{044AF4D9-7F26-4841-8D07-E77B98984A79}">
      <dgm:prSet/>
      <dgm:spPr/>
      <dgm:t>
        <a:bodyPr/>
        <a:lstStyle/>
        <a:p>
          <a:endParaRPr lang="en-US"/>
        </a:p>
      </dgm:t>
    </dgm:pt>
    <dgm:pt modelId="{746942AC-E977-43BB-8BC9-C9CC119232C5}" type="sibTrans" cxnId="{044AF4D9-7F26-4841-8D07-E77B98984A79}">
      <dgm:prSet/>
      <dgm:spPr/>
      <dgm:t>
        <a:bodyPr/>
        <a:lstStyle/>
        <a:p>
          <a:endParaRPr lang="en-US"/>
        </a:p>
      </dgm:t>
    </dgm:pt>
    <dgm:pt modelId="{89692994-CF69-4187-8E68-F4464822B0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Create new project.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34DF21-9D56-4809-8383-D254DCED2AD3}" type="parTrans" cxnId="{348155B5-7E14-4496-AC75-EB4CA19D5F43}">
      <dgm:prSet/>
      <dgm:spPr/>
      <dgm:t>
        <a:bodyPr/>
        <a:lstStyle/>
        <a:p>
          <a:endParaRPr lang="en-US"/>
        </a:p>
      </dgm:t>
    </dgm:pt>
    <dgm:pt modelId="{5035C859-9F7A-42CE-985C-FD7A89E2CAE7}" type="sibTrans" cxnId="{348155B5-7E14-4496-AC75-EB4CA19D5F43}">
      <dgm:prSet/>
      <dgm:spPr/>
      <dgm:t>
        <a:bodyPr/>
        <a:lstStyle/>
        <a:p>
          <a:endParaRPr lang="en-US"/>
        </a:p>
      </dgm:t>
    </dgm:pt>
    <dgm:pt modelId="{6D66460A-F27C-440D-A7A3-A84EF4D976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Add schematic diagram page.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F9A43F-6702-4A2C-ABD1-C453F38E4327}" type="parTrans" cxnId="{45BDAB7A-DE69-4909-94CA-B21262CD180B}">
      <dgm:prSet/>
      <dgm:spPr/>
      <dgm:t>
        <a:bodyPr/>
        <a:lstStyle/>
        <a:p>
          <a:endParaRPr lang="en-US"/>
        </a:p>
      </dgm:t>
    </dgm:pt>
    <dgm:pt modelId="{E64B510E-7978-4009-8A5E-5DB3C74D794C}" type="sibTrans" cxnId="{45BDAB7A-DE69-4909-94CA-B21262CD180B}">
      <dgm:prSet/>
      <dgm:spPr/>
      <dgm:t>
        <a:bodyPr/>
        <a:lstStyle/>
        <a:p>
          <a:endParaRPr lang="en-US"/>
        </a:p>
      </dgm:t>
    </dgm:pt>
    <dgm:pt modelId="{5465427E-C55B-49EB-B988-B93E910D49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Search and add components from  library.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CE1227-C3A6-4CAF-AF87-C45267E4E48A}" type="parTrans" cxnId="{C6DCCB8E-D2A3-463C-8995-5458756ABB25}">
      <dgm:prSet/>
      <dgm:spPr/>
      <dgm:t>
        <a:bodyPr/>
        <a:lstStyle/>
        <a:p>
          <a:endParaRPr lang="en-US"/>
        </a:p>
      </dgm:t>
    </dgm:pt>
    <dgm:pt modelId="{84C48CFB-0E19-4813-9894-761E353E455D}" type="sibTrans" cxnId="{C6DCCB8E-D2A3-463C-8995-5458756ABB25}">
      <dgm:prSet/>
      <dgm:spPr/>
      <dgm:t>
        <a:bodyPr/>
        <a:lstStyle/>
        <a:p>
          <a:endParaRPr lang="en-US"/>
        </a:p>
      </dgm:t>
    </dgm:pt>
    <dgm:pt modelId="{2B797C42-21E2-45B4-98FA-AF775FA0AE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Draw connection between the terminals.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41E35-5AF7-4DC1-BC4D-7D63D9FEA4C1}" type="parTrans" cxnId="{4CF20F44-16C5-4C77-AC43-4A17491D3CA6}">
      <dgm:prSet/>
      <dgm:spPr/>
      <dgm:t>
        <a:bodyPr/>
        <a:lstStyle/>
        <a:p>
          <a:endParaRPr lang="en-US"/>
        </a:p>
      </dgm:t>
    </dgm:pt>
    <dgm:pt modelId="{5AF8EFB1-DF26-405A-9365-E25BA48F67B9}" type="sibTrans" cxnId="{4CF20F44-16C5-4C77-AC43-4A17491D3CA6}">
      <dgm:prSet/>
      <dgm:spPr/>
      <dgm:t>
        <a:bodyPr/>
        <a:lstStyle/>
        <a:p>
          <a:endParaRPr lang="en-US"/>
        </a:p>
      </dgm:t>
    </dgm:pt>
    <dgm:pt modelId="{86A436C5-329B-475B-93A9-29B3C6F7250C}" type="pres">
      <dgm:prSet presAssocID="{8A35259F-3EFA-4FDB-859F-88D48ABFC59D}" presName="root" presStyleCnt="0">
        <dgm:presLayoutVars>
          <dgm:dir/>
          <dgm:resizeHandles val="exact"/>
        </dgm:presLayoutVars>
      </dgm:prSet>
      <dgm:spPr/>
    </dgm:pt>
    <dgm:pt modelId="{43C7307F-8C47-4B14-A840-C2D93A3C3572}" type="pres">
      <dgm:prSet presAssocID="{18826471-F0AC-4007-BBA6-93962B560BDA}" presName="compNode" presStyleCnt="0"/>
      <dgm:spPr/>
    </dgm:pt>
    <dgm:pt modelId="{31AFB447-569D-441F-AD0A-B922560BDA7F}" type="pres">
      <dgm:prSet presAssocID="{18826471-F0AC-4007-BBA6-93962B560B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7F238AB3-33DF-4DC9-B82E-3D16AD8CECED}" type="pres">
      <dgm:prSet presAssocID="{18826471-F0AC-4007-BBA6-93962B560BDA}" presName="spaceRect" presStyleCnt="0"/>
      <dgm:spPr/>
    </dgm:pt>
    <dgm:pt modelId="{8927FF10-A3C0-478F-A4D1-AE2BC07DD8D6}" type="pres">
      <dgm:prSet presAssocID="{18826471-F0AC-4007-BBA6-93962B560BDA}" presName="textRect" presStyleLbl="revTx" presStyleIdx="0" presStyleCnt="5">
        <dgm:presLayoutVars>
          <dgm:chMax val="1"/>
          <dgm:chPref val="1"/>
        </dgm:presLayoutVars>
      </dgm:prSet>
      <dgm:spPr/>
    </dgm:pt>
    <dgm:pt modelId="{18932551-1E34-4DB6-8357-385D41DC9C3D}" type="pres">
      <dgm:prSet presAssocID="{746942AC-E977-43BB-8BC9-C9CC119232C5}" presName="sibTrans" presStyleCnt="0"/>
      <dgm:spPr/>
    </dgm:pt>
    <dgm:pt modelId="{07ECBBFF-9C5D-49BB-9195-C225367349DF}" type="pres">
      <dgm:prSet presAssocID="{89692994-CF69-4187-8E68-F4464822B080}" presName="compNode" presStyleCnt="0"/>
      <dgm:spPr/>
    </dgm:pt>
    <dgm:pt modelId="{7B3A7E69-AD8A-4F61-B8CC-EBCAEEFFA762}" type="pres">
      <dgm:prSet presAssocID="{89692994-CF69-4187-8E68-F4464822B0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7090D09-EA76-4F8D-8E41-9E0BE66E6CAD}" type="pres">
      <dgm:prSet presAssocID="{89692994-CF69-4187-8E68-F4464822B080}" presName="spaceRect" presStyleCnt="0"/>
      <dgm:spPr/>
    </dgm:pt>
    <dgm:pt modelId="{A53BA9C9-C834-497D-8DD6-140D083FAE06}" type="pres">
      <dgm:prSet presAssocID="{89692994-CF69-4187-8E68-F4464822B080}" presName="textRect" presStyleLbl="revTx" presStyleIdx="1" presStyleCnt="5">
        <dgm:presLayoutVars>
          <dgm:chMax val="1"/>
          <dgm:chPref val="1"/>
        </dgm:presLayoutVars>
      </dgm:prSet>
      <dgm:spPr/>
    </dgm:pt>
    <dgm:pt modelId="{0D006D20-57A9-48F9-8D4B-C2B5DAEE59EC}" type="pres">
      <dgm:prSet presAssocID="{5035C859-9F7A-42CE-985C-FD7A89E2CAE7}" presName="sibTrans" presStyleCnt="0"/>
      <dgm:spPr/>
    </dgm:pt>
    <dgm:pt modelId="{0EF87E78-72B0-4F03-8850-92E284F949A3}" type="pres">
      <dgm:prSet presAssocID="{6D66460A-F27C-440D-A7A3-A84EF4D976D0}" presName="compNode" presStyleCnt="0"/>
      <dgm:spPr/>
    </dgm:pt>
    <dgm:pt modelId="{7C64A819-1657-420A-80B3-50A6F9EC3187}" type="pres">
      <dgm:prSet presAssocID="{6D66460A-F27C-440D-A7A3-A84EF4D976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BD2A39BE-25CC-4777-AD43-F6AC286BF117}" type="pres">
      <dgm:prSet presAssocID="{6D66460A-F27C-440D-A7A3-A84EF4D976D0}" presName="spaceRect" presStyleCnt="0"/>
      <dgm:spPr/>
    </dgm:pt>
    <dgm:pt modelId="{41FD5433-B8EB-4B0A-9986-566E25C18102}" type="pres">
      <dgm:prSet presAssocID="{6D66460A-F27C-440D-A7A3-A84EF4D976D0}" presName="textRect" presStyleLbl="revTx" presStyleIdx="2" presStyleCnt="5">
        <dgm:presLayoutVars>
          <dgm:chMax val="1"/>
          <dgm:chPref val="1"/>
        </dgm:presLayoutVars>
      </dgm:prSet>
      <dgm:spPr/>
    </dgm:pt>
    <dgm:pt modelId="{C0D36FA4-88A8-4373-93FE-D32AF74A55D2}" type="pres">
      <dgm:prSet presAssocID="{E64B510E-7978-4009-8A5E-5DB3C74D794C}" presName="sibTrans" presStyleCnt="0"/>
      <dgm:spPr/>
    </dgm:pt>
    <dgm:pt modelId="{B0A92C46-6F37-4F2A-ADBA-0ECD278C7F1D}" type="pres">
      <dgm:prSet presAssocID="{5465427E-C55B-49EB-B988-B93E910D4954}" presName="compNode" presStyleCnt="0"/>
      <dgm:spPr/>
    </dgm:pt>
    <dgm:pt modelId="{5C6CEE88-D72C-4841-B4B1-CBF1BD3B4A8A}" type="pres">
      <dgm:prSet presAssocID="{5465427E-C55B-49EB-B988-B93E910D49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E394CA5-B047-4077-801F-CE3F480CC27E}" type="pres">
      <dgm:prSet presAssocID="{5465427E-C55B-49EB-B988-B93E910D4954}" presName="spaceRect" presStyleCnt="0"/>
      <dgm:spPr/>
    </dgm:pt>
    <dgm:pt modelId="{39ADAB30-37E0-4666-8FAD-47C3FFCBCD41}" type="pres">
      <dgm:prSet presAssocID="{5465427E-C55B-49EB-B988-B93E910D4954}" presName="textRect" presStyleLbl="revTx" presStyleIdx="3" presStyleCnt="5">
        <dgm:presLayoutVars>
          <dgm:chMax val="1"/>
          <dgm:chPref val="1"/>
        </dgm:presLayoutVars>
      </dgm:prSet>
      <dgm:spPr/>
    </dgm:pt>
    <dgm:pt modelId="{5A00F04D-6456-4EA0-95E3-6D3832DCE71D}" type="pres">
      <dgm:prSet presAssocID="{84C48CFB-0E19-4813-9894-761E353E455D}" presName="sibTrans" presStyleCnt="0"/>
      <dgm:spPr/>
    </dgm:pt>
    <dgm:pt modelId="{60FF1578-57C2-41DF-88CF-9211C64AE46D}" type="pres">
      <dgm:prSet presAssocID="{2B797C42-21E2-45B4-98FA-AF775FA0AEF4}" presName="compNode" presStyleCnt="0"/>
      <dgm:spPr/>
    </dgm:pt>
    <dgm:pt modelId="{F5BD1009-2C2B-4156-92F6-5038DBE4B955}" type="pres">
      <dgm:prSet presAssocID="{2B797C42-21E2-45B4-98FA-AF775FA0AE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E88B6B34-277A-4AE7-92B7-C3592AC2C8DD}" type="pres">
      <dgm:prSet presAssocID="{2B797C42-21E2-45B4-98FA-AF775FA0AEF4}" presName="spaceRect" presStyleCnt="0"/>
      <dgm:spPr/>
    </dgm:pt>
    <dgm:pt modelId="{DAF9BA44-D274-4827-AE67-07000AFD5417}" type="pres">
      <dgm:prSet presAssocID="{2B797C42-21E2-45B4-98FA-AF775FA0AEF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91E818-C793-468B-8B0C-4AEF5CD1140A}" type="presOf" srcId="{6D66460A-F27C-440D-A7A3-A84EF4D976D0}" destId="{41FD5433-B8EB-4B0A-9986-566E25C18102}" srcOrd="0" destOrd="0" presId="urn:microsoft.com/office/officeart/2018/2/layout/IconLabelList"/>
    <dgm:cxn modelId="{A5EC3561-85A1-45BD-B9F2-4B4BBE69C522}" type="presOf" srcId="{8A35259F-3EFA-4FDB-859F-88D48ABFC59D}" destId="{86A436C5-329B-475B-93A9-29B3C6F7250C}" srcOrd="0" destOrd="0" presId="urn:microsoft.com/office/officeart/2018/2/layout/IconLabelList"/>
    <dgm:cxn modelId="{4CF20F44-16C5-4C77-AC43-4A17491D3CA6}" srcId="{8A35259F-3EFA-4FDB-859F-88D48ABFC59D}" destId="{2B797C42-21E2-45B4-98FA-AF775FA0AEF4}" srcOrd="4" destOrd="0" parTransId="{D6D41E35-5AF7-4DC1-BC4D-7D63D9FEA4C1}" sibTransId="{5AF8EFB1-DF26-405A-9365-E25BA48F67B9}"/>
    <dgm:cxn modelId="{F4FD9F64-A497-4A97-8B44-7AD1DB15C968}" type="presOf" srcId="{5465427E-C55B-49EB-B988-B93E910D4954}" destId="{39ADAB30-37E0-4666-8FAD-47C3FFCBCD41}" srcOrd="0" destOrd="0" presId="urn:microsoft.com/office/officeart/2018/2/layout/IconLabelList"/>
    <dgm:cxn modelId="{45BDAB7A-DE69-4909-94CA-B21262CD180B}" srcId="{8A35259F-3EFA-4FDB-859F-88D48ABFC59D}" destId="{6D66460A-F27C-440D-A7A3-A84EF4D976D0}" srcOrd="2" destOrd="0" parTransId="{81F9A43F-6702-4A2C-ABD1-C453F38E4327}" sibTransId="{E64B510E-7978-4009-8A5E-5DB3C74D794C}"/>
    <dgm:cxn modelId="{C6DCCB8E-D2A3-463C-8995-5458756ABB25}" srcId="{8A35259F-3EFA-4FDB-859F-88D48ABFC59D}" destId="{5465427E-C55B-49EB-B988-B93E910D4954}" srcOrd="3" destOrd="0" parTransId="{44CE1227-C3A6-4CAF-AF87-C45267E4E48A}" sibTransId="{84C48CFB-0E19-4813-9894-761E353E455D}"/>
    <dgm:cxn modelId="{348155B5-7E14-4496-AC75-EB4CA19D5F43}" srcId="{8A35259F-3EFA-4FDB-859F-88D48ABFC59D}" destId="{89692994-CF69-4187-8E68-F4464822B080}" srcOrd="1" destOrd="0" parTransId="{3F34DF21-9D56-4809-8383-D254DCED2AD3}" sibTransId="{5035C859-9F7A-42CE-985C-FD7A89E2CAE7}"/>
    <dgm:cxn modelId="{7C6A9ECB-FB0E-41FC-A131-F4DB75EBD8EA}" type="presOf" srcId="{2B797C42-21E2-45B4-98FA-AF775FA0AEF4}" destId="{DAF9BA44-D274-4827-AE67-07000AFD5417}" srcOrd="0" destOrd="0" presId="urn:microsoft.com/office/officeart/2018/2/layout/IconLabelList"/>
    <dgm:cxn modelId="{AEE698D4-CC26-4E8D-AA47-2885265DAC8B}" type="presOf" srcId="{89692994-CF69-4187-8E68-F4464822B080}" destId="{A53BA9C9-C834-497D-8DD6-140D083FAE06}" srcOrd="0" destOrd="0" presId="urn:microsoft.com/office/officeart/2018/2/layout/IconLabelList"/>
    <dgm:cxn modelId="{044AF4D9-7F26-4841-8D07-E77B98984A79}" srcId="{8A35259F-3EFA-4FDB-859F-88D48ABFC59D}" destId="{18826471-F0AC-4007-BBA6-93962B560BDA}" srcOrd="0" destOrd="0" parTransId="{D415C985-65AA-4FC2-85C8-541482D18EE8}" sibTransId="{746942AC-E977-43BB-8BC9-C9CC119232C5}"/>
    <dgm:cxn modelId="{5BCBD8EB-AC82-4B95-BB9B-06D8AC9ADDC0}" type="presOf" srcId="{18826471-F0AC-4007-BBA6-93962B560BDA}" destId="{8927FF10-A3C0-478F-A4D1-AE2BC07DD8D6}" srcOrd="0" destOrd="0" presId="urn:microsoft.com/office/officeart/2018/2/layout/IconLabelList"/>
    <dgm:cxn modelId="{C41CE32F-A1CE-41F9-A3A9-3033FF69036B}" type="presParOf" srcId="{86A436C5-329B-475B-93A9-29B3C6F7250C}" destId="{43C7307F-8C47-4B14-A840-C2D93A3C3572}" srcOrd="0" destOrd="0" presId="urn:microsoft.com/office/officeart/2018/2/layout/IconLabelList"/>
    <dgm:cxn modelId="{CAC1C602-7702-4823-964E-410A1673C77E}" type="presParOf" srcId="{43C7307F-8C47-4B14-A840-C2D93A3C3572}" destId="{31AFB447-569D-441F-AD0A-B922560BDA7F}" srcOrd="0" destOrd="0" presId="urn:microsoft.com/office/officeart/2018/2/layout/IconLabelList"/>
    <dgm:cxn modelId="{3BE511D6-FE37-4638-9BF6-7DE06FDBA303}" type="presParOf" srcId="{43C7307F-8C47-4B14-A840-C2D93A3C3572}" destId="{7F238AB3-33DF-4DC9-B82E-3D16AD8CECED}" srcOrd="1" destOrd="0" presId="urn:microsoft.com/office/officeart/2018/2/layout/IconLabelList"/>
    <dgm:cxn modelId="{B9AF029F-D90D-477F-8D6C-1A9561B35F24}" type="presParOf" srcId="{43C7307F-8C47-4B14-A840-C2D93A3C3572}" destId="{8927FF10-A3C0-478F-A4D1-AE2BC07DD8D6}" srcOrd="2" destOrd="0" presId="urn:microsoft.com/office/officeart/2018/2/layout/IconLabelList"/>
    <dgm:cxn modelId="{E5DFECDF-5BB4-414E-A335-E90F8D8FEC0D}" type="presParOf" srcId="{86A436C5-329B-475B-93A9-29B3C6F7250C}" destId="{18932551-1E34-4DB6-8357-385D41DC9C3D}" srcOrd="1" destOrd="0" presId="urn:microsoft.com/office/officeart/2018/2/layout/IconLabelList"/>
    <dgm:cxn modelId="{4237BA1D-222A-41E1-82C2-818E1E070788}" type="presParOf" srcId="{86A436C5-329B-475B-93A9-29B3C6F7250C}" destId="{07ECBBFF-9C5D-49BB-9195-C225367349DF}" srcOrd="2" destOrd="0" presId="urn:microsoft.com/office/officeart/2018/2/layout/IconLabelList"/>
    <dgm:cxn modelId="{1B5F4F22-CF98-40FA-BCA5-F45B7D09D358}" type="presParOf" srcId="{07ECBBFF-9C5D-49BB-9195-C225367349DF}" destId="{7B3A7E69-AD8A-4F61-B8CC-EBCAEEFFA762}" srcOrd="0" destOrd="0" presId="urn:microsoft.com/office/officeart/2018/2/layout/IconLabelList"/>
    <dgm:cxn modelId="{76AD84E8-66A2-4FFF-80E4-03D148206FF1}" type="presParOf" srcId="{07ECBBFF-9C5D-49BB-9195-C225367349DF}" destId="{B7090D09-EA76-4F8D-8E41-9E0BE66E6CAD}" srcOrd="1" destOrd="0" presId="urn:microsoft.com/office/officeart/2018/2/layout/IconLabelList"/>
    <dgm:cxn modelId="{514706FA-13BB-44E4-85AD-120B24333305}" type="presParOf" srcId="{07ECBBFF-9C5D-49BB-9195-C225367349DF}" destId="{A53BA9C9-C834-497D-8DD6-140D083FAE06}" srcOrd="2" destOrd="0" presId="urn:microsoft.com/office/officeart/2018/2/layout/IconLabelList"/>
    <dgm:cxn modelId="{26C71EF8-12E3-4A2C-92AD-A50282AB34B0}" type="presParOf" srcId="{86A436C5-329B-475B-93A9-29B3C6F7250C}" destId="{0D006D20-57A9-48F9-8D4B-C2B5DAEE59EC}" srcOrd="3" destOrd="0" presId="urn:microsoft.com/office/officeart/2018/2/layout/IconLabelList"/>
    <dgm:cxn modelId="{C673425C-32B4-48C6-BC65-0B5D302CDC41}" type="presParOf" srcId="{86A436C5-329B-475B-93A9-29B3C6F7250C}" destId="{0EF87E78-72B0-4F03-8850-92E284F949A3}" srcOrd="4" destOrd="0" presId="urn:microsoft.com/office/officeart/2018/2/layout/IconLabelList"/>
    <dgm:cxn modelId="{28912492-3AAF-4774-BDFA-C42C1BCFF7D8}" type="presParOf" srcId="{0EF87E78-72B0-4F03-8850-92E284F949A3}" destId="{7C64A819-1657-420A-80B3-50A6F9EC3187}" srcOrd="0" destOrd="0" presId="urn:microsoft.com/office/officeart/2018/2/layout/IconLabelList"/>
    <dgm:cxn modelId="{4EAE0142-10E6-4E65-85C6-883DAD5257A4}" type="presParOf" srcId="{0EF87E78-72B0-4F03-8850-92E284F949A3}" destId="{BD2A39BE-25CC-4777-AD43-F6AC286BF117}" srcOrd="1" destOrd="0" presId="urn:microsoft.com/office/officeart/2018/2/layout/IconLabelList"/>
    <dgm:cxn modelId="{F8F4AEBF-046D-4F44-AB49-2C4334B81EEB}" type="presParOf" srcId="{0EF87E78-72B0-4F03-8850-92E284F949A3}" destId="{41FD5433-B8EB-4B0A-9986-566E25C18102}" srcOrd="2" destOrd="0" presId="urn:microsoft.com/office/officeart/2018/2/layout/IconLabelList"/>
    <dgm:cxn modelId="{E90B2B96-E465-45F8-8AF9-61735CADD8A1}" type="presParOf" srcId="{86A436C5-329B-475B-93A9-29B3C6F7250C}" destId="{C0D36FA4-88A8-4373-93FE-D32AF74A55D2}" srcOrd="5" destOrd="0" presId="urn:microsoft.com/office/officeart/2018/2/layout/IconLabelList"/>
    <dgm:cxn modelId="{14EA17D1-6A57-441C-BCF3-48455B591541}" type="presParOf" srcId="{86A436C5-329B-475B-93A9-29B3C6F7250C}" destId="{B0A92C46-6F37-4F2A-ADBA-0ECD278C7F1D}" srcOrd="6" destOrd="0" presId="urn:microsoft.com/office/officeart/2018/2/layout/IconLabelList"/>
    <dgm:cxn modelId="{33A2C81F-84C0-4A5C-A39D-573D36B2465C}" type="presParOf" srcId="{B0A92C46-6F37-4F2A-ADBA-0ECD278C7F1D}" destId="{5C6CEE88-D72C-4841-B4B1-CBF1BD3B4A8A}" srcOrd="0" destOrd="0" presId="urn:microsoft.com/office/officeart/2018/2/layout/IconLabelList"/>
    <dgm:cxn modelId="{8C46791F-2FCD-4CE5-9955-5BCBC80EBB74}" type="presParOf" srcId="{B0A92C46-6F37-4F2A-ADBA-0ECD278C7F1D}" destId="{BE394CA5-B047-4077-801F-CE3F480CC27E}" srcOrd="1" destOrd="0" presId="urn:microsoft.com/office/officeart/2018/2/layout/IconLabelList"/>
    <dgm:cxn modelId="{4B387871-9277-499E-9503-B0A0C01797E0}" type="presParOf" srcId="{B0A92C46-6F37-4F2A-ADBA-0ECD278C7F1D}" destId="{39ADAB30-37E0-4666-8FAD-47C3FFCBCD41}" srcOrd="2" destOrd="0" presId="urn:microsoft.com/office/officeart/2018/2/layout/IconLabelList"/>
    <dgm:cxn modelId="{FB8F4E36-2F80-4D6F-8BE2-6D4F4591F3E5}" type="presParOf" srcId="{86A436C5-329B-475B-93A9-29B3C6F7250C}" destId="{5A00F04D-6456-4EA0-95E3-6D3832DCE71D}" srcOrd="7" destOrd="0" presId="urn:microsoft.com/office/officeart/2018/2/layout/IconLabelList"/>
    <dgm:cxn modelId="{1CEABE4C-5ADB-442D-B53F-6878BAF6F5B6}" type="presParOf" srcId="{86A436C5-329B-475B-93A9-29B3C6F7250C}" destId="{60FF1578-57C2-41DF-88CF-9211C64AE46D}" srcOrd="8" destOrd="0" presId="urn:microsoft.com/office/officeart/2018/2/layout/IconLabelList"/>
    <dgm:cxn modelId="{4D0A21DA-FFE0-420D-BF02-1A53A794E321}" type="presParOf" srcId="{60FF1578-57C2-41DF-88CF-9211C64AE46D}" destId="{F5BD1009-2C2B-4156-92F6-5038DBE4B955}" srcOrd="0" destOrd="0" presId="urn:microsoft.com/office/officeart/2018/2/layout/IconLabelList"/>
    <dgm:cxn modelId="{6F1064D8-1A56-4ED9-89DE-42E48187FB49}" type="presParOf" srcId="{60FF1578-57C2-41DF-88CF-9211C64AE46D}" destId="{E88B6B34-277A-4AE7-92B7-C3592AC2C8DD}" srcOrd="1" destOrd="0" presId="urn:microsoft.com/office/officeart/2018/2/layout/IconLabelList"/>
    <dgm:cxn modelId="{AE20369C-AF49-47EC-AFF0-47599A1FD710}" type="presParOf" srcId="{60FF1578-57C2-41DF-88CF-9211C64AE46D}" destId="{DAF9BA44-D274-4827-AE67-07000AFD54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FB447-569D-441F-AD0A-B922560BDA7F}">
      <dsp:nvSpPr>
        <dsp:cNvPr id="0" name=""/>
        <dsp:cNvSpPr/>
      </dsp:nvSpPr>
      <dsp:spPr>
        <a:xfrm>
          <a:off x="812684" y="70948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7FF10-A3C0-478F-A4D1-AE2BC07DD8D6}">
      <dsp:nvSpPr>
        <dsp:cNvPr id="0" name=""/>
        <dsp:cNvSpPr/>
      </dsp:nvSpPr>
      <dsp:spPr>
        <a:xfrm>
          <a:off x="317684" y="181729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 </a:t>
          </a:r>
          <a:r>
            <a:rPr lang="en-CA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EasyEDA</a:t>
          </a:r>
          <a:r>
            <a:rPr lang="en-CA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software.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684" y="1817292"/>
        <a:ext cx="1800000" cy="877500"/>
      </dsp:txXfrm>
    </dsp:sp>
    <dsp:sp modelId="{7B3A7E69-AD8A-4F61-B8CC-EBCAEEFFA762}">
      <dsp:nvSpPr>
        <dsp:cNvPr id="0" name=""/>
        <dsp:cNvSpPr/>
      </dsp:nvSpPr>
      <dsp:spPr>
        <a:xfrm>
          <a:off x="2927684" y="70948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BA9C9-C834-497D-8DD6-140D083FAE06}">
      <dsp:nvSpPr>
        <dsp:cNvPr id="0" name=""/>
        <dsp:cNvSpPr/>
      </dsp:nvSpPr>
      <dsp:spPr>
        <a:xfrm>
          <a:off x="2432684" y="181729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new project.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2684" y="1817292"/>
        <a:ext cx="1800000" cy="877500"/>
      </dsp:txXfrm>
    </dsp:sp>
    <dsp:sp modelId="{7C64A819-1657-420A-80B3-50A6F9EC3187}">
      <dsp:nvSpPr>
        <dsp:cNvPr id="0" name=""/>
        <dsp:cNvSpPr/>
      </dsp:nvSpPr>
      <dsp:spPr>
        <a:xfrm>
          <a:off x="5042684" y="70948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D5433-B8EB-4B0A-9986-566E25C18102}">
      <dsp:nvSpPr>
        <dsp:cNvPr id="0" name=""/>
        <dsp:cNvSpPr/>
      </dsp:nvSpPr>
      <dsp:spPr>
        <a:xfrm>
          <a:off x="4547684" y="181729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schematic diagram page.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7684" y="1817292"/>
        <a:ext cx="1800000" cy="877500"/>
      </dsp:txXfrm>
    </dsp:sp>
    <dsp:sp modelId="{5C6CEE88-D72C-4841-B4B1-CBF1BD3B4A8A}">
      <dsp:nvSpPr>
        <dsp:cNvPr id="0" name=""/>
        <dsp:cNvSpPr/>
      </dsp:nvSpPr>
      <dsp:spPr>
        <a:xfrm>
          <a:off x="7157685" y="70948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DAB30-37E0-4666-8FAD-47C3FFCBCD41}">
      <dsp:nvSpPr>
        <dsp:cNvPr id="0" name=""/>
        <dsp:cNvSpPr/>
      </dsp:nvSpPr>
      <dsp:spPr>
        <a:xfrm>
          <a:off x="6662684" y="181729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 and add components from  library.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62684" y="1817292"/>
        <a:ext cx="1800000" cy="877500"/>
      </dsp:txXfrm>
    </dsp:sp>
    <dsp:sp modelId="{F5BD1009-2C2B-4156-92F6-5038DBE4B955}">
      <dsp:nvSpPr>
        <dsp:cNvPr id="0" name=""/>
        <dsp:cNvSpPr/>
      </dsp:nvSpPr>
      <dsp:spPr>
        <a:xfrm>
          <a:off x="9272684" y="70948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9BA44-D274-4827-AE67-07000AFD5417}">
      <dsp:nvSpPr>
        <dsp:cNvPr id="0" name=""/>
        <dsp:cNvSpPr/>
      </dsp:nvSpPr>
      <dsp:spPr>
        <a:xfrm>
          <a:off x="8777685" y="181729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Draw connection between the terminals.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77685" y="1817292"/>
        <a:ext cx="18000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965-C407-4693-979D-F2CE9133DF0F}" type="datetimeFigureOut">
              <a:rPr lang="en-US" smtClean="0"/>
              <a:t>05-Jul-20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3104-BEEC-4456-AC10-C63AE8D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4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03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00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29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146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47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96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388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77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98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78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0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30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61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6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09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68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02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eda.com/page/abou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easyeda.com/en/Introduction/Schematic-Capture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690B0-5D96-4C77-A0C1-C9A7A7AD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CA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4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CIRCUIT IN SOFTWARE</a:t>
            </a:r>
            <a:br>
              <a:rPr lang="en-CA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</a:t>
            </a:r>
            <a:r>
              <a:rPr lang="en-CA" sz="4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PARKING USING BEAGLEBONE BLACK WIRELESS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11E58-94EA-4230-A8F7-26191E64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MERLIN MARIAM THANKACHAN (C0748721)</a:t>
            </a: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#1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5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19C7-3B78-4A46-AAB5-EED4F6A8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i="0" kern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LCD</a:t>
            </a:r>
            <a:br>
              <a:rPr lang="en-US" sz="4000" b="1" i="0" kern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i="0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23FE20-3458-4BF9-86BC-EF70F7DC8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942899"/>
            <a:ext cx="4748849" cy="4196185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R/W pin and enable pin are connected to GPIO pins of beaglebone wireless.</a:t>
            </a:r>
          </a:p>
          <a:p>
            <a:pPr marL="285750" indent="-285750"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pins from D4-D7 are connected to GPIO pins of BBB wireless</a:t>
            </a:r>
          </a:p>
          <a:p>
            <a:pPr marL="285750" indent="-285750"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Backlight anode pin is connected to VCC and cathode is connected to gnd.</a:t>
            </a:r>
          </a:p>
          <a:p>
            <a:pPr marL="285750" indent="-285750"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pin of LCD is connected to a potentiometer to adjust the contrast.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A4D5BC2D-1448-4656-8757-26EF122F8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1853250"/>
            <a:ext cx="5879690" cy="43754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80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D0F2E4B5-C947-438F-88BC-778189DA5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D77554-FCF0-4073-AA52-1E2D3CC5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CA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Schematic Diagram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083D5FC2-ADEE-46C4-A0CB-4EE2D9B34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322363"/>
            <a:ext cx="9551963" cy="5359791"/>
          </a:xfrm>
        </p:spPr>
      </p:pic>
    </p:spTree>
    <p:extLst>
      <p:ext uri="{BB962C8B-B14F-4D97-AF65-F5344CB8AC3E}">
        <p14:creationId xmlns:p14="http://schemas.microsoft.com/office/powerpoint/2010/main" val="223519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1645920"/>
            <a:ext cx="3782127" cy="4470821"/>
          </a:xfrm>
        </p:spPr>
        <p:txBody>
          <a:bodyPr>
            <a:normAutofit/>
          </a:bodyPr>
          <a:lstStyle/>
          <a:p>
            <a:pPr algn="r"/>
            <a:br>
              <a:rPr lang="en-CA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021" y="1350498"/>
            <a:ext cx="7622083" cy="4766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EasyEDA (ND)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EasyEDA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https://easyeda.com/page/about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EasyEDA tutorial,  an easier and powerful online designing       tool, Retrieved from : </a:t>
            </a:r>
          </a:p>
          <a:p>
            <a:pPr marL="398463" indent="-398463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https://docs.easyeda.com/en/Introduction/Schematic-Capture/index.html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0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861FB-6506-4108-B874-81D5921DD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AA589-CDD5-4BCA-AE2C-DC671719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3000"/>
          </a:xfrm>
        </p:spPr>
        <p:txBody>
          <a:bodyPr>
            <a:noAutofit/>
          </a:bodyPr>
          <a:lstStyle/>
          <a:p>
            <a:r>
              <a:rPr lang="en-CA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D3B2-7689-4E4A-A6E9-10433FE2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5718"/>
            <a:ext cx="8946541" cy="4652681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project in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add and connect components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HC-SR04 ultrasonic sensor.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28BYJ-48 Stepper motor.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GPS Module.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LCD.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3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862586" cy="4470821"/>
          </a:xfrm>
        </p:spPr>
        <p:txBody>
          <a:bodyPr>
            <a:normAutofit/>
          </a:bodyPr>
          <a:lstStyle/>
          <a:p>
            <a:pPr algn="r"/>
            <a:r>
              <a:rPr lang="en-CA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CA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D14E-D9AE-476D-ADCD-102CBCDA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3" y="1143000"/>
            <a:ext cx="6709693" cy="4973741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EasyEDA is an easier and powerful online PCB design tool that allows to design and share  projects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1 million free libraries are available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work anywhere, anytime feature with its online version.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real time team cooperation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 direct link to 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lectronics components for selection.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export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form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pdf, jpeg and so on is available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provide integrated PCB Fabrication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2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project in </a:t>
            </a:r>
            <a:r>
              <a:rPr lang="en-CA" sz="4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EasyEDA</a:t>
            </a:r>
            <a:endParaRPr lang="en-CA" sz="4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519E389-7FED-4A12-9281-C3F7EA1FA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35267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184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C9B6D-EB7E-41E9-BDB2-E14B2FF9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66" y="1645920"/>
            <a:ext cx="3482759" cy="33199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ADD AND CONNECT COMPONENTS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3A8F-02CD-4E71-B414-B4B8D986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90" y="1378634"/>
            <a:ext cx="7309172" cy="503623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components like beaglebone black, ultrasonic sensor, GPS module in the ‘libraries’ tab.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other components such as resistors, potentiometer,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tab.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AA0DC-9A63-4EF0-8DE4-9A79A5A63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11" y="3193997"/>
            <a:ext cx="2059901" cy="32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1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FA15-8198-4376-B6E1-824A6387C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2718"/>
            <a:ext cx="9925759" cy="629977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desired component from the available options and click on   ‘place’ the component.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‘wiring tool’ tab on the top for options to connect the components.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7100ED-62EF-4B50-AF11-969F6A3EB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96" y="1378634"/>
            <a:ext cx="4487594" cy="2799471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BD6E64CC-04B0-4B00-AF19-CAD4382E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54" y="5110575"/>
            <a:ext cx="312463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i="0" kern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HC-SR04 Ultrasonic sensor.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FCAC8-5559-4BAB-80C6-3E6676F3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5" y="2052214"/>
            <a:ext cx="4979963" cy="4196185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 is connected to power supply and GND pin to the GND of beaglebone wireless.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from ECHO pin is connected to one of the GPIO pins through a resistor.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from GPIO pin of Beaglebone wireless is fed to TRIG pin of ultrasonic sensor.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1DC770A-D9C3-4E85-8F46-E0D4A2D3C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166425"/>
            <a:ext cx="5837487" cy="38545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42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5C1E-7BFF-4992-8F9C-183C21EE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i="0" kern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28BYJ-48 Stepper motor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E52CC6-1FC8-4200-B239-99050791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GPIO pins of BBB is fed to the motor driver Uln2003 at the pins ‘In 1’  to ‘In 4’.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‘Out1’ to ‘Out5’ from driver is fed to the pins of stepper motor.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terminal for driver module is connected to VCC</a:t>
            </a: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terminal is connected to GND of beaglebone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CD2652A-A7B6-4DAF-A41C-2497B05CE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152357"/>
            <a:ext cx="5739013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36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2B05-4175-431D-B2EC-59D0120E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i="0" kern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Wireless with GPS Module.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39C99-126C-4982-9CF7-4C332825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9" y="2052214"/>
            <a:ext cx="5061892" cy="419618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 pin of GPS module is connected to UART1_RXD0 pin of beaglebone black wireless.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pin of GPS module is connected to UART1_TXDO pin of beaglebone black wireless.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GPS module Vin is connected to the power supply and GND to the GND of beaglebone wireless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317C04-7E9B-40C1-9991-17E162AFA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27" y="2074337"/>
            <a:ext cx="623974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0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501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DESIGNING CIRCUIT IN SOFTWARE  Project : IOT BASED SMART PARKING USING BEAGLEBONE BLACK WIRELESS</vt:lpstr>
      <vt:lpstr>CONTENTS</vt:lpstr>
      <vt:lpstr>      INTRODUCTION</vt:lpstr>
      <vt:lpstr>Creating new project in EasyEDA</vt:lpstr>
      <vt:lpstr>STEPS TO ADD AND CONNECT COMPONENTS</vt:lpstr>
      <vt:lpstr>PowerPoint Presentation</vt:lpstr>
      <vt:lpstr>Interfacing Beaglebone Wireless with HC-SR04 Ultrasonic sensor.</vt:lpstr>
      <vt:lpstr>Interfacing Beaglebone Wireless with 28BYJ-48 Stepper motor</vt:lpstr>
      <vt:lpstr>Interfacing Beaglebone Wireless with GPS Module.</vt:lpstr>
      <vt:lpstr>Interfacing Beaglebone Wireless with LCD </vt:lpstr>
      <vt:lpstr>Overall Schematic Diagram</vt:lpstr>
      <vt:lpstr>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  IOT BASED SMART PARKING USING BEAGLEBONE BLACK WIRELESS</dc:title>
  <dc:creator>Merlin Mariam Thankachan</dc:creator>
  <cp:lastModifiedBy>JOYAL RAJU</cp:lastModifiedBy>
  <cp:revision>19</cp:revision>
  <dcterms:created xsi:type="dcterms:W3CDTF">2020-07-02T16:07:32Z</dcterms:created>
  <dcterms:modified xsi:type="dcterms:W3CDTF">2020-07-05T23:23:56Z</dcterms:modified>
</cp:coreProperties>
</file>