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0" r:id="rId1"/>
  </p:sldMasterIdLst>
  <p:sldIdLst>
    <p:sldId id="271" r:id="rId2"/>
    <p:sldId id="272" r:id="rId3"/>
    <p:sldId id="263" r:id="rId4"/>
    <p:sldId id="268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69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2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915E-D86E-45EA-B882-A8562881AE65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Online E-Book Store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sz="2600" b="1" dirty="0" smtClean="0"/>
              <a:t> </a:t>
            </a:r>
            <a:r>
              <a:rPr lang="en-US" sz="2600" b="1" dirty="0" smtClean="0">
                <a:solidFill>
                  <a:schemeClr val="tx2"/>
                </a:solidFill>
              </a:rPr>
              <a:t>Features:-</a:t>
            </a:r>
          </a:p>
          <a:p>
            <a:pPr lvl="0"/>
            <a:r>
              <a:rPr lang="en-US" sz="2600" b="1" dirty="0" smtClean="0"/>
              <a:t>New user account registration</a:t>
            </a:r>
          </a:p>
          <a:p>
            <a:pPr lvl="0"/>
            <a:r>
              <a:rPr lang="en-US" sz="2600" b="1" dirty="0" smtClean="0"/>
              <a:t>Admin Login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User login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Book search (by author name, title, category)</a:t>
            </a:r>
          </a:p>
          <a:p>
            <a:pPr lvl="0"/>
            <a:r>
              <a:rPr lang="en-US" sz="2600" b="1" dirty="0" smtClean="0"/>
              <a:t>Payment Option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shopping cart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Add/delete books from shopping cart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Place the order 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Order trace </a:t>
            </a:r>
            <a:endParaRPr lang="en-IN" sz="2600" b="1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IN" sz="2400" dirty="0" smtClean="0"/>
          </a:p>
          <a:p>
            <a:pPr>
              <a:buNone/>
            </a:pPr>
            <a:endParaRPr lang="en-I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7" y="237067"/>
            <a:ext cx="12014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Update</a:t>
            </a:r>
            <a:endParaRPr lang="en-IN" b="1" dirty="0" smtClean="0"/>
          </a:p>
          <a:p>
            <a:r>
              <a:rPr lang="en-US" dirty="0" smtClean="0"/>
              <a:t>The update module should be maintained by the website administrator. The admin should update each and every process like.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4734"/>
          <a:stretch/>
        </p:blipFill>
        <p:spPr bwMode="auto">
          <a:xfrm>
            <a:off x="457200" y="1083734"/>
            <a:ext cx="11277600" cy="53980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467" y="254000"/>
            <a:ext cx="11330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Admin Profile</a:t>
            </a:r>
            <a:endParaRPr lang="en-IN" b="1" dirty="0" smtClean="0"/>
          </a:p>
          <a:p>
            <a:r>
              <a:rPr lang="en-US" dirty="0" smtClean="0"/>
              <a:t>The Admin Module Consist of all the Backend functionalities required to provide stocks of the books with full control of</a:t>
            </a:r>
          </a:p>
          <a:p>
            <a:r>
              <a:rPr lang="en-US" dirty="0" smtClean="0"/>
              <a:t> the flow of the application related to sales and delivery system.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4" descr="Graphical user interface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3668"/>
          <a:stretch/>
        </p:blipFill>
        <p:spPr bwMode="auto">
          <a:xfrm>
            <a:off x="897467" y="1388533"/>
            <a:ext cx="10566400" cy="48767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4378"/>
          <a:stretch/>
        </p:blipFill>
        <p:spPr bwMode="auto">
          <a:xfrm>
            <a:off x="795867" y="651933"/>
            <a:ext cx="10651065" cy="55287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5089"/>
          <a:stretch/>
        </p:blipFill>
        <p:spPr bwMode="auto">
          <a:xfrm>
            <a:off x="439738" y="344219"/>
            <a:ext cx="10972800" cy="5855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application, email, website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3668"/>
          <a:stretch/>
        </p:blipFill>
        <p:spPr bwMode="auto">
          <a:xfrm>
            <a:off x="609600" y="339280"/>
            <a:ext cx="10972800" cy="59429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website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4378"/>
          <a:stretch/>
        </p:blipFill>
        <p:spPr bwMode="auto">
          <a:xfrm>
            <a:off x="677333" y="508000"/>
            <a:ext cx="11142134" cy="59774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305981"/>
            <a:ext cx="10972800" cy="4525963"/>
          </a:xfrm>
        </p:spPr>
        <p:txBody>
          <a:bodyPr>
            <a:normAutofit fontScale="85000" lnSpcReduction="20000"/>
          </a:bodyPr>
          <a:lstStyle/>
          <a:p>
            <a:r>
              <a:rPr lang="en-IN" b="1" u="sng" dirty="0" smtClean="0"/>
              <a:t>Components:-</a:t>
            </a:r>
          </a:p>
          <a:p>
            <a:r>
              <a:rPr lang="en-IN" b="1" dirty="0" smtClean="0"/>
              <a:t>user registration</a:t>
            </a:r>
            <a:endParaRPr lang="en-IN" dirty="0" smtClean="0"/>
          </a:p>
          <a:p>
            <a:r>
              <a:rPr lang="en-IN" b="1" dirty="0" smtClean="0"/>
              <a:t>seller processing</a:t>
            </a:r>
            <a:endParaRPr lang="en-IN" dirty="0" smtClean="0"/>
          </a:p>
          <a:p>
            <a:r>
              <a:rPr lang="en-IN" b="1" dirty="0" smtClean="0"/>
              <a:t>Administration.</a:t>
            </a:r>
            <a:endParaRPr lang="en-IN" dirty="0" smtClean="0"/>
          </a:p>
          <a:p>
            <a:r>
              <a:rPr lang="en-IN" b="1" dirty="0" smtClean="0"/>
              <a:t>home page.</a:t>
            </a:r>
            <a:endParaRPr lang="en-IN" dirty="0" smtClean="0"/>
          </a:p>
          <a:p>
            <a:r>
              <a:rPr lang="en-IN" b="1" dirty="0" smtClean="0"/>
              <a:t>Registration.</a:t>
            </a:r>
            <a:endParaRPr lang="en-IN" dirty="0" smtClean="0"/>
          </a:p>
          <a:p>
            <a:r>
              <a:rPr lang="en-IN" b="1" dirty="0" smtClean="0"/>
              <a:t>Search</a:t>
            </a:r>
          </a:p>
          <a:p>
            <a:r>
              <a:rPr lang="en-IN" b="1" dirty="0" smtClean="0"/>
              <a:t>Order</a:t>
            </a:r>
          </a:p>
          <a:p>
            <a:r>
              <a:rPr lang="en-IN" b="1" dirty="0" smtClean="0"/>
              <a:t>payment</a:t>
            </a:r>
            <a:endParaRPr lang="en-IN" dirty="0" smtClean="0"/>
          </a:p>
          <a:p>
            <a:r>
              <a:rPr lang="en-IN" b="1" dirty="0" smtClean="0"/>
              <a:t>data Base Access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TECHNOLOGIES TO BE USED :-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HTML </a:t>
            </a:r>
            <a:r>
              <a:rPr lang="en-IN" dirty="0" smtClean="0"/>
              <a:t>- </a:t>
            </a:r>
            <a:r>
              <a:rPr lang="en-IN" dirty="0" err="1" smtClean="0"/>
              <a:t>Markup</a:t>
            </a:r>
            <a:r>
              <a:rPr lang="en-IN" dirty="0" smtClean="0"/>
              <a:t> Language used for creating web pages. </a:t>
            </a:r>
          </a:p>
          <a:p>
            <a:pPr lvl="0"/>
            <a:r>
              <a:rPr lang="en-IN" b="1" dirty="0" smtClean="0"/>
              <a:t>J2EE </a:t>
            </a:r>
            <a:r>
              <a:rPr lang="en-IN" dirty="0" smtClean="0"/>
              <a:t>- Java 2 Enterprise Edition is a programming platform and it is the part of the java platform for developing and running distributed java applications. </a:t>
            </a:r>
          </a:p>
          <a:p>
            <a:pPr lvl="0"/>
            <a:r>
              <a:rPr lang="en-IN" b="1" dirty="0" smtClean="0"/>
              <a:t>HTTP </a:t>
            </a:r>
            <a:r>
              <a:rPr lang="en-IN" dirty="0" smtClean="0"/>
              <a:t>-Hyper Text Transfer Protocol </a:t>
            </a:r>
          </a:p>
          <a:p>
            <a:pPr lvl="0"/>
            <a:r>
              <a:rPr lang="en-US" b="1" dirty="0" smtClean="0"/>
              <a:t>TCP/IP </a:t>
            </a:r>
            <a:r>
              <a:rPr lang="en-US" dirty="0" smtClean="0"/>
              <a:t>- Transmission Control Protocol/Internet Protocol is the communication protocol used to connect hosts on the Internet</a:t>
            </a:r>
            <a:endParaRPr lang="en-IN" dirty="0" smtClean="0"/>
          </a:p>
          <a:p>
            <a:pPr lvl="0"/>
            <a:r>
              <a:rPr lang="en-US" b="1" dirty="0" err="1" smtClean="0"/>
              <a:t>BootStrap,Css,servlet</a:t>
            </a:r>
            <a:r>
              <a:rPr lang="en-US" b="1" dirty="0" smtClean="0"/>
              <a:t> and </a:t>
            </a:r>
            <a:r>
              <a:rPr lang="en-US" b="1" dirty="0" err="1" smtClean="0"/>
              <a:t>Jsp</a:t>
            </a:r>
            <a:r>
              <a:rPr lang="en-US" b="1" dirty="0" smtClean="0"/>
              <a:t>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endParaRPr lang="en-IN" dirty="0" smtClean="0"/>
          </a:p>
          <a:p>
            <a:pPr lvl="0"/>
            <a:r>
              <a:rPr lang="en-US" sz="2400" b="1" dirty="0" smtClean="0"/>
              <a:t>List book information  title, author, price and quantity-in-stock of some chosen books</a:t>
            </a:r>
            <a:endParaRPr lang="en-IN" sz="2400" b="1" dirty="0" smtClean="0"/>
          </a:p>
          <a:p>
            <a:pPr lvl="0"/>
            <a:r>
              <a:rPr lang="en-US" sz="2400" b="1" dirty="0" smtClean="0"/>
              <a:t>List information about those orders assigned to him/her</a:t>
            </a:r>
            <a:endParaRPr lang="en-IN" sz="2400" b="1" dirty="0" smtClean="0"/>
          </a:p>
          <a:p>
            <a:pPr lvl="0"/>
            <a:r>
              <a:rPr lang="en-US" sz="2400" b="1" dirty="0" smtClean="0"/>
              <a:t>Update order status</a:t>
            </a:r>
          </a:p>
          <a:p>
            <a:pPr lvl="0"/>
            <a:r>
              <a:rPr lang="en-US" sz="2400" b="1" dirty="0" smtClean="0"/>
              <a:t>User Can also sell old books.</a:t>
            </a:r>
            <a:endParaRPr lang="en-IN" sz="2400" b="1" dirty="0" smtClean="0"/>
          </a:p>
          <a:p>
            <a:pPr lvl="0"/>
            <a:r>
              <a:rPr lang="en-US" sz="2400" b="1" dirty="0" smtClean="0"/>
              <a:t>Insert new books</a:t>
            </a:r>
          </a:p>
          <a:p>
            <a:pPr lvl="0"/>
            <a:r>
              <a:rPr lang="en-US" sz="2400" b="1" dirty="0" smtClean="0"/>
              <a:t>Compatible for all Devices.</a:t>
            </a:r>
          </a:p>
          <a:p>
            <a:pPr lvl="0">
              <a:buNone/>
            </a:pPr>
            <a:endParaRPr lang="en-IN" sz="2400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2683" y="211017"/>
            <a:ext cx="336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Activity Diagram:-</a:t>
            </a:r>
            <a:endParaRPr lang="en-IN" sz="24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5127" y="886692"/>
            <a:ext cx="11069782" cy="523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3" y="277845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IN" b="1" u="sng" dirty="0" smtClean="0"/>
              <a:t>Project Modules:-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Account.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Shipping Management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Book Management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Payments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Help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Contact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text, application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4698"/>
          <a:stretch/>
        </p:blipFill>
        <p:spPr bwMode="auto">
          <a:xfrm>
            <a:off x="568035" y="1177636"/>
            <a:ext cx="10205653" cy="51798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319" y="0"/>
            <a:ext cx="10763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Register</a:t>
            </a:r>
            <a:endParaRPr lang="en-IN" b="1" dirty="0" smtClean="0"/>
          </a:p>
          <a:p>
            <a:r>
              <a:rPr lang="en-US" dirty="0" smtClean="0"/>
              <a:t>The register module contains the application form or registration form which contains following details. Name, Address, Contact number, E-mail id, Password etc.</a:t>
            </a:r>
            <a:endParaRPr lang="en-IN" dirty="0" smtClean="0"/>
          </a:p>
          <a:p>
            <a:r>
              <a:rPr lang="en-US" dirty="0" smtClean="0"/>
              <a:t>	Name, Address, Contact number, E-mail id, Password etc.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2943" y="235527"/>
            <a:ext cx="105017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/>
              <a:t>Login</a:t>
            </a:r>
            <a:endParaRPr lang="en-IN" sz="2000" b="1" dirty="0" smtClean="0"/>
          </a:p>
          <a:p>
            <a:r>
              <a:rPr lang="en-US" dirty="0" smtClean="0"/>
              <a:t>The Login module contain the form which contain membership name and member password. It includes Username and Password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7" name="Content Placeholder 6" descr="Graphical user interface, application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4734"/>
          <a:stretch/>
        </p:blipFill>
        <p:spPr bwMode="auto">
          <a:xfrm>
            <a:off x="338667" y="1197505"/>
            <a:ext cx="11565466" cy="52784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03200"/>
            <a:ext cx="11120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Home Page</a:t>
            </a:r>
            <a:endParaRPr lang="en-IN" b="1" dirty="0" smtClean="0"/>
          </a:p>
          <a:p>
            <a:r>
              <a:rPr lang="en-US" dirty="0" smtClean="0"/>
              <a:t>The Home Page Module contains the navigation bar and important information of the website with books to browse.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4" descr="Graphical user interface, website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4734"/>
          <a:stretch/>
        </p:blipFill>
        <p:spPr bwMode="auto">
          <a:xfrm>
            <a:off x="689824" y="812800"/>
            <a:ext cx="10812351" cy="5791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6" y="211667"/>
            <a:ext cx="1119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Search Books</a:t>
            </a:r>
            <a:endParaRPr lang="en-IN" b="1" dirty="0" smtClean="0"/>
          </a:p>
          <a:p>
            <a:r>
              <a:rPr lang="en-US" dirty="0" smtClean="0"/>
              <a:t>The search book module contains list of books, from this list we search for the book which we need</a:t>
            </a:r>
            <a:endParaRPr lang="en-IN" dirty="0"/>
          </a:p>
        </p:txBody>
      </p:sp>
      <p:pic>
        <p:nvPicPr>
          <p:cNvPr id="5" name="Content Placeholder 4" descr="Graphical user interface, website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4342"/>
          <a:stretch/>
        </p:blipFill>
        <p:spPr bwMode="auto">
          <a:xfrm>
            <a:off x="794278" y="931863"/>
            <a:ext cx="10603444" cy="56975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117" y="212969"/>
            <a:ext cx="1084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Order</a:t>
            </a:r>
            <a:endParaRPr lang="en-IN" b="1" dirty="0" smtClean="0"/>
          </a:p>
          <a:p>
            <a:r>
              <a:rPr lang="en-US" dirty="0" smtClean="0"/>
              <a:t>The Order Module contains the list of books in the cart with their Title, Author Name, Price, Quantity respectively.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4023"/>
          <a:stretch/>
        </p:blipFill>
        <p:spPr bwMode="auto">
          <a:xfrm>
            <a:off x="965230" y="1066800"/>
            <a:ext cx="10261539" cy="553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</TotalTime>
  <Words>316</Words>
  <Application>Microsoft Office PowerPoint</Application>
  <PresentationFormat>Custom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Online E-Book Store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TECHNOLOGIES TO BE USED :-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Deng</dc:creator>
  <cp:lastModifiedBy>Darshan Rathore</cp:lastModifiedBy>
  <cp:revision>124</cp:revision>
  <dcterms:created xsi:type="dcterms:W3CDTF">2017-01-04T21:24:04Z</dcterms:created>
  <dcterms:modified xsi:type="dcterms:W3CDTF">2021-09-30T06:01:19Z</dcterms:modified>
</cp:coreProperties>
</file>