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0T18:10:09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26666 14090 113 0,'18'116'80'16,"-14"-111"-24"-16,-3 1-2 0,1 2-69 15,3 6 3-15,2 1 7 16,4 8 7-16,2-3 1 16,1 6 1-16,0 0 0 15,1 6-1-15,-4-1-2 16,1 8 0-16,-4-5 0 15,-2 8-1-15,-1-4 0 16,-1 3 0-16,-1-4-1 16,2 2 1-16,-3-10 0 0,0-3 2 15,1-4-1 1,-1-1 2-16,0-7 0 0,1 2-1 16,0 2-6-16,-2 3-32 15,0-4-25-15,1 2-6 16</inkml:trace>
  <inkml:trace contextRef="#ctx0" brushRef="#br1" timeOffset="11809.49">26548 14428 181 0,'34'37'43'0,"-37"-37"16"15,3 1-54-15,-1 1-6 16,0-2-1-16,1 0-1 16,0 0 0-16,0 0 0 15,0 0 2-15,0 0 0 16,0 2 2-16,0-1 2 15,0 7 1-15,0 14 0 16,-6 33 0-16,1-30-2 16,0-4-2-16,-1 0-1 0,0-4 1 15,-2 4 1 1,1-3 0-16,-1 4 0 0,0-2 0 16,-1 2 0-16,2-4-2 15,0 4 1-15,1-1-1 16,2-3 1-16,3-3-1 15,1-2 0-15,1-5 0 16,1 0-1-16,0 0-5 16,2 2-52-16,-1-2 15 15</inkml:trace>
  <inkml:trace contextRef="#ctx0" brushRef="#br1" timeOffset="37764.37">25710 2865 175 0,'49'-27'59'0,"-2"7"19"16,31-18-48-16,13-4-5 15,31-10 1-15,3 3-10 16,33-10 9-16,-17 8 6 16,20-8 19-16,-18 10 1 0,16-10 3 15,-25 6-13-15,18-6-6 16,-24 10-18-16,3-3-3 16,-28 17-5-16,-9 4-2 15,-32 14-7-15,-16 7-91 16,-22 9-57-16,-16 9-18 15</inkml:trace>
  <inkml:trace contextRef="#ctx0" brushRef="#br1" timeOffset="38198.61">26071 3329 709 0,'6'4'126'16,"14"-6"75"-16,13-6-215 15,29-11-1-15,21-3 7 16,43-10 4-16,3-8 2 16,31-16 5-16,-7 1 1 15,24-11 10-15,-26 4-3 0,25-11 12 16,-28 15-1-16,4-9 0 15,-23 10-6-15,5-2-2 16,-39 16-5-16,0 2-2 16,-25 15-1-16,-15 5 0 15,-25 11 1-15,-5 3 0 16,-15 3 1-16,-4 4 4 16,-4 1-3-16,-3-1 3 15,0 0-2-15,0 0 1 16,0 0-4-16,0 0 1 15,-1 0-4-15,1 0-3 16,0 0-3-16,0 0-10 16,0 0-16-16,0 0-126 15,-2 1-96-15,-13 11-20 16</inkml:trace>
  <inkml:trace contextRef="#ctx0" brushRef="#br1" timeOffset="40087.43">23814 11338 758 0,'-11'21'285'16,"4"-6"18"-16,3-16-212 15,0 0-30-15,5 2-45 16,-2-1-8-16,1 0-4 15,0-1-8-15,0 0 0 16,1-2-12-16,16-6-3 0,23-31-1 16,89-69 5-16,-22 33-3 15,7 3 9 1,28-23 1-16,-5 13 2 0,22-13 1 16,-17 9 3-16,20-2 0 15,-29 19 0-15,5-1-1 16,-29 19-1-16,-3 2 2 15,-31 12 0-15,-9 8 1 16,-26 13 0-16,-9 7-2 16,-16 7-16-16,-4 3-113 15,-7 3-30-15,-9 14-49 16,-15 12-63-16,-33 33-10 16</inkml:trace>
  <inkml:trace contextRef="#ctx0" brushRef="#br1" timeOffset="40547.44">24047 11932 928 0,'-5'14'251'16,"6"-15"47"-16,1-1-271 15,20-9-40-15,14-8-14 16,36-24-1-16,23-9 15 0,46-26 8 15,2-3 2-15,22-9 0 16,-14 13 3-16,8-12-6 16,-25 18 5-16,13-8 1 15,-20 11 0-15,7 5-1 16,-24 18 2-16,-4 3-2 16,-30 18-2-16,-11 7 0 15,-25 8-2-15,-9 2 2 16,-14 8 1-16,-7-4 4 15,-8 2 5-15,1 1 0 16,-3-2 1-16,-2 2 3 16,2 0-2-16,-1 0-3 15,0 0 2-15,0 0 1 16,0 0-1-16,0 0 3 16,1 0 0-16,-1 0 0 15,-1 0-2-15,1 0-5 0,0 0-5 16,0 0-47-16,0 0-44 15,0 0-94-15,1 0-84 16,1 1-30-16,3 13-67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5T05:54:50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21026 11487 821 0,'-2'-1'171'0,"2"0"69"16,-1-3-248-16,1 4-21 16,0-1-3-16,1 0-2 15,6 0 9-15,32-7 5 16,53-16 15-16,-12-3-1 16,3-4 6-16,22-12-1 0,-2 1 1 15,24-8-3-15,-8 5 2 16,24-3-1-16,-12 7 0 15,21-1 0-15,-14 7 0 16,20 1 2-16,-14 4 1 16,17-8 1-16,-18 1 3 15,17-7 1-15,-20 4-1 0,8-2-2 16,-23 10 1-16,-1 5-4 16,-29 9-2-16,-12 4-1 15,-26 7 2-15,-11 0-1 16,-21 4 2-16,-4 1 1 15,-9 0 4-15,-2 0-1 16,-5 2-17-16,-2 0-125 16,-1 0-80-16,-2 0-32 15</inkml:trace>
  <inkml:trace contextRef="#ctx0" brushRef="#br0" timeOffset="563.38">25382 8852 500 0,'17'8'57'16,"30"-15"68"-16,30-1-161 15,23-9 25-15,39-10 4 16,9-2 4-16,43-9-1 16,-1-2-3-16,36-10 0 15,-6 3 6-15,42-16 1 16,-23 1 3-16,32-6 4 15,-30 7-1-15,25 0 3 16,-37 15-1-16,10 0 2 16,-45 15-2-16,5 0 5 0,-50 11-4 15,-10 2-3-15,-35 12 0 16,-6 2 1-16,-26 8-5 16,-1 3-7-16,-16 3-93 0,3 6-41 15,-13-1-26-15</inkml:trace>
  <inkml:trace contextRef="#ctx0" brushRef="#br0" timeOffset="17526.13">4798 4960 913 0,'-17'5'211'0,"23"-6"75"15,-7 0-282-15,1 1-42 16,0 0-19-16,0-1-2 16,11-1-1-16,27-8 20 15,61-18 17-15,-21 1 15 16,21-10-2-16,0 0 5 15,25-11-1-15,-4-5 3 16,23-12 1-16,-3-2 7 0,30-13-3 16,-9 5 8-16,29-13-1 15,-12 7 3-15,21-6-3 16,-27 12 2-16,10-5 0 16,-37 20-3-16,-11 7-3 15,-39 19 0-15,-12 2-2 16,-33 18-7-16,-4 3 4 15,-16 4 0-15,-2 2-2 16,-5 3-3-16,-1 2-31 16,-5 4-20-16,-2 4-46 15,-8 5-34-15,-16 12-19 16,-19 8-47-16,-41 25 2 16</inkml:trace>
  <inkml:trace contextRef="#ctx0" brushRef="#br0" timeOffset="18058.41">2921 7039 240 0,'4'4'-9'0,"21"-12"49"16,14-5-81-16,28-10 16 16,13-6 17-16,29-11 4 15,4-5 7-15,29-9-6 16,-10 3 1-16,22-8-1 15,-9 3-4-15,27-19-6 16,-12-1 35-16,40-22 14 16,-15 0 13-16,22-18-2 15,-18 15-3-15,22-14 18 0,-30 17-16 16,17-15-10-16,-17 12 9 16,21-13-1-16,-29 17-45 15,23-12 3-15,-26 14 4 16,16-4-6-16,-35 20 5 15,9-2 0-15,-38 19-2 16,5 5 3-16,-35 19 1 16,-3 2-1-16,-31 15 0 15,-6 4 2-15,-28 7-3 16,-8 4-2-16,-10 5-8 16,-4 1-29-16,-8 1-10 0,4 0-90 15,-38 17 1-15</inkml:trace>
  <inkml:trace contextRef="#ctx0" brushRef="#br0" timeOffset="18511.21">1896 7495 862 0,'-41'9'181'0,"33"-16"77"16,1-3-293-16,12 2 3 15,18-10-17-15,15-6-3 16,34-19-5-16,21-10 31 15,41-18 4-15,9-6 7 16,42-22-5-16,-6 3 10 16,40-18 2-16,-22 3-5 0,45-25 10 15,-30 13 7-15,43-16-3 16,-28 4 11-16,38-11-2 16,-40 24-5-16,33-8-1 15,-40 9 12-15,18-3-16 16,-36 22 10-16,0 2-7 15,-42 20 0-15,-11 11-6 16,-47 18 2-16,-15 1-47 16,-27 10-29-16,-19 3-23 15,-24 7-105-15,-28-1-4 16</inkml:trace>
  <inkml:trace contextRef="#ctx0" brushRef="#br0" timeOffset="19059.68">2860 5280 776 0,'15'-9'98'0,"7"-3"99"0,25-11-235 16,24-3-4-16,41-17 21 15,19-1 14-15,50-10 2 16,1 3 0-16,46-4 1 16,-15 10 6-16,39-1-7 15,-25 8 3-15,38-2 1 16,-33 3 1-16,36-1-1 15,-41 4-3-15,25 0-4 16,-40 6-1-16,19 3 0 16,-40 5 3-16,13 0 3 15,-39 10 4-15,-6 1 5 16,-41 7-3-16,-14 5-5 0,-39 4 2 16,-15 3-3-16,-20 2-1 15,-12 0-5-15,-9-1 0 16,-3 3-9-16,-5-2 1 15,1 6-1-15,-1 4 2 16,-1 5 0-16,-3 2 6 16,0 9-3-16,-3 2 3 15,-3 14 0-15,-4 3 6 16,-3 28 6-16,-6 9 4 16,-11 33 3-16,0 13-1 0,-18 51-159 15,-10 6 51-15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39:18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2111 317 0,'-6'6'240'0,"-3"-2"-88"15,22 1-8-15,-15 14-184 16,1 9-2-16,0 22 7 16,-1 7 28-16,-6 15 3 15,0-2 2-15,-2 14-2 16,-1-9 3-16,-4 6-2 16,7-12 1-16,-5-3 0 15,1-21 0-15,1-11 3 0,1-14 3 16,1-6 16-16,4-12 12 15,4-1 79-15,0-4 24 16,0 2-8-16,0-2-20 16,-1-35-21-16,-5-55-80 15,8 5-28-15,2-7 3 0,6-24 7 16,3 9 9-16,1-14 12 16,-3 24 19-16,0 0 14 15,-4 30 1-15,-1 12-2 16,-5 22-11-16,3 6-21 15,0 12-24-15,2 6-36 16,0 1-26-16,5 9-56 16,1 3-15-16,4 6-1 15,2 3 29-15,7 15 4 16,-2 5-3-16,0 21-24 16,-9-1-16-16</inkml:trace>
  <inkml:trace contextRef="#ctx0" brushRef="#br0" timeOffset="255.8">3422 2712 710 0,'9'6'146'15,"4"-8"59"-15,7-15-194 16,25-6-42-16,15-7 16 0,22-9 3 16,5-1 2-16,7-3-25 15,-14 5-17-15,-2-7-23 16,-16 8-15-16,2-9-74 16,-15 5-3-16,-1-3-21 15</inkml:trace>
  <inkml:trace contextRef="#ctx0" brushRef="#br0" timeOffset="460.63">4286 2175 313 0,'0'-4'198'0,"2"4"-25"16,-4 0-87-16,1 0-51 16,1 0-54-16,0 0-21 15,-1 1-6-15,0 8 3 16,0 19 21-16,0 47 6 16,-2-31 0-16,3 11 1 15,1-1 3-15,1 10 2 0,-2-6 4 16,3 6 7-1,1-11 3-15,-1 0 8 0,-1-15 5 16,1-5-35-16,-1-14-89 16,3-19-10-16,4-21-67 15</inkml:trace>
  <inkml:trace contextRef="#ctx0" brushRef="#br0" timeOffset="608.99">4382 2065 598 0,'-1'-1'-65'0,"0"1"65"16,2 9-243-16</inkml:trace>
  <inkml:trace contextRef="#ctx0" brushRef="#br0" timeOffset="1268.54">4760 2888 625 0,'27'-24'248'0,"-19"-4"3"16,2-17-131-16,7-10-118 15,7-21-3-15,0-3-8 16,-1-15-8-16,-9 8 7 16,-9-13 4-16,-8 13 10 15,-5-10 21-15,-4 18 10 0,-4-8 1 16,2 20 12 0,-3 1 7-16,2 17-12 0,5 6-5 15,4 19-12-15,1 7-57 16,4 11-32-16,1 4-50 15,-1 7-9-15,1-5 0 16,-1 24 39-16,-6 72 13 16,0-22 45-16,0 27 8 15,-1-3 8-15,7 10 4 16,7-16 3-16,6 2 3 16,8-22 2-16,12-5-6 15,0-21-10-15,13-9-11 16,3-18-5-16,11-16 3 15,-1-19 7-15,14-20 9 16,-7-10 12-16,2-14 3 16,-15-1-2-16,-9-9 13 0,-18 10 9 15,-7-9 2-15,-14 8 5 16,-3 2 50-16,-3 18 1 16,-1 4 18-16,-3 21 0 15,1 7-19-15,1 6-63 16,-5 7-36-16,0 6-29 15,-8 13-12-15,-3 9 14 16,-3 13 10-16,5 3 18 16,2 9 5-16,8-6 8 0,8 1 2 15,5-11 1 1,13-1-30-16,5-16-22 0,18-10-18 16,9-17-23-16,22-26-122 15,1-21 46-15</inkml:trace>
  <inkml:trace contextRef="#ctx0" brushRef="#br0" timeOffset="1967.23">5907 1441 737 0,'0'1'174'0,"-1"-1"22"16,0 14-204-16,-4 9-43 15,0 12 2-15,-6 27 7 16,-1 18 34-16,-8 22 4 0,-2 0 1 16,-3 20 1-16,2-10 2 15,-2 4 1-15,7-18-1 16,4 1 2-16,8-26-2 16,6-9-10-16,6-20-20 15,15-8-29-15,8-23-4 16,21-21 3-16,12-20 12 0,23-23 15 15,1-10 24-15,5-14 2 16,-18 8-2-16,-11 2 35 16,-28 15 36-16,-11 5 46 15,-15 18 13-15,-5 7 13 16,-2 8-29-16,-2 4-22 16,-1 2-29-16,0 4-9 15,-1-1-18-15,2 3-20 16,0 0-24-16,0 0-21 15,-1 1-8-15,-9 32 1 16,-48 46 14-16,32-22 10 16,5 0 12-16,6 2 1 15,9-12-2-15,7-3-33 16,8-12-17-16,8-6-26 16,5-13-2-16,11-12 10 0,4-10 35 15,13-18 21-15,0-7 23 16,8-17-7-16,-9-1-4 15,-7-4 47-15,-18 10 51 16,-10-4 28-16,-15 12 16 16,-10 0 26-16,-4 8-45 15,-1-1-68-15,1 9-16 16,-1 7-12-16,5 7-35 16,1 3-55-16,4 6 1 15,-1 6-31-15,4 5-7 16,1 4-14-16,6 3 36 0,6-1-3 15,6-2 15-15,11-8 5 16,2-8 19-16,8-10-43 16,-2-9 20-16,8-12-40 15,-4-1-33-15</inkml:trace>
  <inkml:trace contextRef="#ctx0" brushRef="#br0" timeOffset="2664.5">6892 1840 47 0,'11'-12'117'16,"-8"12"-46"-16,-2 2-10 15,0 9-33-15,-1 11-33 16,-1 5-28-16,-1 14 8 0,-3 5 12 16,-3 7 13-1,0 0 15-15,-3 8 1 0,4-11-1 16,2 1 1-16,2-13-10 16,7-5-5-16,0-12 6 15,6-5 0-15,-2-6-5 16,3-6 5-16,1-8 1 15,4-5 17-15,-2-8 11 16,4-10 22-16,0 0 5 16,1-11 2-16,-2-2-18 15,6-3-9-15,-2 5-20 0,-1-3-4 16,-4 14 0-16,-1 4 11 16,-7 11 2-16,-1 4 0 15,-2 3-8-15,1 2-12 16,-1 2-15-16,3 1-10 15,1 3-1-15,6 8-2 16,-1 4 5-16,6 9 2 16,-2 6 8-16,4 8 3 15,-2-3 2-15,6 2 2 16,-3-7-1-16,8-9-1 16,-1-12 0-16,6-14 8 15,-4-15 2-15,11-22 11 16,-4-7 2-16,6-23 3 15,-8-3-7-15,1-28 1 16,-8 5-5-16,-1-18 43 16,-11 14 5-16,-1-15 5 0,-6 23-1 15,-5-6 17-15,-5 17-37 16,-2 1 7-16,-3 24 4 16,-4 11 7-16,-1 18-16 15,0 8-20-15,0 11-27 16,-3 8-35-16,-1 11-18 0,-7 23-12 15,-4 14 10-15,-8 33 6 16,0 12 27-16,1 24 2 16,6 0 10-16,0 28 0 15,12-14 4-15,7 10 1 16,6-9-10-16,14 8-34 16,9-31-18-16,11-4-29 15,3-21-8-15,17-15-32 16,2-25-52-16,6-8 25 15</inkml:trace>
  <inkml:trace contextRef="#ctx0" brushRef="#br0" timeOffset="2885.98">7326 1866 1114 0,'4'-6'158'15,"18"-7"133"-15,15-9-349 16,32-16-74-16,19-7-44 16,26-7-121-16,-11 9-54 15</inkml:trace>
  <inkml:trace contextRef="#ctx0" brushRef="#br0" timeOffset="3818.69">7688 2003 736 0,'-18'-2'134'0,"10"0"50"16,10 2-227-16,9-1-21 15,4-3 5-15,12-1 15 16,7-1 23-16,14 1 14 16,2 2 7-16,9 4 3 15,-5 6 2-15,0 2 0 0,-10 5-1 16,-6 3-1-16,-14-2-3 16,-9 0-8-1,-8-1-4-15,-11 2 2 0,-8 0 4 16,-9 4 6-1,-3-2 7-15,-4 3 6 0,2-9 2 16,6-3 14-16,7-8 16 16,5-2 8-16,6-6-8 15,12-14-28-15,11-8-21 16,18-18-19-16,12-7-11 16,18-17 6-16,-1 6 23 0,8-8 8 15,-15 10 1-15,-1 1 5 16,-14 17 4-16,-6 2 5 15,-15 18 2-15,-7 7 4 16,-8 9-9-16,-8 5-14 16,-3 5-12-16,-10 9-11 15,-4 4-12-15,-9 17 0 16,-2 8 6-16,-11 18 5 16,1 2 3-16,-1 11 6 15,6-6 4-15,2 10 2 16,12-9 4-16,8 3 2 15,12-12 1-15,13-4-8 16,9-15-7-16,11-13-11 16,2-16 2-16,10-16 5 15,-3-16 10-15,10-21 7 0,-7-11-10 16,3-18-105-16,-13 6 27 16,-10 2 147-16,-18 15-1 15,-14 2 39-15,-11 13 107 16,-13-5-38-16,-5-1-161 15,-11-1 15-15,-4 6-23 16,-6 3 12-16,8 9 18 16,6 4 16-16,11 6-12 0,9 4 2 15,12 6-22-15,6-2-31 16,10-5-10-16,19-6-8 16,12-10 2-16,23-15 4 15,13-7 20-15,17-9 4 16,-9 1 6-16,3 2 0 15,-23 17-4-15,-13 10-19 16,-25 14-3-16,-9 8-17 16,-12 11-9-16,-7 10 2 15,0 10 16-15,-6 19 3 16,-2 11 16-16,-3 16 8 16,0 1 4-16,-1 18 1 15,4-3 0-15,-1 17 2 16,6-3 4-16,1 13 4 0,3-13 4 15,3 9-8-15,7-18-24 16,3-4-105-16,3-21 15 16</inkml:trace>
  <inkml:trace contextRef="#ctx0" brushRef="#br0" timeOffset="4103.56">9266 971 1248 0,'-3'-11'199'0,"2"9"104"16,2 8-378-16,2 21-3 16,-1 5 16-16,1 25 16 15,3 11 34-15,-1 28 5 16,-4-5 2-16,-5 28 1 15,2-9 2-15,-6 13 3 16,-1-17 3-16,1 3-44 16,2-19-38-16,4-5-85 15,4-20-47-15,11-20-85 16,5-24-29-16</inkml:trace>
  <inkml:trace contextRef="#ctx0" brushRef="#br0" timeOffset="4553.85">9552 1560 921 0,'-6'2'118'0,"10"4"100"16,-4 5-282 0,3 14 2-16,-2 7 23 0,3 12 16 15,2 2 19-15,1 1 4 16,2-10 2-16,-1-8-2 15,-2-14 1-15,-1-6 0 16,-3-8 1-16,3-2 5 16,0-9 3-16,10-15 0 15,6-9-1-15,8-19-4 16,-2-6-2-16,-4 5 37 16,-10 10 9-16,-8 5 50 15,-11 18 12-15,-3 3-4 16,-2 4-42-16,-6 1-18 15,1 9-55-15,-9 2-24 16,-4 9-6-16,-6 8-1 16,3 8 5-16,-7 17-3 15,10 4 9-15,0 18 3 16,10 1 4-16,7 8-3 16,11-9-1-16,11 0-24 0,11-13-14 15,11-6-32-15,4-16-4 16,13-11-11-16,0-20-40 15,10-16-56-15,-7-14 14 16</inkml:trace>
  <inkml:trace contextRef="#ctx0" brushRef="#br0" timeOffset="4887.24">9990 1498 1021 0,'1'-10'223'0,"-2"7"71"15,-1 1-324-15,2 2-41 16,0 0-20-16,0 0-17 15,0 0 17-15,0 0 19 16,2 1 35-16,11 18 14 16,47 47 19-16,-31-18 3 15,-3 8 3-15,-3 12-2 16,-10-1 0-16,-8 3-3 16,-7-13-1-16,-4-10 1 15,-2-16 2-15,1-10 11 16,5-14 21-16,-1-5 74 15,3-4 23-15,0 0-8 0,0 0-26 16,13-36-43-16,23-52-74 16,-4 19-21-16,4 2 5 15,2 2 13-15,-9 22 25 16,1 10-52-16,-7 18-42 16,4 12-102-16,-4 22-84 15,-14 10-46-15</inkml:trace>
  <inkml:trace contextRef="#ctx0" brushRef="#br0" timeOffset="7613.46">11280 1794 274 0,'1'0'189'0,"-2"-2"-11"16,-2-7-64-16,2 8-26 15,0-1-47-15,1 0-12 16,0-7-13-16,0-13 0 16,1-38 0-16,2 26 0 15,0 0-5-15,4-9-5 16,2 0-6-16,4-4 5 15,3 3 4-15,6-8 0 16,0 3-2-16,3-4 1 16,-1 1-4-16,9-2-7 15,-1 6-1-15,9-2-2 16,3 4-1-16,14-3-1 16,-1 10 3-16,13-19 0 15,-7 10 2-15,6-2 0 0,-16 5 2 16,-1-1 0-16,-17 23 0 15,-3 1-3-15,-10 10-2 16,-1 4-15-16,-5 4-12 16,0 4-31-16,-3 5-17 15,-2 6-79-15,-3 4-14 16,-9 19 10-16,-7 6-59 0</inkml:trace>
  <inkml:trace contextRef="#ctx0" brushRef="#br0" timeOffset="7999.78">11451 1665 855 0,'2'1'114'0,"-4"0"56"16,6 4-262-16,-4-5 2 16,1 0 19-16,6 4 12 0,21 14 49 15,40 50-3-15,-34-32-1 16,8 11-1-16,-3-4 0 16,9 10 3-16,0-6 5 15,4 1-1-15,-1-8 2 16,14 2 3-16,-4-12 0 15,14-5 2-15,0-10 6 16,9-4 2-16,-14-10 0 16,1-7 1-16,-18-2 0 0,-5-4 0 15,-14 1 1-15,-6-2 1 16,-9 6-14-16,-4-1-150 16,-13-1 45-16</inkml:trace>
  <inkml:trace contextRef="#ctx0" brushRef="#br0" timeOffset="9107.4">12798 445 761 0,'5'-5'110'0,"-7"9"69"15,-1 3-231-15,0 3-7 16,-4 13 15-16,0 14 13 15,0-2 18-15,3 10 2 16,2 3 2-16,4 2 0 16,3-8-2-16,5 3-9 0,2-10-4 15,5-4-10 1,3-13-1-16,9-8 5 0,2-12 11 16,14-8 9-16,3-11 12 15,14-12 1-15,-6-4-2 16,-2-7 4-16,-12 6-2 15,-8 2 41-15,-18 12 13 16,-6 5 14-16,-6 9 3 16,-3 5 5-16,-2 1-44 15,0 1-16-15,0 3-17 0,-1 0-13 16,1-1-11-16,0 1-5 16,1 0-1-16,-1 0-18 15,1 0 1-15,0 1 0 16,0 0 9-16,1 17 7 15,1 15 21-15,10 40 10 16,-2-33-4-16,4 1-24 16,-1-12-11-16,3-6-50 15,0-12-38-15,11-9-19 16,1-16-28-16</inkml:trace>
  <inkml:trace contextRef="#ctx0" brushRef="#br0" timeOffset="9524.51">13573 309 1000 0,'4'1'165'0,"-3"7"91"15,-1-3-321-15,0-5-36 16,0 0 13-16,0 0 8 15,0 1 16-15,2 22 22 16,2 40 25-16,-5-15-1 16,-2-3 5-16,-3 20 4 15,0 2 2-15,-1 20 5 16,1-10 5-16,1 15 4 16,5-11 2-16,7 3-50 15,4-14-46-15,11 5-99 16,1-26-37-16</inkml:trace>
  <inkml:trace contextRef="#ctx0" brushRef="#br0" timeOffset="9884.15">13555 882 534 0,'-5'-10'394'0,"-1"6"-100"16,4-2-34-16,0-4-267 15,4 3-21 1,1-3-5-16,3 0 5 0,2 0 0 16,0 2 8-16,-1 1-2 15,-1 4 6-15,2-1-7 16,1 5 1-16,11 0-1 16,3 3 4-16,10 4 6 15,2 4 3-15,0 1-14 16,-8 5-9-16,-4-1-40 15,-13-1-21-15,-6-4-1 16,-9 5 14-16,-13 3-19 16,-9 0 35-16,-13 2 22 15,-3 0 4-15,-3-9 5 16,8-6 30-16,1-3-27 0,13 0-10 16,-1-3-60-1,3 2-15-15</inkml:trace>
  <inkml:trace contextRef="#ctx0" brushRef="#br0" timeOffset="11331.66">13819 898 231 0,'6'12'20'0,"1"-4"37"15,1-4-75-15,7 11 9 16,4-3 11-16,3-3 7 16,-5-4 8-16,1-1 35 15,-4-8 18-15,6-2 4 16,0-7-5-16,14-14-3 16,0-2-31-16,0-14 52 15,-11 3 35-15,-7-11 14 16,-15 5-5-16,-4-12-3 15,-5 4-69-15,-4 1-43 16,-3 7-5-16,3 1 38 16,0 22 0-16,2 9 1 15,5 0-1-15,2 5-16 0,-2 9-47 16,4-3-21-16,-2-8-14 16,2 17-22-16,-1-5 3 15,-3 11-3-15,0-1 13 16,-2 12 6-16,0 4 19 15,2 25 4-15,5-2 11 16,8 19 9-16,4 9 6 16,11-3-9-16,5-14-11 0,12 0-12 15,0-16-6-15,11-13-6 16,-1-16 11-16,14-7 11 16,-4-17 12-16,10-16 2 15,-9-2 5-15,3-4 4 16,-17-6 2-16,-10-2 38 15,-13 6 4-15,-5-8 5 16,-12 7 2-16,-3 2 35 16,-3 11-19-16,-2 3 12 15,0 8-7-15,0 1-16 16,-1 9-46-16,-1-2-27 16,2 1-15-16,0 0 0 15,-1 0 9-15,-3 1 3 16,-18 10 9-16,-42 33 0 15,37-15 3-15,-6 7-2 16,8-1 1-16,1 1-19 0,12-10-13 16,5-1-6-16,8-9-3 15,8 4-6-15,5-8 21 16,14 2 15-16,8-12 8 16,11-4 8-16,-1-9 9 15,5-1 8-15,-13-3 12 16,-8-6 13-16,-10-1-1 15,-6-4 23-15,-9 1 7 16,-1-5 15-16,-2 9 0 16,-4-1 1-16,0 7-24 0,1 2-11 15,-2 6-29-15,-1 0-17 16,4 6-5-16,-2 0-6 16,1 1-2-16,1 0-8 15,1 0-3-15,-1 0-26 16,0 0-71-16,0 0-4 15,0 0 2-15,1 0-7 16,0 1 25-16,2 4 76 16,20 8 9-16,67 32 10 15,-24-40 9-15,25-13-33 16,-6-7-28-16,5-9-6 16,-23-6 12-16,-14 4 91 15,-26 7 52-15,-5-2 38 16,-15 10 9-16,-4-3-27 0,-2 1-40 15,-2-4-11 1,-2 6-4-16,-3-1-6 0,-1 6 9 16,-4 0-53-16,-2 4-6 15,-9 1-12-15,1 6 0 16,-7 2-4-16,4-1 3 16,-8 13 1-16,3 0 4 0,-4 10-4 15,3 5 5 1,-4 18-70-16,10-6 1 0,4 4 2 15,11-6 4-15,8-1-6 16,12-14 67-16,6 0-7 16,6-9-1-16,13-6 4 15,6-15 6-15,22-14-40 16,8-6-50-16,19-13-19 16,-7-3-60-16,-6-6 52 15,-24 9 231-15,-14-1 216 16,-24 13-16-16,-8 4-58 15,-8 8-87-15,0 3-111 16,-1 1-44-16,0 1-7 16,1 4 1-16,0 0-1 15,0 1-4-15,0 0-12 16,1 0-6-16,-2 0-13 0,2 0-1 16,-1 0 36-16,0 1-80 15,0 0 7-15,-3 19 14 16,-4 44 7-16,11-32-32 15,8 4 85-15,10-7-6 16,17-7-44-16,12-11-55 16,23-6-30-16,5-10-48 0</inkml:trace>
  <inkml:trace contextRef="#ctx0" brushRef="#br0" timeOffset="12112.28">16221 790 280 0,'16'-20'267'0,"-7"-1"-62"15,-5 13-35-15,-2 0-90 16,-4 1-66-16,-2-4-3 15,0 2 1-15,-4 0 7 16,2 0-7-16,-7-1 8 16,-1 4-7-16,-3 2-15 15,-3 0-10-15,-8 10-2 16,-1 3 2-16,-9 12-1 16,-3 4 1-16,-2 16-1 15,3-2 2-15,5 1-62 16,13-8 3-16,7 8-4 15,11-14-6-15,10 2-10 16,9-5 62-16,16-5 2 16,11-13 6-16,21-13 10 0,4-14 13 15,7-7 3-15,-11-3 3 16,-6-19 7-16,-18-2-4 16,-6-7 65-16,-11-3 47 15,1-10-92-15,-2 5-157 16,-3-5 256-16,-6 17-3 0,-5-12-103 15,-7 7 62 1,-8 10 233-16,-1 15-249 16,-3-2-65-16,5 20 53 0,1 5 21 15,2 10-91-15,-1-3-17 16,3 8-8-16,1-2-21 16,-1 0-2-16,1 1-9 15,-7 17 9-15,-21 61 6 16,17-33 20-16,0 13 5 15,4-7 16-15,4 23 3 16,4-19 6-16,6 17-4 16,8-8-8-16,14 10-22 15,7-24-12-15,15-6-11 16,3-15-4-16,14-16 0 16,-3-17 12-16,9-13-5 15,-6-9 13-15,7-17 5 0,-11-2 0 16,4-6 12-1,-18 10 81-15,-10 1 53 16,-17 16 16-16,-10 1 24 0,-10 6 8 16,-2 4-61-16,0 9-54 15,-2-3-19-15,1 5-19 16,0 1-19-16,0 0-8 16,0 0-13-16,0 0-1 15,0 0-12-15,-1 0 5 16,1 1-3-16,0 2 9 0,-2 16 9 15,0-1 16-15,0 48 11 16,6-34 11-16,2 7 7 16,2 1-13-16,1 1-45 15,-2-13-42-15,1-6-90 16,-3-8-34-16,-7-29-44 16</inkml:trace>
  <inkml:trace contextRef="#ctx0" brushRef="#br0" timeOffset="12305.49">17095 385 959 0,'8'5'125'0,"-4"10"90"16,-5-14-287-16,1 8-3 15,0-7 22-15,0 24 28 0,3-2-14 16,-1 13-77-16,-1-1-48 15,1 10-50-15,3-11-80 16</inkml:trace>
  <inkml:trace contextRef="#ctx0" brushRef="#br0" timeOffset="13445.18">17299 601 334 0,'6'-7'140'15,"-5"9"-7"-15,-1-2-80 16,0-1-79-16,0 1-14 16,0 0-2-16,0 0-1 15,0 1 14-15,1 7 8 16,5 17 13-16,13 42 6 16,-12-27 6-16,2 2 5 15,-1-8-1-15,-1-4 3 16,-1-12 1-16,-2-8 5 15,-2-7-1-15,0 0 7 16,0-3 3-16,-2-1 27 16,0 0-3-16,2-1 2 0,3-9 7 15,1-14 69-15,43-35-18 16,-37 33 5-16,-5 8-4 16,2-10-29-16,2 0-71 15,-3 0-4-15,0 9-8 16,0-2-1-16,-3 12 13 15,-2 5-9-15,1 0-10 16,-1-1-5-16,0 5-6 16,-3 0-18-16,0 0-2 15,0 1-7-15,0 0 3 0,2 1 2 16,5 13 18-16,5 11 7 16,18 35 10-16,-17-26 4 15,0 0 4-15,3 8 1 16,0-9 1-16,7 3 2 15,5-9-1-15,8-8 2 16,4-12-1-16,6-4 3 16,-5-5 1-16,1-6 4 15,-10 1-1-15,-3-2 10 16,-7-4 1-16,-4-8 8 16,-4-1-2-16,-4-8 5 15,-3 2 0-15,-2 2 16 0,-4 2-9 16,-3-1-6-1,-2 7-2-15,-1 3-9 0,1 4-23 16,-2 4-6 0,3 6-4-16,-2 1-16 0,4 0-7 15,0 0-7-15,-1 1 1 16,-17 4 2-16,-4 19 10 16,-37 44-40-16,42-36 8 15,4 3 2-15,8-9 2 16,5 1-7-16,7-11 44 0,8-2-1 15,5-5 3-15,10-2 4 16,3 3 9-16,5 1 4 16,-2 0 1-16,-2 4-3 15,-7 8-3-15,-1-1-3 16,-8 5-1-16,3 11-2 16,-4 3 0-16,2 14-1 15,-3 4 1-15,4 12-2 16,-6-3-1-16,0 13 2 15,-1 1 1-15,-2 22 0 16,-5-6 4-16,-3 13 1 16,-2-17 2-16,-4-6 0 15,-2-26-1-15,0-8 2 16,1-21 1-16,1-8 4 16,2-15 7-16,-2-5 28 15,2-6 10-15,-2-4 9 0,3 4 3 16,-17-19-249-1,-75-73 66-15,31 22-270 0,1 0 636 16,9 6 388-16,35 20-383 16,27-6 39-16,11 6-388 15,3-7 43-15,2 1-9 16,5-2 13-16,-10 19 92 0,2-1-4 16,0 4-33-16,3 0-1 15,-3 3-2-15,1 2-7 16,-5 8 4-16,-4 3-5 15,-6 4-12-15,-1 3-107 16,0 3-196-16,6-1 16 16</inkml:trace>
  <inkml:trace contextRef="#ctx0" brushRef="#br0" timeOffset="14673">13516 2917 955 0,'60'-46'217'0,"-58"36"93"16,-3 6-278-16,-1-1-1 15,0 2 1-15,1 2-5 16,-1-1-9-16,0 1-12 16,-5-2-14-16,-17-10-11 0,-36-17-2 15,29 22-3-15,2 2 7 16,1 3 0-16,7 5 3 15,-5 6-8-15,4 3 2 16,-3 9-9-16,0 3-5 16,-2 11-20-16,7 0-33 15,7 13-64-15,8-2 3 0,10 5-8 16,7-5 14-16,12 1 28 16,4-11 62-16,16-9-3 15,4-12 5-15,18-21 7 16,6-15 15-16,20-24-54 15,0-11 31-15</inkml:trace>
  <inkml:trace contextRef="#ctx0" brushRef="#br0" timeOffset="14749.06">14081 2468 813 0,'-2'-60'-42'16,"-11"4"224"-16</inkml:trace>
  <inkml:trace contextRef="#ctx0" brushRef="#br0" timeOffset="14983.64">14015 2112 790 0,'-4'-24'162'15,"2"18"75"-15,2 5-255 16,-3 2-9-16,2-1-16 16,0 0-4-16,-3 7-8 15,-12 29 16-15,-17 53-2 0,14-31 10 16,2 20-2-16,3-7 7 16,5 20 0-16,3-4 10 15,5 14 2-15,5-12 7 16,1 6 2-16,5-17 3 15,3 0 4-15,4-16 4 16,4 1 2-16,1-16-4 16,5-7-18-16,-2-16-11 0,8-10-27 15,1-15-48 1,13-16-55-16,4-12-5 0</inkml:trace>
  <inkml:trace contextRef="#ctx0" brushRef="#br0" timeOffset="16105.19">14356 3065 328 0,'16'-34'300'16,"-9"11"-76"-16,-1-7-35 15,1 3-179-15,0-6-17 16,-1 8-3-16,-1 3 36 16,-4 10 35-16,-2 6 43 15,0 9-12-15,-2-4-20 16,2 1-43-16,0 0-35 16,0 0-30-16,0 0-16 15,-1 0 5-15,1 0 0 16,0 1 12-16,-8 15 4 15,-5 10 15-15,-19 47 3 16,21-33 7-16,2 10-1 16,7-6-9-16,7 2-31 0,6-14-10 15,9-5-10-15,4-15 5 16,13-9 15-16,3-14 32 16,10-11 13-16,-1-5 11 15,-2-9 40-15,-16 6 28 16,-7-1 28-16,-14 5 1 0,-7 0 0 15,-3 4-39-15,-1-3-40 16,-2 3-30-16,-1 2 17 16,0 7 4-16,-1 4-2 15,2 3 9-15,-3 4-6 16,2 3-24-16,4-1-13 16,0 0-5-16,-2 0-6 15,1 0 0-15,0 0-34 16,0 0-74-16,-1 0-9 15,1 0 2-15,1 0 7 16,1 0 41-16,1 0 85 16,29 1 14-16,43-7 6 15,-41-6 2-15,-2 0 14 16,-15 4 0-16,-7 3 0 16,-6 4-4-16,-1 1-13 15,-1 1-19-15,0-1-15 16,0 0-6-16,0 0-8 15,0 0 6-15,0 1-1 0,1 10 8 16,4 15 5-16,8 37 11 16,-9-28 5-16,2-2 7 15,3 5 5-15,2-8 2 16,5-3 0-16,3-9 1 16,11-9 8-16,8-12-1 0,20-13 0 15,2-10 0-15,5-9 0 16,-11-1 2-16,-10-1 94 15,-21 12 15-15,-9 3 10 16,-10 8-2-16,-3 5-10 16,0 3-96-16,1 0-13 15,-4 5-6-15,2 1-2 16,0 0-3-16,0 0-12 16,0 0-9-16,0 0-21 15,0 0-9-15,-1 0-16 16,1 0 6-16,-1 1 4 15,0 0 17-15,1 14 12 16,0 9 20-16,5 45 9 16,0-36 4-16,3 4-2 0,4-8-5 15,5-1-5-15,4-11-4 16,7-7 4-16,4-11 3 16,21-12 6-16,5-9 4 15,15-13-2-15,0-6-3 16,-5-1 5-16,-23 7 21 15,-13 6 52-15,-18 13 21 16,-9 6 32-16,-6 5 9 16,-1-1 5-16,1 4-45 0,0 1-18 15,0 0-33-15,0-1-20 16,0 1-31-16,0 0-10 16,-1 0-3-16,1 0-5 15,0 1 0-15,0 0-14 16,0 0-10-16,0 0-32 15,-1 0-9-15,1 1-80 16,0 0 17-16,0 15-4 16,2 8 24-16,15 40-40 15,2-39 49-15,13-2-111 16,6-10-14-16</inkml:trace>
  <inkml:trace contextRef="#ctx0" brushRef="#br0" timeOffset="17349.68">16273 2793 962 0,'-3'-1'207'16,"1"2"70"-16,2 1-289 15,0-2-36-15,-1 0-8 16,0 0-13-16,0 0 9 16,0 0 3-16,1 1 15 15,-2 13 8-15,1 10 21 16,-2 41 6-16,-2-36 7 15,-1 5 4-15,4-5 1 16,-1 3 1-16,-1-7 0 0,3-2 1 16,-1-7-3-16,2-4-4 15,1-7-2-15,1-3 6 16,2-3 6-16,-4 0 8 16,0-1 2-16,1 0-3 15,17-22-3-15,41-40 2 16,-36 36 0-16,-1 1 14 15,-16 17 4-15,-1 2-5 16,0 1-9-16,-1 2-12 16,-3 4-14-16,1 0-10 15,-2 1-3-15,0 0-18 16,0 0-5-16,0 0-3 16,0 1 9-16,1 0 6 15,3 22 19-15,54 44 11 0,-32-34 5 16,6 3 0-16,0-8 0 15,3-5 0 1,-5-10 2-16,0-9 3 0,-7-11 3 16,6-11 1-16,0-9-1 15,6-15 0-15,0-3-1 16,-3-5 57-16,-9 8 5 16,-4-14 1-16,-11 8 1 0,-4-5 45 15,-1 1-52-15,-2-7 2 16,-3 13 5-16,-2 4 13 15,-1 9-46-15,-1 3 2 16,0 14-6-16,0 1-7 16,0 7-19-16,3 2-11 15,0 4-15-15,1 1-26 16,1 1-18-16,0 0-32 16,0 0 1-16,0 2-4 15,-5 29 21-15,-6 59 16 16,5-25 34-16,2 19-39 15,2-4 12-15,2 17-28 16,5-11-30-16,7 1-45 16,5-14 28-16,6-10-28 15,4-26 30-15,2-15 34 0,-1-21 47 16,12-19 19-16,-2-9 27 16,8-14 4-16,-2-3-3 15,-2-8 17-15,-12 9 26 16,2-7-72-16,-3 3-96 15,-1-3 0-15,-5 6 56 16,-2 1 77-16,-10 13 120 16,-7 8 123-16,-7 12 3 15,-1 2-74-15,0 6-108 16,-7-3-57-16,0 5-30 16,-9 6-12-16,-2 2-5 0,-5 6-5 15,2 6 7-15,-7 9-2 16,3-1 8-16,-3 9 0 15,2-1 6-15,3 4-2 16,8-4 2-16,7 3-49 16,8-3 1-16,8-4-9 15,7-8 2-15,7-4 3 16,6-10 54-16,7-8 10 16,1-6 13-16,9-15 7 15,3-6-1-15,6-11-1 16,-9-1 0-16,-1-1 23 15,-14 8 15-15,-8 3 31 16,-12 6 3-16,-2 0-1 0,-6 5-18 16,0 0 6-16,-2 1-30 15,0 5 0-15,0 3-4 16,0 0-14-16,2 6-25 16,1-1-12-16,0 2-11 15,1 0-19-15,0 0-12 16,0 0-72-16,0 2-23 15,0-1 0-15,1 9 16 16,7 10 8-16,33 30 71 16,5-36 9-16,8-7-23 0,18-7-60 15,1-7-18-15,9-9-38 16</inkml:trace>
  <inkml:trace contextRef="#ctx0" brushRef="#br0" timeOffset="18726.95">17925 2784 343 0,'14'-16'292'16,"-13"6"-51"-16,-4-5-30 15,-1 2-113-15,-4-1-31 16,-1 3-29-16,-4 0-12 16,0 5-18-16,-5 4-6 15,-1 0-8-15,-3 2-7 16,2 3 2-16,-6 3-3 16,4 4 3-16,-6 11-4 15,2 5 3-15,-3 7-3 16,5 0 4-16,3 4-93 15,9-6-12-15,4 3-1 0,7-9 0 16,10 2-9-16,3-6 90 16,16-6 10-16,7-10 1 15,11-7 3-15,0-10 10 16,7-5 6-16,-10-2 11 16,-8-3 79-16,-14 7 17 15,-1-6-6-15,-6 0-9 0,-1-1-5 16,0 2-67-16,0-1 6 15,-5 8 23-15,-5 6 36 16,-3 5 0-16,0 2-8 16,-1 0-24-16,0 0-24 15,0 0-29-15,1 0-12 16,-1 0-5-16,-1 0-3 16,1 0 6-16,1 0 0 15,-1 0 7-15,1 0 4 16,0 0 7-16,0 0 1 15,0 0 2-15,0 0 0 16,0 0-1-16,0 0-2 16,0 0 1-16,0 0 1 15,0 0 1-15,0 0-3 16,0 0 1-16,0 0 1 0,0-1 5 16,0 1 8-16,0 0 8 15,0-1 9-15,0-1 3 16,0 1 4-16,0 0-2 15,-1 0 7-15,1 0-6 16,0 0-2-16,-1-1-10 16,1 0-10-16,-1 1-12 15,0 0-5-15,-1 0-1 16,1 0 1-16,1-1 2 16,-1 1 1-16,1 0 0 15,0 0-1-15,0 0 1 0,-1 0-3 16,1-1 0-16,0 1-5 15,0 0 1-15,0 0 1 16,0 0 3-16,0 0 2 16,0 0 4-16,0-1 1 15,0 0 0-15,0 0 2 16,0-2 3-16,0-7 7 16,0 0 7-16,0-1 6 15,0 0-1-15,0-5-3 16,-1-35-8-16,0 34-2 15,0 0-6-15,1-1 6 16,1 4 8-16,-1-4 12 16,-1 3 2-16,-2-5-1 15,0 0-8-15,-2-5-7 0,1 1-11 16,-1-2-7 0,3 7-2-16,-1 0 1 0,3 4-1 15,0 0-2-15,0 2 3 16,0-6-1-16,1 5 1 15,-1 0 0-15,0 4 1 16,0 1-3-16,-1 5-3 16,0 2-17-16,0 1-14 15,0 2-24-15,1 0-11 0,-1 0-29 16,1 0 9-16,0 1 4 16,0 13 24-16,0 22 10 15,2 41 30-15,-1-18 10 16,-1 0 9-16,0 13 5 15,4-4 4-15,1 4-4 16,2-17-6-16,6-5-11 16,3-17-9-16,3-9-8 15,1-10 4-15,7-7 5 16,2-9 12-16,12-7 6 16,2-8 6-16,2-7 2 15,-5-1 3-15,-6-2 9 16,-15 4 7-16,-5-1 21 15,-8 7 5-15,-2 2 3 16,-1 3-2-16,-2 1 7 0,0 4-11 16,-1 1 15-16,0 3-1 15,-1 1-1-15,0 1-16 16,0 1-22-16,-1 0-30 16,2 0-33-16,-1 0-21 15,1 0-20-15,0 0 8 16,-1 1 6-16,1 14 27 0,1 18 17 15,8 31 24-15,3-27 6 16,2-5-2-16,5 3-42 16,0-12-24-16,4-4-110 15,1-13-103-15,-1-11-19 16</inkml:trace>
  <inkml:trace contextRef="#ctx0" brushRef="#br0" timeOffset="18920.88">18472 2356 970 0,'3'0'280'0,"0"4"28"16,-3-1-262-16,-1-3-94 16,1 0-15-16,0 0-23 15,0 0 22-15,0 2-38 0,0 11-29 16,0 21-114-16,-1 37 0 15,-3-29-79-15</inkml:trace>
  <inkml:trace contextRef="#ctx0" brushRef="#br0" timeOffset="19991.87">18638 2599 803 0,'3'2'136'0,"-3"-1"60"16,1 1-244-16,-1-2-16 15,0 1 10-15,1 12 9 16,2 17 27-16,8 45 6 16,-8-35 12-16,-2 3 1 15,-2-7 3-15,0-3 2 16,1-9 3-16,-1-4 4 15,2-11 4-15,1-2 7 16,-2-4 1-16,-1-3 11 16,1-2 5-16,0 1 21 15,0 0-2-15,0 0-1 16,0-1-11-16,1-5-3 0,8-13-14 16,15-43-3-16,-14 34-3 15,3-5-2-15,-2 4-8 16,1 0-11-16,-2 9-4 15,-1 3-2-15,-3 11 0 16,-1 3-9-16,-2 1-5 16,0 3-18-16,-3 0-4 0,0 0-8 15,0 0 6-15,1 2 5 16,7 8 19-16,5 15 7 16,38 36 9-16,-31-33 1 15,-4-5 1-15,4 1 0 16,-4-11 1-16,0-1-2 15,-3-7 2-15,1-1 0 16,-4-7 2-16,13-1 0 16,1-9 1-16,7-6 0 15,-2-6 6-15,-1 1 27 16,-13 1 10-16,-6 5 17 16,-6 4 3-16,0 2 9 15,-3 3-15-15,0 1-6 16,-1 3-16-16,-1 2-16 15,1 3-22-15,0 0-27 16,0 0-14-16,0 0-18 16,0 0 6-16,0 0-3 15,-1 0 13-15,1 1 2 0,0 0 17 16,-2 11 2-16,-1 4 3 16,1 40-16-16,6-36-5 15,10 0-8-15,5-4-1 16,4-2 4-16,-1-9 19 15,4 2 6-15,-5-2 11 16,-5-4 1-16,-6 2-1 0,-1 1-9 16,-2 2-3-1,0 8-7-15,1 7 0 0,1 13-3 16,0 5 6-16,1 19 1 16,-1 1 6-16,5 18 0 15,1-5 7-15,7 19-1 16,3-1 6-16,8 21 1 15,0-6 8-15,2 23-1 16,-9-16 5-16,-3 4-3 16,-11-26 0-16,-5-7-7 15,-5-29 1-15,-2-8-2 16,-1-19 0-16,-3-3 1 16,-1-11 4-16,0-2 9 15,0-7 5-15,1-4 15 0,-2-5 25 16,1-3 35-16,-2-2 1 15,-8-6-13-15,0 0-5 16,-1-3-3-16,1 1-30 16,0-5-8-16,6 6 7 15,2-6-41-15,2-5-36 16,17-32-300-16,20-8 62 16</inkml:trace>
  <inkml:trace contextRef="#ctx0" brushRef="#br0" timeOffset="21766.48">19535 964 685 0,'-3'-9'150'16,"-5"6"64"-16,6-7-203 15,2 5 2-15,2-3-1 16,-1 9-2-16,-1-2-7 15,0 0-2-15,1-1-7 16,16-11-3-16,55-40 0 16,-29 20 5-16,18-15 1 15,3 2 2-15,15-8 0 16,-6 2 0-16,8-4 0 0,-16 7 0 16,0 9 1-16,-14 6 1 15,3-6 0-15,-10 16 0 16,5-7-1-16,-10-2 0 15,-1-2-2-15,-11 15 1 16,-4 2-1-16,-10 10 2 16,-5 4-1-16,-3 2 0 0,-5 3-7 15,-1-2-17 1,0 1-24-16,-1 0-1 0,0 1-40 16,-6 21-49-16,-63 45-48 15,28-36-14-15</inkml:trace>
  <inkml:trace contextRef="#ctx0" brushRef="#br0" timeOffset="22183.21">19587 884 314 0,'-16'7'221'0,"7"-5"-38"16,7-3-23-16,2-1-143 0,0 1-13 15,0 1-20-15,0 0-13 16,0 0-9-16,1 0 2 16,3 0 2-16,21 13 16 15,46 25 5-15,-34-12 6 16,11 4 0-16,0 0 2 16,12 1-2-16,-5-4 2 15,13 10 0-15,-8-1 1 16,12 6-1-16,-9-3 1 15,8 11 0-15,-10-13 2 0,4 0 0 16,-13-6 3 0,-5-3-1-16,-14-7 0 0,-5-3-1 15,-13-6 1-15,-5-4 1 16,-1-3 3-16,-6 0 3 16,-1-3 3-16,-1-1 9 15,-1-2 4-15,0 1 9 16,0-1-1-16,-1 0 0 15,1-1-28-15,0 1-160 16,0 0 38-16</inkml:trace>
  <inkml:trace contextRef="#ctx0" brushRef="#br0" timeOffset="23416.06">21306 90 319 0,'6'-9'195'0,"-7"-4"-36"16,-7 8-41-16,-6 7-133 16,-10 4-3-16,-3-1 0 15,-10 15 2-15,3 4 9 0,-4 1 1 16,9 5 1-16,-1 13-1 16,7-10 0-16,3 8-4 15,10-11-2-15,2 0-10 16,8-5-2-16,9-5 0 15,7-13 4-15,12 16 5 16,7-10 12-16,13-6 3 16,-2 6 3-16,1 2 0 15,-8-8-2-15,-6 9 1 16,-14-2-3-16,-5 1 4 16,-8-1 1-16,-11 3 7 15,-7-4 2-15,-16 6 4 16,-8-4-1-16,-12 3 2 15,0-5-4-15,-1 0 2 16,12-8-3-16,2-2 5 16,12-3-1-16,4-3 6 0,7-1 9 15,3-2 18-15,4 2-8 16,5-3-17-16,7-1-16 16,12-8-18-16,7-2-24 15,18-13-1-15,6 4 13 16,14-5 4-16,-3 7 6 0,11 8 5 15,-11 9 2 1,5-7 1-16,-12 8 1 0,3 2 0 16,-8-3-3-16,2-2 3 15,-12 5 1-15,-1 1 2 16,-13-2 2-16,-9 6 6 16,-8-5 0-16,-5 5 6 15,-3 3 0-15,-1-2-2 16,-1-1-8-16,1 0-6 15,0 0-10-15,0 1-6 16,0 0-2-16,-3 12 0 16,0 15 5-16,-2 45 3 15,11-37 5-15,3 4 4 16,-1-2 4-16,1-2 3 16,-1-10 2-16,-2-2 4 15,-1-9-2-15,0-6-59 0,-1-3-44 16,0-20-60-16,1-6-56 15</inkml:trace>
  <inkml:trace contextRef="#ctx0" brushRef="#br0" timeOffset="23602.83">21925 128 807 0,'9'-15'138'0,"-5"5"79"31,-5 3-251-31,1 10-25 0,1-4 5 0,-1 1 1 16,0 0 8-16,0 1-7 16,1 18-15-16,1 13-100 15,5 29-7-15,-1-28-67 16</inkml:trace>
  <inkml:trace contextRef="#ctx0" brushRef="#br0" timeOffset="23960.5">22142 444 17 0,'2'0'70'0,"-1"-5"18"15,-1 9 3-15,-1-5 11 16,1 1-17-16,-1 0-13 0,1 0-32 15,0-2-7-15,0 2-11 16,0 0-5-16,0-1-10 16,0 0-4-16,0 1-1 15,0 0 4-15,0 0 0 16,0 0 0-16,0 0 0 0,0 0-2 16,0 0-3-16,0 0-4 15,0 0 6-15,0 0-29 16,0 0-1-16,0 0 3 15,0 0 4-15,0 0-8 16,0 0 11-16,0 0-69 16,0 0-25-16,0-1-34 15</inkml:trace>
  <inkml:trace contextRef="#ctx0" brushRef="#br0" timeOffset="25499.26">22041 418 322 0,'-43'4'134'16,"38"-4"-18"-16,3 3-87 16,2 1-11-16,0-4-38 15,0 0 13-15,0 0 1 16,0 0-9-16,0 0-2 0,0 1-3 15,0 0 5-15,2 8 5 16,4 9 5-16,15 36 2 16,-14-39 2-16,-2 7 0 15,1-3 0-15,2 7-1 16,-1-10 0-16,0 3 0 16,-2 0 2-16,-2-8 6 15,-2-5 7-15,-1-3 26 16,-1-2 37-16,0-2 15 15,0-1-26-15,0 0-46 16,0-9-25-16,1-18-25 16,2-40-10-16,1 35 29 15,1 9 44-15,0-6 10 16,2 11-6-16,0 2-1 16,0 6-9-16,2-2-11 15,0 15-19-15,5-3-13 16,-1 6-11-16,4-9-6 0,1 1 1 15,3 6 1-15,2 3 8 16,4 2-1-16,-1 7 8 16,7 15 5-16,-3-5 5 15,2 6 3-15,-4 0 5 16,-4 2 1-16,-9-13 1 0,-3 0-1 16,-7-9 0-16,-2-2 2 15,-3-5 0-15,2 2 5 16,-1-5 2-16,0 0 2 15,0 0 1-15,0-1 4 16,0-1-5-16,6-3-2 16,25-22-4-16,47-41-2 15,-32 35-6-15,6 2 0 16,-13 12 2-16,0 3 3 16,-11 1 3-16,-5 1 9 15,-8 5 5-15,-3-1 19 16,-8 5 3-16,0 4 16 15,-3 0 5-15,-1 1 27 16,-1 0-5-16,0-1-8 16,0-1-20-16,-1 1-27 15,1 0-40-15,-1 1-22 16,0 0-2-16,-19 8 0 0,-37 22 11 16,34-20 0-16,4 12 3 15,7-1-6-15,7 0-1 16,7 4-7-16,7 2 2 15,12-6-2-15,5 0 8 16,13-9 2-16,4-10 12 16,8-6 6-16,-1-9 8 0,0-9 1 15,-11-2 3-15,-4-8 5 16,-14 11 7-16,-6-2 34 16,-8 12 16-16,-5 3 26 15,-1 8-4-15,-2-3-11 16,1 3-40-16,0 0-39 15,-1 0-44-15,1 0-28 16,0 0 1-16,0 1 1 16,0 6 21-16,-1 25 11 15,-3 43 24-15,6-24-1 16,3 1 6-16,7 15 2 16,5-7 5-16,6 9 1 15,2-10 3-15,3-1 2 16,-4-14 0-16,-1-4 4 0,-8-10 0 15,-3-6 3-15,-5-13 4 16,-3-6 12-16,-3-1 3 16,0-5 10-16,-1 0 9 15,0 0 1-15,1 0-14 16,-1 0-18-16,0-2-8 16,1-15-16-16</inkml:trace>
  <inkml:trace contextRef="#ctx0" brushRef="#br0" timeOffset="27341.77">23090 384 301 0,'-3'1'28'0,"1"0"39"15,0 0-91-15,-1 6-1 16,0 1 12-16,0 4 5 15,-2 7 3-15,-5 38-2 16,10-31 2-16,2 11-2 16,2-2 3-16,1 5 2 15,2 1 1-15,1 8-2 16,1-5 1-16,3 7-3 16,2-7 1-16,4 9 0 15,1-6 2-15,1 9 3 16,-2 0 0-16,-6 13 3 0,-7-10 0 15,-9 3 3-15,-6-8 0 16,-8-8 3-16,-2-17 1 16,-3-2 13-16,1-14 7 15,-2-5 11-15,3-1-2 16,-10-3-3-16,-1-9-15 16,-10-4-11-16,-1-9-12 0,-7-8 3 15,5 0 1-15,-5-8 42 16,12 2 33-16,2-3 53 15,16 1-4-15,5-7-3 16,14 8-38-16,3-6-13 16,7 3-50-16,5-5 6 15,4 5 1-15,9-2-4 16,2 7-17-16,9-3-7 16,-1 7-5-16,9-10-1 15,-2 3 1-15,5-4-2 16,-5 9 1-16,2-2-6 15,-8 10-14-15,-2 5-25 16,-10 8-14-16,2 1-54 16,-5 5-36-16,4 4-83 15,-7 8-11-15</inkml:trace>
  <inkml:trace contextRef="#ctx0" brushRef="#br0" timeOffset="28027.47">23257 981 396 0,'16'-11'166'16,"0"-4"-5"-16,5-5-78 16,3-1-79-16,5-5 0 15,-4 4 8-15,-1-9 23 16,-6 1 8-16,0-14 14 15,-4 5 1-15,2-13 7 16,0 5-23-16,4-13-9 16,-4 4-11-16,1-3-2 15,-3 10-9-15,-5-11 19 16,-3 12 8-16,-5 1 21 16,-2 4 3-16,-3-1 2 15,-3 18-15-15,-1 3-11 16,1 8-26-16,0 3-21 15,1 5-14-15,0 1-36 16,-2 11-5-16,-10 13-3 16,-4 13 10-16,-6 21 7 0,-4 13 33 15,3 7 1-15,8-13 7 16,5 17-2-16,7-14 0 16,9-3-2-16,2-7 0 15,10 10-4-15,4-21 0 16,10-4-6-16,4-13 1 15,16-12 0-15,4-13 5 16,18-16 2-16,-5-7 9 0,7-10 3 16,-18 0 5-16,-9-3 7 15,-17 5 5-15,-8-4 7 16,-10 5 1-16,-2-3 7 16,-1 12-5-16,-4-3-4 15,1 5-6-15,-3 14-2 16,-1 0-20-16,-1-5-23 15,1 14-13-15,-5 2-10 16,-1-1-1-16,-4 20 6 16,-1 3 20-16,-1 7 6 15,7 3 5-15,8 2-8 16,11-8 2-16,7 3 1 16,8-10 9-16,15-4-18 15,8-6-110-15,19-12-9 16,1-8-60-16</inkml:trace>
  <inkml:trace contextRef="#ctx0" brushRef="#br0" timeOffset="28347.1">24851 77 699 0,'-14'-14'108'16,"9"-1"77"-16,-12 28-217 16,-2 4 2-16,-10 16 3 15,-1 7 14-15,-7 30 0 16,5-5 7-16,1 10-3 16,8-6 4-16,4 13-1 15,14-12 2-15,7 22-1 16,9-11 3-16,12 9-1 15,5-8 1-15,8 1 4 16,-3-15-24-16,-4 11-48 16,-14-13-9-16,-17-7-56 15,-17-15-34-15,-20-15 5 16</inkml:trace>
  <inkml:trace contextRef="#ctx0" brushRef="#br0" timeOffset="28758.53">24289 770 659 0,'52'-8'159'16,"-16"-2"50"-16,15-3-187 16,9 1-33-16,8 2 0 15,-9 3 2-15,-7 4 0 16,-14 3 8-16,-6 1 2 15,-12-2 4-15,-4 0 2 16,-6 2 3-16,-1-4-1 16,-4 2-1-16,0-1 3 15,-2 1 0-15,-3 0 1 16,0 1 2-16,0-2-3 16,0 1-5-16,0 1-12 15,0 0-12-15,0 0-20 16,0 0-3-16,0 0-2 15,0 1 9-15,8 21 9 16,19 49 19-16,-15-27 5 0,1 6 6 16,1 3 3-16,-3-11 3 15,3 0-13-15,-7-12-31 16,-1-9-34-16,-4-10 1 16,6-13-125-16,0-14 23 15</inkml:trace>
  <inkml:trace contextRef="#ctx0" brushRef="#br0" timeOffset="28929.36">25009 451 933 0,'-2'-24'166'16,"1"21"89"-16,1 10-303 16,0-5-12-16,0-3-19 15,0 1 18-15,0 0-40 16,0 1-23-16,5 14-96 15,8 22-4-15</inkml:trace>
  <inkml:trace contextRef="#ctx0" brushRef="#br0" timeOffset="29561.27">25342 935 383 0,'7'9'127'0,"-1"-5"7"16,4 1-76-16,0-13-48 16,0-2 25-16,2-4 62 0,-1-3 23 15,-1-11 15-15,0-6-12 16,1-19-12-16,-2-6-49 16,3-14-11-16,-3 10-17 15,-1-8-1-15,-3 23-5 0,-4-14 7 16,-4 14-10-1,-3-11 4-15,-1 14-3 0,-1-6-3 16,2 21-10-16,0 8-11 16,3 15-16-16,1 5-32 15,0 3-20-15,1-1-13 16,0 1 9-16,-4 29 5 16,-6 55 29-16,2-21 19 15,-3 19 19-15,1 11 1 16,3-12 0-16,8 8-2 15,4-8-4-15,15-18-11 16,5-20-5-16,10-7-11 16,0-15 0-16,7-7-1 15,-1-6 4-15,8-5 4 16,-3-13 15-16,3-10 9 16,-6-3 5-16,-1-17 11 15,-11-1 9-15,-3-9 18 0,-10 1-3 16,-1-12 5-16,-5 11-6 15,-3-5-7-15,-4 7-16 16,-1 4 26-16,-5 21-6 16,-1 2-7-16,0 12-7 15,-1 4-23-15,1 8-37 0,1-4-39 16,1 0 1 0,-1 1 0-16,-14 30 15 0,-15 44-6 15,27-31 35-15,16 12-2 16,14-11 1-16,31 0-1 15,17-15 22-15,40-14-196 16,11-25 68-16</inkml:trace>
  <inkml:trace contextRef="#ctx0" brushRef="#br0" timeOffset="30995.16">21115 1638 1027 0,'-5'-1'194'15,"6"0"96"-15,0 0-314 16,-1 1-10-16,0 0 0 16,0 0-16-16,0 0-2 15,0 0-1-15,0 1 10 0,4 13 5 16,3 16 19-16,8 48 14 15,-9-35 6-15,-3-1 1 16,-2-6-1-16,0-2 3 16,-2-15 0-16,1-4 9 15,-1-6 5-15,0-5 19 16,1-4 12-16,-1-4 21 16,0 3-13-16,-1-1-8 15,1 0-19-15,-6-24-13 16,-6-43-24-16,15 21-1 15,8-4-1-15,9-13-2 16,6 6-3-16,7 2-4 16,-1 15 2-16,2 9-8 15,-9 16-17-15,-1 5-6 16,-5 10-3-16,2 9-4 16,-3 4 9-16,8 8 18 0,-2 6 8 15,2 10 10-15,-2 3 8 16,0 9 1-16,-6 0 1 15,1 9 0-15,-7-5-1 16,-6 4 1-16,-5-9-2 16,-6-4 1-16,-1-13 1 15,1-7 5-15,2-10 4 16,3-7 15-16,1-3 13 0,0-5 19 16,0 2-5-16,0-1-8 15,0-3-17-15,13-29-16 16,21-44-21-16,-11 23 0 15,1 2 3-15,6-9 3 16,-3 11 0-16,3 4 0 16,-4 13-1-16,2 5-4 15,-6 12-3-15,1 3-6 16,-4 7-4-16,0 4-12 16,-5 5-1-16,1 9-2 15,-2 6 6-15,4 12 6 16,-2 6 12-16,4 17 11 15,-4 1 5-15,2 7 5 16,0-5 0-16,-1 0 0 0,-2-11-3 16,2-4-13-16,0-13-25 15,1-7-36-15,3-9-15 16,9-16-68-16,5-11-63 16,15-14 10-16</inkml:trace>
  <inkml:trace contextRef="#ctx0" brushRef="#br0" timeOffset="31664.06">22420 1711 588 0,'7'-28'146'0,"-4"7"94"16,0 2-160 0,-1 7-16-16,-3 7-7 0,1 3-23 15,-1-1-64-15,-1 3-26 16,1 0-8-16,1 1 2 16,0 22 22-16,1 58 17 15,-1-35 19-15,0 2 4 16,4-4 3-16,-1-1-1 15,3-13-1-15,0-5 1 16,3-6-5-16,0-6-8 16,2-9-4-16,7-8 2 15,6-5-1-15,13-14-171 16,7-8 69-16,11-13-176 16,-4-2 55-16,-1-5 320 15,-16 12 97-15,-5-1-21 16,-12 12-24-16,-6 5 28 0,-3 6-45 15,-5 3-3 1,0 9-30-16,-3 4-18 0,-2 2-53 16,1-1-27-16,0 0-23 15,0 2-4-15,0 4 12 16,-3 28 5-16,-4 40 17 16,6-28 1-16,0-5 2 15,6 3-1-15,4-8-3 16,5-4-3-16,1-4-1 0,5-4-5 15,0-7-1-15,2-5-2 16,-2-6 5-16,9-9 7 16,1-6 7-16,10-15 4 15,2-5-9-15,10-16-143 16,-5-3 12-16,-4-12 98 16,-13 6 8-16,-6-10 28 15,-12 11 151-15,-6 0 2 16,-3 9-95-16,-2 4 25 15,-2 17 6-15,-2 2-5 16,4 13-22-16,-2 2-22 16,2 9-42-16,-1-5-37 15,0 2-7-15,0 0-1 16,-1 2 14-16,-1 18 4 16,-4 40 15-16,12-27 1 0,2-5 3 15,9 5-35-15,1-2-36 16,6-1-118-16,5-8-10 15</inkml:trace>
  <inkml:trace contextRef="#ctx0" brushRef="#br0" timeOffset="32411.16">23773 1279 795 0,'19'-4'219'0,"-12"6"26"31,-8 0-222-31,2 3-81 0,-2-4-4 0,-1 8 18 16,0 30 12-16,-4 47 22 15,-1-20 0-15,-1 1 7 16,-2 17 3-16,2-8 3 16,-1 8 5-16,4-14 1 15,2 2-17-15,3-18-67 16,2 5-142-16,2-14 6 0</inkml:trace>
  <inkml:trace contextRef="#ctx0" brushRef="#br0" timeOffset="32827.68">23520 1682 702 0,'-4'6'70'0,"7"-2"91"16,6-1-214-16,7 1 4 16,2 2 23-16,4 0 22 15,-2 0 5-15,2-1 3 16,-5-1 0-16,0-1 1 16,-1 0 0-16,4-3-1 15,1-3-2-15,10-1 0 16,2-4 0-16,10-6 0 0,-5 0-1 15,0-2-1-15,-14 4-1 16,-4 2 3-16,-13 6 3 16,-1 3 1-16,-5 2-1 15,-1-2-11-15,-1 1-9 16,-1 0-8-16,1 0-2 16,1 1-1-16,0 25 11 0,10 49 6 15,-4-33 5 1,4 9 4-16,-2-6 4 0,1-1 6 15,0-8 1-15,3-3-34 16,-3-10-55-16,4-7-71 16,-3-10-34-16</inkml:trace>
  <inkml:trace contextRef="#ctx0" brushRef="#br0" timeOffset="32993.39">24073 1359 1009 0,'1'-8'132'16,"-1"12"97"-16,0-7-371 15,0 3 8-15,0 1 11 0,0 2 11 16,0 30-117-16,5 44 99 16</inkml:trace>
  <inkml:trace contextRef="#ctx0" brushRef="#br0" timeOffset="33261.15">24396 1395 906 0,'3'0'152'0,"-2"3"69"15,1 3-270-15,-2-6-19 16,0 4 10-16,4 35 19 15,5 48 26-15,-3-12 5 16,-2 0 3-16,-3 16 4 16,-1-4 3-16,-1 9 2 15,-2-13 4-15,3 10 3 16,-1-15-1-16,0 1-52 16,0-17-72-16,2-2-102 15,-2-20-44-15</inkml:trace>
  <inkml:trace contextRef="#ctx0" brushRef="#br0" timeOffset="34117.97">24553 1804 211 0,'26'28'23'0,"4"0"30"16,0-1-66 0,0 7 1-16,-9-1 12 0,-7 4 7 15,-14-4 6-15,-15 4 1 16,-12-2 0-16,-24 2-20 16,-7-4-48-16,-14-3-9 15,8-10-2-15,-2-6 33 16,24-10 67-16,9-4 110 15,19-2 23-15,7-3-6 16,7 0-39-16,13-8-49 16,6-4-73-16,15-12-14 15,11-2 5-15,18-9 6 16,0 4 1-16,7-5 3 16,-10 5 4-16,-1 0-2 15,-14-1 4-15,-3-12 8 16,-7 0 9-16,1-14 21 15,-10-1 5-15,2-3 22 0,-8 11 14 16,-3-2 13-16,-8 18-14 16,-6 0 12-16,-5 10-17 15,-4 4-7-15,2 9-23 16,-1 4-12-16,2 6-26 16,0 3-30-16,2 3-28 15,0 1-16-15,0 0 1 0,0 1 4 16,-14 33 14-1,-20 51 14-15,15-27 13 0,2 23 3 16,5 0 2-16,9 6 2 16,6-11-3-16,8 0-4 15,8-24-3-15,11-7-7 16,5-13 3-16,13-6-1 16,6-13 1-16,11-6 2 15,-3-9 10-15,5-11 2 16,-11-5 6-16,0-12 8 15,-13 0 2-15,-8-2 25 16,-12 1 12-16,-6-1 30 16,-11 6 8-16,-5-4 30 15,-2 3-18-15,-4 2-2 16,0 5-28-16,2 7-11 0,0 6-37 16,2 2-15-1,2 4-23-15,-1 1-19 0,0 0-34 16,-1 0 1-16,0 1 7 15,-4 7 3-15,1 18 14 16,-44 42 24-16,43-37-8 16,10 2-5-16,7-8-4 15,20 0 3-15,12-8 14 16,27-9-110-16,12-9-109 0,21-10 11 16</inkml:trace>
  <inkml:trace contextRef="#ctx0" brushRef="#br0" timeOffset="34382.58">25950 1328 921 0,'-4'25'108'0,"4"2"112"16,4-18-281-16,3 23 2 16,0 12 20-16,3 21 31 15,-1 9 5-15,3 18 6 0,-2-5 2 16,3 16-45-16,-3-10-100 16,2 4-77-16,-3-21-58 15</inkml:trace>
  <inkml:trace contextRef="#ctx0" brushRef="#br0" timeOffset="34976.83">26011 1166 408 0,'-16'17'64'0,"-8"12"46"15,1 5-124-15,-9 15-6 16,4 8 6-16,0 16-5 16,12-4 2-16,12 16-8 15,11 0 2-15,9 10 0 16,11-11 5-16,9 9-2 15,2-17 7-15,6 9 6 16,-3-8 3-16,2 4 1 16,-8-13 7-16,-3 5 7 15,-12-13 2-15,-13 18-86 16,-19-3 35-16</inkml:trace>
  <inkml:trace contextRef="#ctx0" brushRef="#br0" timeOffset="35232.18">25920 1794 656 0,'11'7'140'16,"-8"-3"46"-16,3-5-182 15,3 0-31-15,8 0 4 16,5 0 21-16,13-5 7 16,0-1-6-16,9-6-42 15,-4-4-49-15,7-12-98 16,-2-2-26-16</inkml:trace>
  <inkml:trace contextRef="#ctx0" brushRef="#br0" timeOffset="35458.75">26443 1537 225 0,'-1'-4'43'0,"1"3"9"16,0 2-80-16,0-1-14 15,0 0-1-15,0 1-1 16,0 5 12-16,4 32 7 0,1 46 13 16,-2-18 2-16,-1-1 7 15,0 7 4-15,-1-9 6 16,2 0 4-16,-1-11 3 15,2 4 5-15,0-10 1 16,1-1 11-16,1-11-42 16,3-16-18-16,1-21-4 0</inkml:trace>
  <inkml:trace contextRef="#ctx0" brushRef="#br0" timeOffset="35640.58">26722 1175 910 0,'-1'-3'123'15,"-8"5"99"-15,9 8-278 16,-3 3 10-16,-2 11 13 16,0 7-30-16,-3 15-159 15,-1 3 40-15</inkml:trace>
  <inkml:trace contextRef="#ctx0" brushRef="#br0" timeOffset="36276.54">27001 2054 976 0,'14'-17'219'0,"-6"-1"86"16,0-9-283-16,2-5-15 0,0-17 12 16,-1-5 3-16,-3-20 15 15,-4 2 1-15,-4-13 17 16,-3 13-8-16,-3-2-4 16,-1 19-12-16,-3 1-10 15,3 10-21-15,-3-1-14 16,1 13 1-16,2 5-6 15,2 12 5-15,2 4-21 16,3 8-12-16,0 5-35 16,0 8-1-16,-2 19 0 15,-2 10 21-15,1 22 18 16,0 8 35-16,4 18 4 16,5-5-1-16,10 10-14 15,6-14-5-15,7 6-19 16,7-19-6-16,9-2-9 15,-2-19 11-15,6-5-11 16,-5-17 16-16,-1-6 7 0,-12-13 18 16,0-10 24-16,-9-11 27 15,6-15 4-15,-1-11-5 16,10-22-3-16,-4-4-22 16,1-13 15-16,-8 7 3 15,-7-1 14-15,-10 13 20 16,-4 8 34-16,-3 18-17 0,-3 8 4 15,-1 16-15-15,-3 7-34 16,-3 8-61-16,-15 8-18 16,-7 8-7-16,-7 15-5 15,2 7 6-15,7 13 13 16,21 3 2-16,20 9 1 16,20-10 4-16,32 0 11 15,16-15 20-15,42-21-225 16,11-23 84-16</inkml:trace>
  <inkml:trace contextRef="#ctx0" brushRef="#br0" timeOffset="39762.51">20349 3323 497 0,'5'3'98'0,"-3"-1"43"16,-1-2-151-16,-1-1-11 15,0 0 4-15,2 0 4 16,21-4 4-16,45-10 5 16,-30 4 2-16,7-5 2 15,-3-2-1-15,8-2 3 16,-1-3 1-16,10-2 1 15,-6 2 0-15,9-1 3 16,-7-1-2-16,0-2 4 16,-10 4-1-16,-2-1 0 15,-12 5-2-15,1 4 2 16,-5 2-3-16,4-1 2 0,-1 2-9 16,0 2-104-1,-6 2-41-15,-7 7-30 0</inkml:trace>
  <inkml:trace contextRef="#ctx0" brushRef="#br0" timeOffset="40170.28">20483 3370 983 0,'-3'-6'210'15,"-1"3"91"-15,6 1-303 16,-2 2-18-16,0 0-19 16,0 0-9-16,0 0-7 15,0 0 11-15,2 0 7 16,10 6 15-16,21 10 5 16,37 26 6-16,-23-11-4 15,2 5 2-15,12 11 1 16,-4 0 3-16,10 12 4 15,-5-6 5-15,5 2 1 16,-11-11 1-16,5 0 0 16,-12-12-2-16,8 4-1 15,-8-6 1-15,7 3-1 16,-13-1 1-16,1-1 2 0,-10-6 0 16,-5 0 0-16,-10-3 0 15,0-1-3-15,-6-1-32 16,2 3-143-16,0-2-56 15,0-11-60-15</inkml:trace>
  <inkml:trace contextRef="#ctx0" brushRef="#br0" timeOffset="41525.85">22029 2799 703 0,'-6'4'149'16,"5"-7"57"-16,-1 3-213 0,1 0-15 16,-1 0-5-1,0 0-2-15,0 1 7 0,-15 5 4 16,-6 13 7-16,-37 39-3 15,39-36 0-15,5 4-13 16,8-7-5-16,9 2-16 16,7-5 1-16,9 2-4 15,2-6 11-15,6 2 3 16,0-5 17-16,5-1 3 16,-4-2 9-16,1 2 2 15,-5-1 4-15,-1 3 0 16,-7 2 1-16,0 4-2 15,-5-2 0-15,-5 6-3 16,-4-2 0-16,-10 4-3 16,-7 0 1-16,-12 2 2 0,-4-2 4 15,-8-1 6-15,2-5 4 16,2-5 17-16,12-3 7 16,4-4 56-16,11-3 25 15,5-3 41-15,4 1-11 16,1-1-11-16,0 1-66 15,0 0-41-15,1-1-49 16,26-12-13-16,56-55-3 16,-13 31 2-16,5 1 12 15,10 6 2-15,-11 10 7 0,0 5 1 16,-14 8 5-16,4 2-2 16,-14 5 2-16,-2 5-1 15,-10 1 2-15,-8 1-1 16,-14 1 3-16,-5 0-1 15,-6-2 4-15,-1 6-1 16,-2 3 3-16,1 10 1 16,0 6 2-16,-1 8 0 15,1-4 2-15,-2 5 1 16,0-11 1-16,-2-2 3 16,1-12 0-16,-1-3-20 15,1-7-46-15,2-4-141 16,-1-15 10-16</inkml:trace>
  <inkml:trace contextRef="#ctx0" brushRef="#br0" timeOffset="41692.06">22783 2709 461 0,'9'9'30'0,"0"9"74"16,1 1-140-1,5 12 4-15,4 9 14 0,4 8-89 16,0-2 29-16</inkml:trace>
  <inkml:trace contextRef="#ctx0" brushRef="#br0" timeOffset="42655.48">23168 3024 902 0,'2'-7'196'16,"-2"6"76"-16,2 1-278 15,-2 0-21-15,0 0-22 16,0 0-6-16,0 0-9 16,0 0 15-16,0 5 9 0,3 24 19 15,8 51 10-15,-7-35 15 16,-1 6 0-16,-3-13 0 15,0-5-2-15,-1-12 1 16,1-8 5-16,-1-10 4 16,1-1 10-16,0-2 2 15,0-1 10-15,0 0 12 16,0 0 8-16,0 0-9 0,0 0-6 16,1-2-12-16,6-23-13 15,43-34-9-15,-33 31-2 16,-3 4 3-16,-3 9 0 15,-1 5-8-15,0 0-8 16,0 1-1-16,2 5-3 16,-4 2 0-16,-1 2 0 15,0 1 2-15,2 4-2 16,0 1 2-16,3 5-4 16,-1 0 4-16,7 6 1 15,-3 1 5-15,4 5 0 16,2-1 6-16,2-1-3 15,-5-5-1-15,4-5-5 16,-3-4 1-16,0-6-4 16,0-6 4-16,5-8 3 15,-4 2 7-15,2-8 5 0,-5 2 5 16,0-2 4-16,-4 3 0 16,4-8-3-1,-5 6 21-15,-2-3 15 0,-4 3 12 16,-2 4 31-16,-5 7 4 15,0 1-23-15,0 5-15 16,0 2-23-16,0 0-35 16,-1 0-21-16,1 0-7 15,0 0-13-15,0 0-3 16,0 0-11-16,0 0 7 0,0 0 4 16,-1 1 12-16,1 7 2 15,0 14 13-15,6 43-3 16,3-33 1-16,7 5-4 15,4-5 3-15,7 5 2 16,-2-3 9-16,0 4 0 16,-2-4 3-16,0 14 1 15,-5-2 2-15,1 14-1 16,-5-3 1-16,-2 9-5 16,-9-10-2-16,-5-1-6 15,-7-20-2-15,-2-7 0 16,-4-15 8-16,-3-10-14 15,-9-10-125-15,-14-12-83 16,3-2 267-16,2 0 39 16,7 2 19-16,12-6 125 0,18 1 78 15,3-7-265-15,0 1-42 16,16-14-16-16,12 0-20 16,18 1-25-16,12 2-49 15,29-5-126-15,0 12-39 16,6 4-47-16</inkml:trace>
  <inkml:trace contextRef="#ctx0" brushRef="#br0" timeOffset="43335.89">24207 3291 542 0,'2'6'116'0,"-2"-6"100"16,0 0-142-16,0-1 32 16,0 0 9-16,0 0-5 15,1-2-52-15,14-22-18 16,24-49-30-16,-16 20-8 16,-3-4 1-16,-5-1 7 15,-5 3 1-15,0-4 3 16,-6 6 1-16,-1 0 47 0,-3 9 3 15,-5-2-3-15,4 11-4 16,-3 4-2-16,1 10-49 16,-1 4-12-16,3 11-14 15,-1 2-28-15,1 6-15 16,0-1-15-16,0 1 4 16,-3 15 8-16,-5 23 25 0,-13 58 13 15,9-31 16-15,5 10 3 16,5-7 2-16,6 0-4 15,6-11-1 1,8-4-6-16,-1-16-3 0,13-5-4 16,2-15 8-16,17-2 1 15,9-11 7-15,21-9 7 16,-3-6 5-16,1-5-1 16,-18-5 4-16,-12 1 17 15,-26 4 20-15,-3-3 33 16,-12 1 16-16,1-7 14 15,-2-1-23-15,0-9 7 16,-5 2-28-16,2-3-20 16,-3 9-15-16,-3 4 11 15,1 8-33-15,0 6-13 16,0 3-4-16,-1 4-23 0,2 3 3 16,1-2-54-16,1 0 3 15,-1 3-16-15,-10 22 12 16,7 45-15-16,32-31 54 15,24 3 9-15,21-8 25 16,30-7-16-16,11-13-79 16,23-15-143-16,-15-12-8 15</inkml:trace>
  <inkml:trace contextRef="#ctx0" brushRef="#br0" timeOffset="45007.73">22661 4357 494 0,'6'2'303'0,"-3"-1"-84"16,-4 31-34-16,3-9-231 16,0 11 5-16,-2 20 14 15,-1 8 25-15,1 8 3 16,-2-7 2-16,0 4 1 16,-2-21-2-16,3-9-7 15,-2-13 1-15,3-9 10 16,-2-10 6-16,2-5 42 15,0-3 15-15,0 2 6 16,0-1-15-16,2-13-18 16,3-22-36-16,10-39-1 15,-7 38-9-15,2 0 6 16,-5 15 14-16,0 4-1 16,0 2-7-16,-1 1 3 15,0 5-1-15,0 0-8 16,3 1-6-16,5 0-5 0,2 2-4 15,-2 1-6 1,1 4 4-16,-4 1-9 0,-3 3 0 16,-1 3-7-16,2 4 2 15,1 9 3-15,1 3 11 16,0 9 5-16,0 0 8 16,0 1-11-16,-3-6-9 0,0-5-19 15,-3-9-8-15,1-5-14 16,-2-5 14-1,9-13 10-15,4-7 21 0,10-14 10 16,5-9 18-16,13-13 1 16,-4 4 1-16,6-1 3 15,-7 10-3-15,-1 6 0 16,-11 14-3-16,1 5-3 16,-9 10-6-16,3 4-5 15,-5 5-3-15,2 7-6 16,-1 6-5-16,-1 9-8 15,-2 3-1-15,-1 12 0 16,-2-1 6-16,-1 6 9 16,-1-2 10-16,-1 2 3 15,2-9 4-15,-1-2 2 16,-3-10 0-16,3-5-2 0,0-9-2 16,5-2-2-16,3-7 0 15,11-12 6-15,0-6 2 16,5-11 11-16,-5-5 22 15,-2-4 29-15,-7 3-1 16,0-5 0-16,-4 4-8 16,1 1-14-16,-3 7-25 15,-3 6 12-15,-5 13 2 16,-3 5-2-16,0 4-11 16,-2 2-26-16,-2-1-27 0,2 0-20 15,0 0 1-15,0 1 4 16,3 22 17-16,11 47 13 15,-5-35 15-15,5 7 2 16,1-5 1-16,8-1-6 16,2-11-3-16,5-4-10 15,-1-13-2-15,5-11-2 16,-4-9 5-16,5-10 4 16,-4-2 10-16,-2-4 8 15,-8 4 24-15,-6 1 50 16,-7 5 8-16,-4 0 10 15,0 1-2-15,-3-1-11 16,0 5-49-16,0 2-4 16,-1 5-10-16,0 4-8 15,-1 1-14-15,1 1-29 0,-1 0-21 16,1 0-26 0,0 1 2-16,0 5 5 0,6 20 24 15,18 47 20-15,-8-34 23 16,7 3-1-16,1-11-2 15,6-4-6-15,-2-12-3 16,5-8-1-16,-4-10 4 16,1-14 5-16,-6-8 9 0,3-9 9 15,-3-7 4-15,-1-8 16 16,-3 3 8-16,3-13-2 16,-6 4-6-16,-3-9 7 15,-6 4-16-15,-1-13-10 16,-7 7 3-16,-5-3 10 15,0 12 2-15,-5 4 10 16,0 20 12-16,0 7 3 16,1 14-10-16,3 4-15 15,2 4-21-15,3 2-36 16,0 2-26-16,0 0-30 16,0 0-4-16,-1 0 0 15,1 4 22-15,-11 36 15 16,-7 51 29-16,16-18 3 15,7 0 4-15,9 3-1 16,3-12 5-16,11 0 1 0,1-18 4 16,9-2-2-16,1-9 1 15,11-6-2-15,-2-15-5 16,10-7-72-16,-4-15-56 16,16-17-111-16,-6-8-54 15</inkml:trace>
  <inkml:trace contextRef="#ctx0" brushRef="#br0" timeOffset="45206.02">25121 4019 827 0,'-1'-28'234'0,"-4"4"47"16,1 9-220-16,-2 0 10 15,1 4-25-15,2 4-11 16,2 5-18-16,-2 2-48 16,2 0-43-16,1 0-21 15,-1 0 12-15,0 2 19 16,0 2 30-16,-2 19 14 15,-3 35 12-15,3-35-41 16,1-5-28-16,1 0-88 16,0-6-69-16,1-4-27 15</inkml:trace>
  <inkml:trace contextRef="#ctx0" brushRef="#br0" timeOffset="45502.87">25119 3817 774 0,'1'6'69'0,"0"8"110"15,0 6-236-15,-1 20 0 16,0 5 37-16,0 20 5 15,-1 0 7-15,1 10 6 16,-1-6 5-16,2 11 6 16,-1-11 7-16,3 9 5 15,3-10 1-15,2 5-24 16,4-18-40-16,6-5-145 16,2-17 8-16</inkml:trace>
  <inkml:trace contextRef="#ctx0" brushRef="#br0" timeOffset="45789.25">24848 4203 543 0,'6'16'140'0,"-1"-9"26"15,8-5-133-15,3 1-69 0,9-1 9 16,2-1 24-16,5 1 2 16,-1-2 6-16,10-3-4 15,-1 3-33-15,19-8-132 16,1 0 27-16</inkml:trace>
  <inkml:trace contextRef="#ctx0" brushRef="#br0" timeOffset="46021.67">25456 4130 623 0,'-6'8'121'0,"3"-4"51"15,3-4-193-15,1 4-16 16,-1-4-1-16,0 0-4 15,0 1 9-15,0 6 5 16,5 15 13-16,11 42 5 0,-9-36 8 16,-1 5 3-16,0-5 3 15,-3 3 2-15,-2-3 1 16,0 2 3-16,-1-6 2 16,-1 1 8-1,0-6-74-15,3-8-92 0,3-13 12 16</inkml:trace>
  <inkml:trace contextRef="#ctx0" brushRef="#br0" timeOffset="46191.34">25527 3791 721 0,'0'1'23'0,"1"9"121"16,-1 4-220-16,2 13-33 15,3 5 5-15,3 16-42 16,2-4-36-16</inkml:trace>
  <inkml:trace contextRef="#ctx0" brushRef="#br0" timeOffset="46456.89">25730 3857 906 0,'5'0'108'0,"1"9"110"0,-5 4-278 15,3 20-5-15,-1 12 29 16,2 26 9-16,-2 6 14 16,3 21 7-16,-4-2 8 15,0 18 6-15,-2-14 0 16,-4 7 5-16,2-19 1 15,-2 3 3-15,3-25-33 0,6-6-104 16,2-14-91-16,1-17-10 16,5-21-134-16</inkml:trace>
  <inkml:trace contextRef="#ctx0" brushRef="#br0" timeOffset="47274.43">25808 4308 609 0,'1'-5'97'0,"2"5"56"15,2 1-187-15,-5-1-6 16,1 0 7-16,4 0 5 16,12 8 14-16,33 30 7 15,-40-16 7-15,-4 4 7 0,-7 3 5 16,-9 7 4-16,-7-5 0 15,-6 6 2-15,-1-5-3 16,-3-1-2-16,7-10-4 16,5-4 4-16,7-9-3 15,3-5 9-15,8-5 2 16,-1 0 10-16,-2 1-2 16,0 0 2-16,0 0-10 0,1-2-4 15,9-14-12-15,34-51-3 16,-20 36-1-16,9-11 1 15,-3 3 1-15,8-11 2 16,0 3 1-16,10-24-2 16,-7 8 2-16,-3-6 52 15,-10 12 16-15,-7-1 35 16,-14 25 29-16,-2 7 24 16,-4 7-45-16,-2 7-1 15,1 8-32-15,-1 0-36 16,-1 4-22-16,1 0-19 15,1 1-24-15,-1 0-26 16,0 0-7-16,0 0-18 16,0 1 9-16,-6 14 5 15,-9 24 20-15,-18 60 7 16,21-32 14-16,9 7-6 0,11-12 2 16,15 4-5-16,6-19-1 15,12 3-6-15,1-15 6 16,17-3 1-16,1-13 6 15,14-7 6-15,0-13 6 16,7-9 0-16,-18-6 2 16,-6-8 1-16,-18 0 3 0,-9-7 19 15,-13 1 15-15,-4-3 21 16,-6 6 9-16,-4 1 34 16,-2 10-12-16,-2 5-13 15,0 7-15-15,-1 1-17 16,2 5-42-16,0-3-23 15,0 1-12-15,-1 0-22 16,1 0 3-16,-1 1 2 16,-10 20 17-16,-43 46 5 15,38-33 13-15,4 2-8 16,11 0-1-16,8-1-8 16,11-7 6-16,16-4-42 15,13-10-8-15,28-16-235 16,8-11 35-16</inkml:trace>
  <inkml:trace contextRef="#ctx0" brushRef="#br0" timeOffset="47774.43">27250 3834 716 0,'-9'-4'109'0,"-1"6"78"16,-2 11-219-16,-9 17-2 15,-8 9 8-15,-13 26 6 0,-2 6 4 16,-2 19-1-16,10-5 3 15,8 9-3-15,11-15 3 16,14 4-8-16,13-15 2 16,16 3 2-16,11-21 5 15,14-4 8-15,8-14 13 16,22-11 9-16,1-17 4 16,18-11-58-16,-4-9-74 15,4-26-45-15,-20-5-75 0</inkml:trace>
  <inkml:trace contextRef="#ctx0" brushRef="#br0" timeOffset="48204.48">27286 4066 442 0,'-16'4'308'0,"7"-1"-89"15,26-3-20-15,-7 1-239 16,3-1 1-16,7 3 9 16,-1-1 18-16,3 1 4 0,-3 1 8 15,-2 2-1 1,-4-1 2-16,0 5-2 0,-4 0 0 16,-3 7-4-16,-4 2 1 15,-7 9 0-15,-7 1 1 16,-7 4 0-16,-5-3 2 15,-10 1-2-15,2-5 0 16,-3 3 0-16,5-4 1 16,3-2-1-16,9-5 0 0,9-3-14 15,7-7-7 1,5-4-10-16,4 0 1 0,11-3 1 16,6-3 12-1,16-5 9-15,10-5 10 0,17-6-2 16,1 0 4-16,11-2 1 15,-10 1 0-15,4 0-27 16,-13 5-36-16,0-5-105 16,-13 6-6-16</inkml:trace>
  <inkml:trace contextRef="#ctx0" brushRef="#br0" timeOffset="48440.8">28012 4057 798 0,'0'2'159'0,"0"-2"71"0,0 3-246 16,0-3-25-16,0 0-14 15,0 0-4-15,0 1 8 16,0 29 7-16,3 41 24 16,-2-24 18-16,-1-3 8 15,-1 2 7-15,-3-9 3 16,-2 4 5-16,0-7-1 15,0-3-45-15,0-10-71 16,3-6-100-16,0-14-36 16</inkml:trace>
  <inkml:trace contextRef="#ctx0" brushRef="#br0" timeOffset="48607.55">27873 3760 771 0,'-5'-9'91'0,"3"8"0"16,3-8-245-16,1 18-13 16,1 9 25-16,1 9 28 15,1 12 45-15,2 21-3 16,2 1-5-16</inkml:trace>
  <inkml:trace contextRef="#ctx0" brushRef="#br0" timeOffset="48921.39">28386 3923 847 0,'-2'-3'96'0,"0"14"113"15,1 7-259-15,-2 15 7 16,-2 11 28-1,2 20 1-15,-2 2 7 0,-1 11-1 16,1-5 3-16,0 7 4 16,-1-8 6-16,3 11 4 15,1-12 2-15,-1-3-21 16,2-19-12-16,-1-8-24 16,-1-20-3-16,1-11-1 15,1-8 28-15,0-1 76 16,2-5 28-16,-1 1-243 15,5-37 146-15</inkml:trace>
  <inkml:trace contextRef="#ctx0" brushRef="#br0" timeOffset="49157.25">28392 4134 195 0,'8'0'49'0,"6"0"18"0,3 4-54 16,13 5-6-16,6 1 1 15,4 10-1-15,-5-1-2 16,-7 4-3-16,-9-3-3 16,-9 5 2-16,-5-3 3 15,-10 6 5-15,-7 1 3 16,-14 3 9-16,-6-5-4 0,-10-2-2 16,0-5-1-16,-12-3-4 15,3-8-91-15,-8-4-9 16,0-5-26-16</inkml:trace>
  <inkml:trace contextRef="#ctx0" brushRef="#br0" timeOffset="49503.47">28621 3545 912 0,'8'1'131'16,"-1"0"85"-16,-14 2-298 16,12 5 14-16,5 3 10 15,12 16 11-15,3 7 27 16,10 16 13-16,-2 2 4 15,1 12 0-15,-9 0-1 16,1 19-1-16,-11 2 3 0,-7 21 1 16,-8-1 2-16,-16 23 0 15,-13-11 1-15,-20 8-2 16,-14-13 0-16,-51 19-193 16,-23-22 63-16</inkml:trace>
  <inkml:trace contextRef="#ctx0" brushRef="#br0" timeOffset="51896.84">6002 3708 219 0,'100'-29'31'16,"-2"-2"30"-16,29-13-73 16,-3 4 11-16,24-3 0 15,-13 4 1-15,17-2-3 16,-23 7 2-16,15-5-2 16,-17 4 2-16,13-10-1 15,-19 2 1-15,11-6 0 16,-18 1 1-16,4-3 1 15,-25 9 1-15,-2 2 1 16,-26 12-1-16,-10 4 2 16,-18 9-1-16,-4 3 2 0,-17 5 0 15,-3 2 3-15,-7 4-1 16,-1 1 2-16,-5 0-3 16,0 0 1-16,0 0-2 15,1 0-74-15,4 0 24 16</inkml:trace>
  <inkml:trace contextRef="#ctx0" brushRef="#br0" timeOffset="53587.75">14792 1432 400 0,'0'2'161'15,"2"-3"-4"-15,-2 3-90 16,0-2-82-16,0 0-7 16,0-1 0-16,0 1 3 15,1 0 7-15,7-1 5 16,18-2 4-16,49-6 2 16,-34 3 1-16,9-4-1 15,1 3 1-15,9 1-3 16,-6-1 0-16,17-6 1 15,-3 0 0-15,15-3-1 16,-8 1 1-16,11-2 1 16,-13 4-2-16,-1-1 0 15,-12 3 1-15,9-4 1 16,-8 1-2-16,20-3-2 16,-4 2 5-16,14-3-2 0,-10-1 0 15,4-2 3-15,-18 4 2 16,-1 3-2-16,-16 2 2 15,-4 5 1-15,-13 6 1 16,6-2 0-16,-4 3 14 16,19-1-152-16,5 0 56 15</inkml:trace>
  <inkml:trace contextRef="#ctx0" brushRef="#br0" timeOffset="54905.86">15399 3791 599 0,'-4'7'96'0,"9"-6"59"15,5-1-180-15,13-3-3 16,9-1 4-16,19-5 10 15,8-4 6-15,14-3 3 16,2-4-1-16,19-10 7 16,-4 2-1-16,15-4 1 15,-7 2 0-15,6-2 1 16,-21 8-2-16,-7 0 1 16,-21 6 1-16,-4 4 1 0,-15 7-1 15,2 1-56-15,-4 2-96 16,14-2 12-16</inkml:trace>
  <inkml:trace contextRef="#ctx0" brushRef="#br0" timeOffset="55879.18">26909 430 578 0,'-10'-12'148'0,"3"14"46"16,6 23-165-16,1-25-31 16,1-3-10-16,1 8-7 15,-2-5-6-15,0 0-2 16,1-1 9-16,19 3 4 15,53 5 8-15,-14-5 2 16,12 1 3-16,23-6 2 16,1-9-1-16,21 0 0 15,-11 6 1-15,10 2-1 16,-15 4-1-16,8 1 1 16,-18-2 0-16,8-5-1 15,-16 2 3-15,4-2 0 0,-17 4 0 16,-4-2 0-16,-15 1 1 15,-4-1-1-15,-15 9 2 16,-1-7 1-16,-12 7 1 16,-3-6 5-16,-8 1 1 15,0-1 5-15,-6-1 0 16,-1 1-12-16,0 1-20 16,-1-2-166-16,-1 0 34 15</inkml:trace>
  <inkml:trace contextRef="#ctx0" brushRef="#br0" timeOffset="56403.03">28099 70 713 0,'-1'-12'168'15,"-4"9"57"-15,5 2-216 16,0 1-11-16,0 0-17 15,0 0-6-15,0 0-13 16,0 0 3-16,0 0 0 16,1 0 9-16,26 6 5 15,44 14 15-15,-17-9 1 0,4 6 3 16,16 5 2 0,-3-6-1-16,4 3 0 0,-17 3 3 15,-4-1-4-15,-16-9 1 16,-6 12 0-16,-10-7-1 15,3 8 0-15,-7-7 2 16,-2 9 0-16,-4-9 0 0,-3-4-2 16,-5-8-2-1,-2 2-5-15,-5 0-1 0,-2-2-1 16,-7 8 3-16,-5-4 1 16,-5 0 6-16,-6 4 1 15,2 4 2-15,-7 1 1 16,1 4 1-16,-2 1-1 15,0-6 1-15,-6 0 0 16,5-3-1-16,-1-1 1 16,8 0 1-16,2-4 1 15,11-3 1-15,4-2 0 16,7-2-1-16,2-2-5 16,2 0-3-16,0-1-16 15,0 0-26-15,0 0-137 16,1 0 26-16</inkml:trace>
  <inkml:trace contextRef="#ctx0" brushRef="#br0" timeOffset="56902.9">27954 1370 664 0,'0'5'108'0,"0"-6"61"15,-2 1-209-15,2-1 2 16,0 1 3-16,0 0-10 16,0 0 8-16,0 0 4 15,2 0 5-15,10 2 6 16,26 5 14-16,56 5 10 16,-27-12 3-16,17 0 2 0,-4-1 1 15,16-2-4-15,-13 5-2 16,9-2 1-16,-11-2-1 15,11 0-4-15,-13 2 1 16,9 4 2-16,-14-1-1 16,0 2-1-16,-19-1 3 15,-2-2-1-15,-16 1-1 16,-4-1 0-16,-14 0 0 16,-2 3-9-16,-7-2-19 15,-5-1-85-15,-5 0-25 16,-8-2-38-16</inkml:trace>
  <inkml:trace contextRef="#ctx0" brushRef="#br0" timeOffset="57191.93">28983 1003 585 0,'4'-2'70'0,"-1"5"68"15,6 4-180-15,9 7 0 16,5 4 18-16,9 10 7 16,1 1 11-16,8 9 0 15,-3-2 5-15,3 7-1 16,-6-3 3-16,3 5-1 16,-10-9 0-16,-3 6 1 0,-8-10 0 15,-2 3 1-15,-7-5 0 16,-4 4 0-1,-5-4-1-15,-5 11 0 0,-5-2 1 16,-6 6-135-16,-4-2 46 16</inkml:trace>
  <inkml:trace contextRef="#ctx0" brushRef="#br0" timeOffset="58088.35">25881 3163 554 0,'-8'14'135'16,"2"-6"24"-16,9-6-161 15,8-1-32-15,7 1 2 16,21-2 7-16,12 0 17 16,25-1 11-16,1-3 2 15,27-4-1-15,0-2 0 16,24-5-1-16,-7-4 3 16,29-4-5-16,-13 2 4 15,22-7-2-15,-15 1-2 16,22 2 0-16,-20 3 0 15,14 1-3-15,-22 9 1 0,18-1 2 16,-19 6 0-16,26 4-1 16,-22 0 2-16,11 1-3 15,-26 2 0-15,-2-1-1 16,-35 1 0-16,-7 1-2 16,-25 2 2-16,-10 2 1 15,-18 0-2-15,-5-2 4 16,-10-1 1-16,-3 1 3 15,-2-1 2-15,-5 0-8 16,-3-1-11-16,-1-1-37 16,-1 0 7-16,0-1-119 15,-1 0 15-15</inkml:trace>
  <inkml:trace contextRef="#ctx0" brushRef="#br0" timeOffset="58536">28673 2548 334 0,'-6'4'74'16,"9"2"21"-16,2 0-86 16,16 6-35-16,3 1 5 0,14 8 9 15,3 0 2-15,8 5 0 16,-4-1 1-16,9 3 4 15,-3-2 1-15,4 1 0 16,-5-4 5-16,11 2 4 16,-7-6-1-16,2-1 2 15,-8-5-1-15,-3 4 0 16,-16-6-1-16,-7-2 0 16,-10 1 1-16,-3-4 1 15,-7 0 0-15,-3 2-6 16,-2 2-2-16,-6 1-1 15,-2 1-4-15,-10 4 3 16,-3 2 7-16,-16 6 6 16,-5 2 3-16,-12 8 5 15,0-1-3-15,-13 3 0 16,8-4-4-16,0 1-2 0,11-6-2 16,0-2 0-16,18-7-2 15,1-3-64-15,12-5-49 16,9-2-5-1</inkml:trace>
  <inkml:trace contextRef="#ctx0" brushRef="#br0" timeOffset="59218.31">29345 4117 536 0,'0'9'81'0,"1"-2"49"16,3-6-167-16,3-1 0 15,-7 0 13-15,5 0 6 16,29 0 17-16,48 2 6 15,-30 1 2-15,12-3-2 16,-5-3-3-16,14 1 2 16,-4-4 1-16,7 0-1 15,-13 1 0-15,2-2 2 16,-18 2-2-16,-3 2 2 16,-14-1 2-16,0 2 0 0,-12 1-1 15,0 2 0-15,-7-1-1 16,-4 1 2-16,-4-1 1 15,1 1 3-15,-4-1-1 16,0 0-2-16,0 0-10 16,-1 0-108-16,0 0-46 15,-1-1-27-15</inkml:trace>
  <inkml:trace contextRef="#ctx0" brushRef="#br0" timeOffset="59489.83">30383 3810 201 0,'44'24'27'16,"-12"-1"26"-16,7 3-66 15,-6 6 4-15,1 10 2 16,-9-3 3-16,-1 8 2 15,-9-4 3-15,-3 4 3 16,-6-10 3-16,-9 4-1 16,-6-8 3-16,-10 1 3 0,-9-5 5 15,-31 3-4 1,-15-4-68-16,-21-8 26 0</inkml:trace>
  <inkml:trace contextRef="#ctx0" brushRef="#br0" timeOffset="60023.5">29068 239 333 0,'14'-23'90'15,"-11"11"40"-15,0-2-78 16,0 7 2-16,-1 7 2 15,-2-2-16-15,0 2-27 16,0 0-26-16,0 0-13 0,0 1-7 16,1 5 3-1,10 29 14-15,20 43 7 0,-11-39 4 16,5 13 4-16,2-2 2 16,1-1 3-16,-4-5-7 15,0 7-70-15,-7-6-55 16,-3-7-15-16</inkml:trace>
  <inkml:trace contextRef="#ctx0" brushRef="#br0" timeOffset="60550.75">29557 1087 677 0,'9'13'148'16,"-24"-14"69"-16,17 2-203 0,2-5-7 15,9 1-4-15,3-2-13 16,14 1-3-16,5-4 1 15,4 2 1-15,-2 2 4 16,2 6 1-16,-10-2-2 16,0 6-3-16,-5 4-1 15,2 5-1-15,-4 1 3 16,-1 10 0-16,-4 3 1 0,-5 8-2 16,-6 0 0-1,-9 8-1-15,-5-5 0 16,-11 3 1-16,-3-7 3 0,-9 4 4 15,4-8 1-15,2-1 2 16,9-9 1-16,5 0-5 16,11-10-9-16,11-1-5 15,8-3-1-15,25-1 5 16,14-2 4-16,30-4 12 16,9-2 6-16,16-6 0 15,-15 2-4-15,0 2 1 16,-30 2-4-16,-10 3-114 15,-19 4-45-15,-11 4-25 16</inkml:trace>
  <inkml:trace contextRef="#ctx0" brushRef="#br0" timeOffset="61175.78">29970 2614 776 0,'5'-2'202'0,"2"-7"45"16,5-5-242-16,7-4-1 15,3-2-22-15,6-4-5 16,-2 6 8-16,4 3 8 16,-3 5-3-16,7 4-3 15,-5 4 1-15,5 6-5 16,-7 3-1-16,-1 4-8 16,-8 2 2-16,-2 3-1 15,-9 1 4-15,-2 5 3 16,-3 2 9-16,-6 12 3 15,-4 2 3-15,-6 8 2 16,-4-2 3-16,-7 2 0 0,-1-11-2 16,-9-3 0-1,3-10-1-15,-2-2 2 0,4-4 0 16,1-2 1-16,11-5 0 16,6-2 0-16,6-3-2 15,3-2-8-15,4-2-9 16,-1 0-7-16,0 0-2 15,1 0-1-15,13 1 7 16,25 6 11-16,43 9 8 0,-29-2 2 16,-7 1 1-16,-3 4 1 15,-16 1-3-15,-6 6-1 16,-10 0 1-16,-7 4-2 16,-5-3-1-16,-10 7 0 15,-6-4 1-15,-15 1 3 16,-6-8 1-16,-19 0-70 15,1-6-99-15,-12-8 7 16</inkml:trace>
  <inkml:trace contextRef="#ctx0" brushRef="#br0" timeOffset="61518.68">31322 3876 869 0,'11'2'135'15,"-8"5"99"-15,1 4-267 0,2 7 9 16,0 6 12-16,2 8 4 15,-3 0 6-15,1 3 2 16,-2-2 2-16,0 4 2 16,-2-5 0-16,0 4 0 15,0-5 0-15,-1 0-1 16,-2-5-4-16,-3 2-73 16,-1-6-51-16,-5 2-112 15,-4-5-51-15</inkml:trace>
  <inkml:trace contextRef="#ctx0" brushRef="#br0" timeOffset="61963.27">31341 3733 601 0,'-4'25'78'16,"-7"-2"78"-16,-4-17-186 16,-13 13 9-16,-4 3 14 15,-10 5 6-15,3-1 0 0,-5 8 2 16,9-4 0-16,1 6 1 16,9-5 0-16,3 1 2 15,7-11 0-15,6-4 5 16,4-7-5-16,4-6-6 15,4-4-3-15,10-2 3 16,9-3 2-16,23-5 16 16,14-3 5-16,20-3 4 15,5 1-1-15,3-2 12 16,-17 4 2-16,1 2 6 16,-17 0-2-16,1 2-2 15,-12 1-16-15,-2 2-10 16,-12 4-6-16,-6 1 2 15,-9 1 1-15,-5 1 0 16,-4 0-1-16,-2 0 3 16,1 0-54-16,-4-1-192 0,0 0 48 15</inkml:trace>
  <inkml:trace contextRef="#ctx0" brushRef="#br0" timeOffset="66317.82">7102 3574 670 0,'5'8'208'16,"-10"-6"0"-16,8 2-217 15,-2 4-97-15,7 15-3 16,2 9 22-16,1 17 21 31,2 7 61-31,5 16 0 0,1 0 1 0,6 19-3 16,-1-5-1-16,3 21 0 15,-3-5-1-15,4 21-9 16,-9-14-7-16,2 13 1 16,-3-16 4-16,3 14 6 15,-5-19 12-15,6 3 5 16,2-11 0-16,6 13 3 16,-1-12 7-16,4 11 14 0,-7-14 6 15,-2-2 4-15,-8-21 0 16,-1-7-7-16,-5-24-17 15,-2-5-25-15,-3-9-40 16,1-6-101-16,-5-12-5 16</inkml:trace>
  <inkml:trace contextRef="#ctx0" brushRef="#br0" timeOffset="66649.14">7324 5741 759 0,'-14'14'126'16,"2"-6"84"-16,4 9-239 15,11 8 15-15,7 19-3 16,11-3 10-16,11 13-1 16,6-2 4-16,18 8-3 15,-2-20 2-15,3-2-8 16,-7-16-2-16,1-12-3 15,-18-16 3-15,0-9 0 16,-9-4 9-16,-3-8 11 16,-5 0 14-16,9-6 11 0,-3-9 5 15,-1-6 2-15,-3-1-4 16,-2-14-9-16,-13 4-11 16,-8 8-37-16,-3 8-64 15,-9 5-137-15,-5 20-11 16</inkml:trace>
  <inkml:trace contextRef="#ctx0" brushRef="#br0" timeOffset="67070.89">6420 7604 1228 0,'1'4'221'15,"-2"-8"115"-15,1 3-449 16,0 1 8-16,0 1 3 15,13 20 13-15,38 72 17 16,-19-19 76-16,10 18-7 16,-7-5-9-16,4 10-18 0,-9-15-3 15,4 8 1-15,-10-12 7 16,1 8 11-16,-4-13 16 16,-1-6 3-16,-9-20-1 15,1-5-5-15,-6-19-1 0,-3-8 17 16,-3-11 29-16,-5-8-28 15,-5-15-66-15,-11-28-182 16,-1-15-8-16</inkml:trace>
  <inkml:trace contextRef="#ctx0" brushRef="#br0" timeOffset="67259.22">6658 8153 359 0,'-32'-104'235'0,"2"16"-41"0,-4-7-9 16,8 7-126-16,0 2 1 15,11 20 0-15,4 1-2 16,5 15-23-16,0 3-16 15,4 9-4-15,1 6 5 16,0 18 2-16,1 3-3 16,1 7-12-16,0 1-44 15,2 3-27-15,-3 0-43 16,2 1-2-16,14 33-34 16,47 53-2-16,-32-7-62 15,-11 2 15-15</inkml:trace>
  <inkml:trace contextRef="#ctx0" brushRef="#br0" timeOffset="67633.52">6628 8342 249 0,'16'1'129'0,"-2"-6"-21"16,-4-12-28-1,14-14-88-15,8-8 3 16,12-13 7-16,5 3 4 0,4-1-5 15,-8 13 0-15,-1-1 1 16,-9 10-2-16,1-4 0 16,-5 6 1-16,-1-1-16 15,-4 5-21-15,-7 4-21 16,-7 7-12-16,-3 4 48 16,-4 4 40-16,-5 4 56 15,0-2 24-15,0 1-3 16,0 0-57-16,0 1-29 15,1 6-36-15,10 32-2 16,17 40 14-16,-8-26 10 16,-2-1 5-16,5 5 4 15,0-6 3-15,1 5 3 16,-2-5-1-16,4 3-33 0,-6-11-105 16,-2-20-7-16,-10-23-71 15</inkml:trace>
  <inkml:trace contextRef="#ctx0" brushRef="#br0" timeOffset="67804.25">7295 7419 821 0,'-7'-6'307'16,"4"6"-25"-16,4 1-354 15,-1-1-151-15,0 1 3 16,16 32-8-16,32 60-54 15,-18-26 209-15</inkml:trace>
  <inkml:trace contextRef="#ctx0" brushRef="#br0" timeOffset="68422.23">7926 8191 801 0,'14'-1'201'0,"-8"-6"81"15,-6 6-232-15,0-5-11 16,0 0-8-16,-2 4-11 0,1-26-18 16,0-79-2-16,-3 29 2 15,-6-25-2-15,0-1-1 16,-10-14 2-16,0 27 42 16,-2-2 21-16,2 22 4 15,-6 3 2-15,4 32 18 16,-1 2-19-16,3 6-20 15,4 7 4-15,7 14-4 0,3 4-38 16,4 3-46-16,0 4-74 16,2-4-15-16,0 6-13 15,2 33 24-15,14 81 21 16,-2-28 68-16,6 27 7 16,6-8 14-16,9 9 0 15,1-27 3-15,11-6-1 16,-1-25 1-16,8-7-6 15,-10-22-3-15,7-9-7 16,-8-14 0-16,5-12-3 16,-2-13 6-16,10-21 6 15,-7-15 8-15,4-21-1 16,-11-1 3-16,-9-4 9 16,-17 17 22-16,-10 8 29 15,-12 21 4-15,-7 1 0 0,-1 9 6 16,-1-1-10-16,3 8-17 15,2 3 8-15,4 7-1 16,3 2-30-16,0 4-26 16,2-2-47-16,0 0-28 15,1 0-21-15,0 2 12 16,0 2 5-16,7 20 34 16,25 44 14-16,-8-35 20 15,10 4 4-15,4-6 6 16,14-7 1-16,2-14-27 0,21-17-228 15,-9-13 66-15</inkml:trace>
  <inkml:trace contextRef="#ctx0" brushRef="#br0" timeOffset="68798.72">8940 6631 704 0,'15'27'169'0,"-6"-4"32"16,-16 2-159-16,-4 28-104 0,-1 18 23 16,-10 25 26-16,1 8 9 15,-2 9-6-15,6-19-3 16,9-10-15-16,9-23-6 15,12-12-13-15,11-20-1 16,14-10 0-16,4-11 17 16,9-7 6-16,-1-8 16 15,5-1 4-15,-10 0 4 0,0 4-1 16,-8 6 1-16,-5 6 0 16,-10 5 1-16,-3 9-2 15,-6 4-2-15,-15 7-4 16,-10 6-6-16,-18 11-126 15,-7-6 38-15</inkml:trace>
  <inkml:trace contextRef="#ctx0" brushRef="#br0" timeOffset="69045.64">9296 6567 461 0,'25'-31'48'0,"-3"24"50"16,-13 14-148-16,13 12 12 16,7 5 13-16,10 19 13 0,4 11 10 15,4 22 3-15,-4 4-1 16,2 20 1-16,-7-5-7 16,2 11 8-16,-4-11 8 15,3 10 10-15,-6-17 4 16,10 2-30-16,-5-11-94 15,-26 4 20-15</inkml:trace>
  <inkml:trace contextRef="#ctx0" brushRef="#br0" timeOffset="69556.59">9538 7303 686 0,'11'-21'146'0,"1"-4"58"16,-2 10-199-16,12-11-13 16,6-2 2-16,14-6 3 15,3 2 5-15,8-2 0 16,-5 7-1-16,0 2-5 16,-12 8-2-16,0 6-4 15,-11 7 0-15,1 4-11 16,-4 3-6-16,2 10-15 0,-5 3-1 15,1 10-8-15,-4 4 11 16,-1 15 7-16,-5 0 18 16,5 8 3-16,-3-5 9 15,7 0 0-15,2-12 0 16,2-9-9-16,-3-13-1 16,1-9-2-16,-2-12 3 0,10-16 4 15,1-9 12-15,9-20 7 16,-2-4 1-16,-7-7 59 15,-9 16 69-15,-10 3 74 16,-12 19 9-16,-12-3 0 16,-5 7-58-16,-17-9-91 15,-5 1-75-15,-11 2-8 16,3 7 0-16,-5 5-3 16,12 8 13-16,1 7-37 15,12 8-33-15,-1 17-51 16,11 8-23-16,-2 14-59 15,5 2-23-15,10-1-59 16,12-11-3-16</inkml:trace>
  <inkml:trace contextRef="#ctx0" brushRef="#br0" timeOffset="69849.75">10370 6756 394 0,'16'-16'127'0,"-8"11"-5"16,-1 5-85-16,4 1-76 16,7 4 2-16,6 2 14 15,11 7 13-15,2 3 6 16,10 9 3-16,-2 3 5 0,9 14 5 16,-5 1 1-16,5 10 1 15,-9-5-1-15,-2 8-1 16,-14-10-5-16,-8 4-6 15,-13-14-4-15,-7-6 25 16,-5-14 17-16,1-3 63 16,-1-14 18-16,-3-15-70 15,-4-20-192-15,-1-29 27 16</inkml:trace>
  <inkml:trace contextRef="#ctx0" brushRef="#br0" timeOffset="70066.78">10887 6895 707 0,'12'-30'157'0,"6"-9"61"16,-1 1-204-16,4-5-19 15,0 4 0-15,5 6-2 16,-9 14 1-16,-3 6-4 16,-4 6-3-16,3 4-5 0,-1 2 0 15,6 5-7-15,-1 3 1 16,4 5-4-16,-3 3 5 16,3 4 1-16,-6-1 9 15,3 6 4-15,-5-4 8 16,7 1-1-16,0-5-4 15,8-10-8-15,6-15-24 16,13-15-137-16,0-11 32 0</inkml:trace>
  <inkml:trace contextRef="#ctx0" brushRef="#br0" timeOffset="71068.22">11604 6426 22 0,'10'-29'487'0,"-5"11"-187"16,-7 12 3-16,-1 1 52 15,0 1-228-15,-4-1-18 16,0 3-39-16,-4 0-23 15,-1 2-45-15,-6 3-32 16,2 3-9-16,-6 8-16 16,0 11-1-16,-2 17 1 15,6 2 20-15,-3 11-11 16,8-7 5-16,6-6-34 16,7-16-8-16,4-4-6 15,6-8 6-15,6-4 2 16,3-5 41-16,5-5 14 15,1-4 11-15,3-3 5 0,-3-1 11 16,0 0-2-16,-6 3 2 16,2 0-3-16,-6 4 0 15,1 2-7-15,0 2 0 16,3 3-3-16,0 5 0 16,8 12 1-16,3 5 5 15,9 20 1-15,0 7 4 0,12 22 0 16,-4 2 1-16,11 16 0 15,-3-1 3 1,12 30 0-16,-6-12 3 0,5 17 1 16,-13-10 1-16,-8 7-3 15,-15-32-3-15,-13 1 1 16,-12-25 0-16,-5-2 4 16,-5-17 2-16,-4-3 3 15,1-11 0-15,-1-7 8 16,1-14 2-16,2-3 40 15,1-12 34-15,2-1 38 16,-1 0-14-16,3-1-5 16,0 0-39-16,-8-4-68 15,-28-5-82-15,-51-85-254 16,34 12 37-16,1-25-210 16,16 8 409-16,9 2 541 15,20 32-221-15,4 16 47 16,-1 25-204-16,2-10-59 0,-4 0-2 15,-2-28-1-15,2-2-1 16,1-21-2-16,1-5-8 16,3-19 0-16,2 16 1 15,2-6-1-15,1 12 0 16,-2-3 3-16,-2 28 3 16,-3-1 5-16,-2 15 1 15,-3-1 11-15,1 14 1 0,2-11-3 16,2 3-6-16,1-6-1 15,4-6-12-15,6-27-11 16,4-10-33-16,12-26-49 16,-2 14 1-16,-5 11 43 15,-2 34 25-15,-8 21 56 16,-10 29 55-16,-1 3 12 16,1 1-37-16,-2-3-7 15,1 5-25-15,0 2-4 16,1-2-8-16,3 3-16 15,0 0-21-15,0 0-18 16,-1 1-16-16,1 0-21 16,-1 1 3-16,-14 31 10 15,-21 57 18-15,17-10 11 16,2 3 16-16,4 10-4 0,11-9 3 16,6-1 0-16,6-17 3 15,18 3 4-15,5-14 11 16,21-4 4-16,8-13 5 15,27-7-8-15,-2-17-91 16,19-22-139-16,-17-17 3 16</inkml:trace>
  <inkml:trace contextRef="#ctx0" brushRef="#br0" timeOffset="72281.61">12825 5205 817 0,'0'-9'221'0,"-9"1"61"16,-2 1-250-16,-2 5-24 0,2 6-29 15,-8 9-31-15,-4 8-2 16,-8 18 0-16,0 7 17 15,-1 12 3-15,9 2 12 16,5 9-9-16,16-12-2 16,10 2-18-16,8-15 2 0,13-2-7 15,4-19 9 1,11-3-4-16,2-10 21 0,11-2 2 16,-4-7 11-16,7-1 5 15,-8-5 10-15,2 2 1 16,-13 3 2-16,-3 3 0 15,-11 5 0-15,-6 8-1 16,-11 3 3-16,-9 11 5 16,-12 3 3-16,-19 18 2 15,-12 4 4-15,-13 13-3 16,-4-7-5-16,-9 7-3 16,6-11-3-16,-7-1-13 15,10-11-34-15,-1 0-109 16,16-13 13-16</inkml:trace>
  <inkml:trace contextRef="#ctx0" brushRef="#br0" timeOffset="72799.35">13198 5540 295 0,'32'-20'238'0,"-18"15"-65"16,-12 6-27-16,4 4-156 15,5 7-19-15,4 4-4 16,3 11 2-16,2 7 13 16,-3 7 6-16,-2 0 7 15,-2 4 4-15,-4-6 9 0,2-3 4 16,0-9 2-16,-1-4-2 16,0-11-3-16,4-8-1 15,1-6 5-15,7-14 19 16,1-6 5-16,7-11 7 15,-2-5-1-15,1-7 53 16,-10 7 7-16,-4-2 45 16,-10 9 1-16,-7 0 4 15,-5 6-58-15,-5-4-26 16,-2 6-48-16,2 1-5 16,0 8-8-16,1 4-5 15,3 5-9-15,-2 5-10 16,1 0-12-16,-4 8-15 15,1 6 0-15,-2 9-5 16,1 6 5-16,6 13-2 16,6-3 10-16,5 3-1 0,5-5 10 15,6 2 5-15,1-9 6 16,8-1-4-16,3-8 0 16,11-5-6-16,1-12 4 15,15-12 3-15,1-13 10 0,7-10-26 16,-8-12-58-16,2-18-165 15,-13 1 2-15</inkml:trace>
  <inkml:trace contextRef="#ctx0" brushRef="#br0" timeOffset="73194.89">13928 5335 258 0,'4'12'9'0,"9"10"43"16,6 4-86-16,7 11 11 16,6 1 15-16,11 12 4 15,3 0 6-15,12 6 9 16,-4-6 4-16,1 5 4 16,-9-10 1-16,-8-4-1 15,-17-9-6-15,-6-9 60 16,-10-12 33-16,-5-5 65 0,-5-6 45 15,-2-9-39-15,-2-6-71 16,-5-12-42-16,-2-4-64 16,-2-11-32-16,1 0 47 15,1-16 10-15,3 3 2 0,3-10-4 16,5 4-17-16,6-6-12 16,8 18-3-16,8-1-4 15,3 14 0-15,10 3-50 16,0 11-7-16,5 5-51 15,0 12-20-15,8 5-76 16,-5 7 16-16,1 13-30 16</inkml:trace>
  <inkml:trace contextRef="#ctx0" brushRef="#br0" timeOffset="73711.13">14749 5166 754 0,'12'-2'273'0,"-7"4"2"16,-4-2-194-16,-1 3-135 16,0-3-9-16,0 0 6 15,1 2 8-15,21 14 31 16,45 48 5-16,-35-31 8 15,7 6 2-15,-2 1 2 16,5 2 2-16,-3-5 4 0,3-3 0 16,-10-10 0-1,-3-4 1-15,-12-11 2 0,-4-7 5 16,-8-5 3-16,0-13 0 16,1-8-1-16,0-13-4 15,-2-7-6-15,0-8-1 16,-2 5 1-16,-4-7 1 15,-2 5 0-15,2-4-1 16,1 6-3-16,2 1-2 16,5 14-1-16,1 3-4 15,-1 13 0-15,5 3-5 16,2 5 0-16,3 1-2 16,2 2 2-16,14 5 0 15,3 4 4-15,5 5 1 16,3 5 2-16,5 11 0 15,-6 3 1-15,4 12-19 16,-7 2-30-16,-2 1-85 0,-9-2-39 16,-12-4-59-1,-15-12-59-15</inkml:trace>
  <inkml:trace contextRef="#ctx0" brushRef="#br0" timeOffset="73892.42">15420 4568 908 0,'-14'-51'243'16,"7"26"65"-16,2 6-281 15,3 11-69-15,1 7-100 16,3 9-22-16,5 13-17 16,2 11 7-16,7 19-71 15,5 9 101-15</inkml:trace>
  <inkml:trace contextRef="#ctx0" brushRef="#br0" timeOffset="74414.07">15913 4777 502 0,'0'-15'487'0,"-3"2"-132"16,0 10-13-16,1 0-285 0,1-1-55 15,0 4-37-15,1 0-19 16,0 0-28-16,0 0 4 16,0 2 4-16,1 14 21 15,2 24 15-15,9 43 29 16,-1-19 6-16,3-2 4 0,8 3 0 16,5-11 2-16,6-7-3 15,2-20-1 1,8-8 1-16,0-15 1 0,4-10 2 15,-3-15 5-15,14-18 3 16,-7-11-1-16,7-17 1 16,-5 1-1-16,0-5 0 15,-15 12-1-15,-5-7 1 16,-13 5-1-16,-7-4 5 16,-12 9 3-16,-4 1 61 15,-5 16 4-15,-6 11 1 16,-1 14-12-16,-7 6-22 15,1 7-67-15,-5 7-9 16,-3 7-9-16,-4 19-2 16,5 8 12-16,5 14-6 0,10 1 5 15,13 1-3-15,15-10 7 16,21-6 5-16,15-13 6 16,26-10 6-16,10-10 6 15,34-17-57-15,2-12-133 16,16-23-111-16,-21-9-71 15</inkml:trace>
  <inkml:trace contextRef="#ctx0" brushRef="#br0" timeOffset="75202.85">9251 8263 906 0,'-27'9'213'16,"18"-10"64"-16,3-3-294 15,8 3-42-15,15-4-15 16,13-3-3-16,29-10 11 16,19-7 33-16,38-16 20 15,12-8 11-15,37-24 3 16,-4-3 1-16,39-14-1 0,-13 4 0 15,24-15 2-15,-15 18-2 16,27-9-3-16,-28 10 0 16,29-9 1-16,-20 15-3 15,28-14 3-15,-31 9 3 16,30-13 2-16,-28 7 0 16,15-6 2-16,-37 12-2 15,5-7 2-15,-37 14-2 16,-8-1 1-16,-31 10-1 0,-1 4 3 15,-25 17 3 1,-9 4-102-16,-19 11-128 0,-16 11 12 16</inkml:trace>
  <inkml:trace contextRef="#ctx0" brushRef="#br0" timeOffset="75699.39">10333 8243 675 0,'-70'44'268'16,"26"-22"-2"-16,28-18-185 15,7-1-44-15,4 0-69 16,3-3-53-16,5-1-18 15,-2 0-1-15,26-8 9 16,84-34 20-16,-15 5 55 16,47-22 20-16,5-7-1 15,34-23 3-15,-3 1 2 0,35-16-1 16,-13 2 2-16,39-24 6 16,-17 12-5-16,34-18-1 15,-23 7 0-15,30-13-4 16,-27 24-2-16,15-5-2 15,-36 15-2-15,5 0 1 16,-44 22 4-16,-5 2 0 16,-41 17 3-16,-13 7 3 15,-32 19 2-15,-15 6 3 16,-30 12 7-16,-11 5 77 16,-18 7 28-16,-7 3 45 15,-5 4 13-15,-1 0 10 16,0 1-73-16,-1 0-34 15,1 0-59-15,0 0-27 16,0 0-28-16,-1 0-353 16,-6-2 108-16</inkml:trace>
  <inkml:trace contextRef="#ctx0" brushRef="#br0" timeOffset="82071.16">6733 9200 362 0,'-4'-1'76'0,"4"-3"19"0,10 1-106 15,11-4-17-15,12-2 1 16,22-10 4-16,13 0 13 16,31-12 9-16,6-3 5 15,40-12 6-15,-9-4 1 16,37-19 6-16,-10 4-6 16,23-13-4-16,-26 13-4 15,27-7-4-15,-27 14-5 16,22-11-4-16,-17 7 1 15,26-15 4-15,-10 8 2 16,34-14 2-16,-16 6 5 0,35-18 3 16,-21 9-3-16,27-13-1 15,-24 12-1-15,18-10 0 16,-29 15-5-16,20-10 1 16,-29 10 1-16,22-9-1 15,-25 16 2-15,25-9 1 16,-21 9 0-16,29-8-1 15,-27 8-2-15,22-8 2 16,-28 19-2-16,14 0 2 16,-36 13-2-16,10-3 2 15,-34 9-1-15,10-5 1 16,-23 8 1-16,9-4 2 16,-18 8 2-16,19-7 4 15,-19 8 2-15,10-6 0 0,-18 6 2 16,8-5-2-1,-26 7-4-15,-4-2-23 0,-27 7-34 16,-13 4-60-16,-24 11-13 16</inkml:trace>
  <inkml:trace contextRef="#ctx0" brushRef="#br0" timeOffset="82746.85">7997 9497 547 0,'-43'37'375'16,"36"-29"-78"-16,4-9-72 0,5 1-276 16,8-3-39-16,13-3-5 15,27-17 0-15,16-9 26 16,42-19 34-16,12-11 28 15,27-14-1-15,2 1 3 16,31-14 2-16,-15 2 1 16,35-15 1-16,-6 5 4 15,32-15 1-15,-14 3-1 16,42-19 0-16,-23 12 4 16,36-16-3-16,-22 8-2 0,33-9-4 15,-31 18 6-15,29-15-5 16,-21 14 0-16,29-21 3 15,-28 21 3-15,37-15-4 16,-29 11 0-16,27-11 1 16,-34 22-3-16,22-26 3 15,-31 13-4-15,32-13 1 16,-44 19-1-16,31-17 3 16,-31 20 0-16,18-4 1 15,-45 20 1-15,17-7-2 16,-50 19-1-16,-5-1-2 15,-48 20 2-15,-8 0 0 16,-36 16 1-16,-12 11 3 16,-25 16 3-16,-11 6 5 15,-18 10 2-15,-6 3-38 0,-7 3-41 16,-15 7-146-16,-10 4-8 16</inkml:trace>
  <inkml:trace contextRef="#ctx0" brushRef="#br0" timeOffset="83264.57">12760 7114 280 0,'89'-60'52'16,"-1"7"28"-16,37-18-85 0,8-1-3 15,44-9 5-15,-5 3 3 16,34-16-2-16,-17 8 2 16,37-13 10-16,-20 11-7 15,33-17-2-15,-25 14 9 0,27-14-2 16,-33 14-2-16,16-11 2 15,-36 21-1-15,8-5-4 16,-39 17-2-16,-5 2-6 16,-36 16 1-16,-9 7 2 15,-33 20 0-15,-12 7 2 16,-22 11 3-16,-8 6 0 16,-16 5-4-16,-3 6-87 15,-8 8 27-15</inkml:trace>
  <inkml:trace contextRef="#ctx0" brushRef="#br0" timeOffset="85532.38">29223 415 365 0,'-28'-17'-156'0,"3"-16"163"0,10 16 139 0,-49-38-121 0,70 43 145 0,0-7-22 0,-1 6-27 0,0-3-96 16,1 3-26-16,0-2-1 16,3 5 0-16,3 3-4 15,2-3-2-15,14-4-3 16,10-2-1-16,15 1 0 16,7-2 2-16,18 11 2 15,-8 0 0-15,11 2 1 16,-8 4 0-16,14-1 0 0,-10 0 1 15,13 9-1-15,-9 0 2 16,20 4 0-16,-5 5-1 16,20 4 1-16,-8-2 2 15,23 9 0-15,-18 2 0 16,8 5-1-16,-22 1-2 16,11 1-3-16,-22-6 1 0,8 4-1 15,-13 3 1-15,12 7 1 16,-17 1 2-16,6 13-1 15,-12 6 2-15,8 4 1 16,-9-12-1-16,11 16-1 16,-10-7 5-16,12 1-2 15,-11-2-2-15,7 23 3 16,-10-11 2-16,9 14-6 16,-12-3 1-16,4 12 2 15,-13-10 2-15,7 14-3 16,-12-11 3-16,7 13-2 15,-6-8 0-15,4 16-2 16,-10-9 2-16,8 16 0 16,-15-2 2-16,-2 12-1 0,-9-19 0 15,-2 16 1 1,-10-10-2-16,5 11-2 0,-3-19 2 16,-4 22 0-16,-2-9-2 15,-7 12 8-15,-13-16-18 16,-11 26 0-16,-3-16-2 15,-7 13-2-15,0-16-8 16,-8 23 16-16,5-24 2 16,-5 10 3-16,-4-11 4 15,-13 21 3-15,3-23 4 0,-18 13-2 16,7-13 0-16,-9 15-1 16,-1-26 1-16,-22 14 0 15,4-15-1-15,-21 17 2 16,-1-24-1-16,-19 11 3 15,10-14-3-15,-17 11 3 16,4-17-2-16,-30 9 2 16,19-17-6-16,-21 4 1 15,12-17 1-15,-19 2 1 16,15-8 2-16,-37 5 3 16,9-12 10-16,-35-1-4 15,10-13 2-15,-29-3-5 16,21-12-2-16,-23 0-4 15,21-10 0-15,-23 1-4 16,38-8 2-16,-26 3-5 0,36-3-6 16,-34 2 8-16,27-2-6 15,-40-2 1 1,29-5 6-16,-37-2 0 0,36-6-5 16,-27-6 9-16,26-1-2 15,-38-5-1-15,26-2 0 16,-29-3-1-16,24 3 1 15,-31-4-2-15,33 4 0 0,-32 0 2 16,35 3 1-16,-35-5-1 16,35 4 8-16,-29-4 0 15,40 4-1-15,-32-4 2 16,34 4 0-16,-26 0-7 16,27 3 4-16,-27-4 0 15,26 4-4-15,-23-6 4 16,25 1-1-16,-13-7-1 15,23 1 1-15,-12-13 9 16,26 3-2-16,-22-9 8 16,20 2-1-16,-17-6 45 15,24 6 2-15,-13-6 2 16,33 7 0-16,-13-4-1 16,21-1-44-16,-35-10-10 15,23 4-5-15,-19-12-5 16,15 7-1-16,-6-6-1 15,35 9 3-15,-22 1 8 0,30 5 5 16,-18-11 7-16,7 7-1 16,-10-8 6-16,29 3 1 15,-16-5 6-15,26 13-4 16,-6-3 0-16,17 8-8 16,-13-1-10-16,15 10-11 0,-17-2-6 15,18 6-1-15,-18-1 0 16,14 4 0-16,-7-3 0 15,23 2 4-15,-1 0-1 16,27 3 1-16,5 2 1 16,19 2 1-16,1 0 1 15,10 4 0-15,1-1 1 16,5 4-3-16,0 0-4 16,4 4-5-16,-2-2-28 15,2 4-48-15,-11 2-150 16,-2 5-94-16,-3 4-64 15</inkml:trace>
  <inkml:trace contextRef="#ctx0" brushRef="#br0" timeOffset="87379.4">30391 1473 576 0,'17'-12'218'15,"-4"1"5"-15,3 1-133 16,5 0-83-16,11-2-10 16,3-3-3-16,11-1 3 15,2-1 2-15,12-3 0 16,-7 4 0-16,8 1 0 16,-7 6-2-16,-1 1-1 15,-9 3-2-15,9 6-1 16,-2 0 2-16,11 7-2 15,-2 7 1-15,12 4-1 16,-8-1 1-16,10 13 0 0,-13 2 0 16,7 2 1-16,-7 7 0 15,4 10-3-15,-12-3-2 16,4 16-3-16,-9 1-1 16,0 11-3-16,-9-8 2 15,5 12 1-15,-8-5 7 16,9 10 2-16,-5 0 5 0,2 9 0 15,-5-7 1-15,2 10-4 16,-14-9-3-16,0 11-2 16,-4-9-1-16,-1 12-2 15,-9-11-3-15,-3 14 3 16,-4-12 0-16,-8 14 3 16,-5-14 0-16,-6 16 1 15,-3-13-3-15,-6 6 1 16,-3-12-1-16,-6 14 1 15,0-17 4-15,-6 10 1 16,6-10 2-16,-5 10 2 16,7-17-3-16,-11 12-1 15,4-13 1-15,-14 13-1 16,-1-13 0-16,-16 14 3 16,8-15 0-16,-13 9 0 0,0-11 4 15,-17 11-2-15,7-15 1 16,-20 9 1-16,10-11 0 15,-15 5 0-15,12-8-3 16,-13 9 2-16,9-11 2 16,-24 1 2-16,-1-9-1 15,-19 2 4-15,5-10 0 16,-31 9-3-16,18-7-2 16,-23 8 0-16,4-7-3 15,-26 4 1-15,17-12 0 0,-31 8 2 16,16-9-2-16,-22 4 2 15,17-3-4-15,-23 8 0 16,15-4-4-16,-24 6 1 16,22-6 0-16,-32 1 2 15,17-7 4-15,-30 1-1 16,29-8 1-16,-31 5-2 16,32-4 0-16,-32 8-5 15,37-4 2-15,-31 10-1 16,29-5 1-16,-32 6-1 15,36-13 2-15,-32 3 2 16,24-12 0-16,-37-1 4 16,26-9-4-16,-19 2 2 15,21-4-1-15,-27-2-1 16,35-1-2-16,-27-3 3 0,14 1-2 16,-28-1 1-1,22-2 4-15,-24-1-1 0,17 0 2 16,-26-3-6-16,31-1 4 15,-28-4-4-15,29 1 0 16,-19-3-1-16,40 0 3 16,-23-4-4-16,43 1-1 15,-7-6 2-15,36 2 0 0,-17-3 5 16,34-2 2-16,-29-5 8 16,20-2-1-16,-22-6 8 15,19 0 1-15,-12-3 18 16,31 2-7-16,-28-6 7 15,33 5-7-15,-5-10 48 16,23 5-6-16,-7-6 1 16,33 6-7-16,-19-6 0 15,11 5-54-15,-22-5-10 16,15 5-3-16,-22 1 3 16,20 5 0-16,-12 2-2 15,22 6-1-15,-13-1 0 16,14 4-1-16,-8-1 1 15,25-2 1-15,2-2 0 16,22 3 0-16,2-6-1 16,16 5-1-16,-1 0 4 0,9 4-1 15,3 1 1-15,16 3 0 16,-9-1-68-16,-5 1-76 16,-22 2-165-16,-5 5-37 15</inkml:trace>
  <inkml:trace contextRef="#ctx0" brushRef="#br0" timeOffset="88979.84">30750 2928 889 0,'20'-22'120'16,"4"5"114"-16,9 2-294 16,-1 4 50-16,4-1-3 15,-4 5 4-15,6 0-5 16,0 1 3-16,21 2-1 16,4 2 3-16,14 2 1 0,-1 4 4 15,11 3-1 1,-17 5 0-16,10 5-3 0,-12 1 2 15,10 8-3-15,-11 4 0 16,6 11-5-16,-14 4-2 16,-3 12-4-16,-14-1-1 15,-3 13-4-15,-12-5 5 0,0 15 0 16,-3-2 5-16,-1 18 0 16,-8-5 5-16,-3 13 0 15,-5-11 2-15,-6 14-1 16,-7-7 1-16,-8 11-1 15,-4-7-1-15,-10 22-7 16,-3-11-1-16,-6 12 1 16,2-11-5-16,-8 21-2 15,-1-14 4-15,-13 11 0 16,1-12 0-16,-11 25 7 16,5-16 4-16,-10 10 6 15,3-12 3-15,-16 21 4 16,2-25 1-16,-16 19 3 15,3-12-1-15,-11 17 1 16,2-20 0-16,-16 17-2 16,4-12-1-16,-36 10 2 0,5-20-1 15,-21 35 0-15,-3-30 2 16,-33 8 2-16,11-13-1 16,-37 19 3-16,1-38-1 15,-34 22-1-15,14-14-3 16,-30 14-1-16,23-21-6 0,-47 11 1 15,36-17-3-15,-33 6 3 16,25-25-1-16,-36 1 3 16,42-16 2-16,-46-5 0 15,37-22-1-15,-33-5 1 16,39-11-3-16,-37-5 0 16,46-6-2-16,-36-1-1 15,37-3-2-15,-33-3-2 16,37-1-1-16,-37-1 0 15,33-2 1-15,-38-2 2 16,30 1 2-16,-39-3 1 16,31 2 0-16,-39-4 0 15,30 4 1-15,-44 2 0 16,45 0 1-16,-39-3 2 16,48 0 0-16,-24-3 4 15,46-4 0-15,-37-5 9 16,36-2 1-16,-34-8 3 15,37-1 4-15,-24-12 12 0,38-1-2 16,-10-12 24-16,39 4 3 16,-13-9 44-16,34 9-4 15,-7-5 4-15,30 10-21 16,-6-15-1-16,22 3-50 16,-20-12-8-16,26-2-8 15,-17-9 10-15,14 12 0 16,-17-10-1-16,23 6-3 15,-21-5 0-15,29 6-13 0,-8-9-4 16,25 11 0-16,-7 1 1 16,29 12 1-16,-10-8-1 15,13 9-2-15,-16-9-1 16,14 4-1-16,-9-6-2 16,7 10-2-16,-6-3 2 15,25 14 1-15,-10-3-1 16,5 7-2-16,-6-11 0 15,13 7-1-15,-2-5 0 16,16 6-1-16,-1-4-3 16,14 13 0-16,-7-1-101 15,-3 7-159-15,-10 3-103 16,7 8-113-16</inkml:trace>
  <inkml:trace contextRef="#ctx0" brushRef="#br0" timeOffset="90612.47">31851 4459 653 0,'10'-1'136'0,"-6"-1"60"15,-5 2-195-15,1 1-5 16,-1-1 0-16,1 0 2 16,0 0 2-16,0 0-1 15,1-1-5-15,1 0-8 16,24 0-1-16,52 1-2 15,-26 3 4-15,15 3 2 0,-2 2 6 16,9 9-3-16,-8 3 0 16,0 11-2-16,-13 7 0 15,2 14 1-15,-11 0 2 16,-1 12-3-16,-8 0 1 16,-1 15-1-16,-10 1-1 15,-5 19-1-15,-9-3 5 16,-7 19-6-16,-6-6 0 15,-12 16-4-15,-7-14 1 0,-10 19-5 16,-3-9 6 0,-12 15 0-16,1-15 5 0,-14 23-1 15,-4-14 5-15,-24 16 2 16,1-17 3-16,-19 22 1 16,6-19 2-16,-26 16 2 15,12-14-1-15,-32 13 2 16,-5-20-2-16,-26 14 1 15,11-17-3-15,-33 12-1 16,13-18 1-16,-32 14-1 16,8-16 0-16,-33 5 0 15,21-19-2-15,-42 10-2 16,24-18 1-16,-38 6-1 16,17-13 0-16,-41 6 0 15,37-14 2-15,-49 4 0 0,36-17 3 16,-37 2-1-1,21-8 3-15,-51 1 3 16,49-13-1-16,-58 0-1 0,42-10 4 16,-42-11 4-16,35-7-4 15,-30-2 0-15,55-6 0 16,-46-4-3-16,55-1-5 16,-26-6 3-16,26-1-1 0,-39-2 1 15,38-2-1-15,-33-1 10 16,40-1-12-16,-33-3 6 15,36-5 1-15,-32-5-2 16,32 1-7-16,-38-7 10 16,36-2-3-16,-18-3-3 15,32 1 7-15,-23-5-3 16,40 3 0-16,-16-10 6 16,26 5 4-16,-15-10 5 15,35 2 5-15,-24-10 9 16,28 6-2-16,-6-13 19 15,34 4-2-15,-16-11 12 16,35 5-12-16,-15-5 6 16,17 11-21-16,-17-3-8 15,27 11-14-15,-14-8 5 16,27 3-9-16,-12-8 0 0,26 4 13 16,-5-4 7-16,19 8 0 15,-24-3 0-15,17 12-3 16,-10-3-11-16,15 5-8 15,-10-3-4-15,25 8-1 16,-11-8 1-16,15 7-1 16,-13-5 0-16,15 6 0 0,-9-2 2 15,20 6 2 1,-1-2 44-16,17 6 18 0,2-1 13 16,18 5 2-16,1-3-1 15,8 5-45-15,-10-6-17 16,3 2-16-16,-5-1-2 15,7 5-2-15,-3-1 0 16,12 6 0-16,-2-3-3 16,5 4-8-16,-16-6-54 15,-8 3-54-15,-28 0-138 16,-11 11-122-16,-26 1-51 16</inkml:trace>
  <inkml:trace contextRef="#ctx0" brushRef="#br0" timeOffset="91616.83">2401 4320 500 0,'6'10'29'0,"10"-11"81"16,12-1-158-16,18-6 8 16,12-4 27-16,26-1 5 15,0-3 3-15,24-8 3 16,0 1 3-16,22-9 2 15,-10-4 3-15,26-10-3 16,-11 1 0-16,22-13-2 16,-19 3 1-16,27-10-6 15,-20 3 3-15,32-17 3 16,-14 2 1-16,31-12-3 16,-14 7 2-16,28-6 1 15,-26 13-2-15,13-1-1 16,-27 9 2-16,15-7 1 15,-31 14-2-15,9 2-1 16,-29 9 0-16,3 5 0 16,-30 16 0-16,-6 2 0 15,-30 10 2-15,-6 2-15 16,-25 9-67-16,-12 6-31 0,-16 8-28 16</inkml:trace>
  <inkml:trace contextRef="#ctx0" brushRef="#br0" timeOffset="92011.26">3025 4821 206 0,'11'0'133'15,"13"-12"-31"1,30-13-4-16,16-9-123 0,39-24 12 16,13-4 8-16,39-21 1 15,-3 0 6-15,37-20-4 16,-12 8 5-16,28-17-6 0,-25 8 5 15,20-11-6-15,-31 12 6 16,16-10-3-16,-33 17 5 16,12-5 0-16,-29 21 1 15,5 3 1-15,-30 23-1 16,-3 3 0-16,-32 18-1 16,-3 5-59-16,-21 13-50 15,-6 4-3-15</inkml:trace>
  <inkml:trace contextRef="#ctx0" brushRef="#br0" timeOffset="93268.13">6569 9903 346 0,'1'15'105'0,"0"-15"31"15,1 0-91 1,-1 0-19-16,-1 0-8 0,0-1-15 16,1 0-11-16,2-1-5 15,34-9 2-15,47-57 6 16,-8 17 3-16,7-2 2 16,23-8-1-16,-5 5 1 15,14-11-3-15,-9 6 0 16,13-13-1-16,-7 3 1 0,19-12-1 15,-11 11 2-15,11-7 0 16,-13 10 2-16,16-9 2 16,-20 10 0-16,5-6 1 15,-16 15 1-15,5 2 2 16,-27 15-1-16,1 8-16 16,-21 10-62-16,-6 4-54 15,-24 11-22-15</inkml:trace>
  <inkml:trace contextRef="#ctx0" brushRef="#br0" timeOffset="93531.85">6430 10168 425 0,'17'-10'174'15,"22"-18"-13"-15,14-5-75 16,47-39-112-16,32-20 8 16,59-39 4-16,19-16 12 15,76-49 2-15,4-2-82 16,71-49-75-16,-4 21-2 0</inkml:trace>
  <inkml:trace contextRef="#ctx0" brushRef="#br0" timeOffset="96657.75">7856 9435 196 0,'12'9'93'0,"1"-3"-23"16,-1-7-29-16,19-6-56 16,8-6-2-16,19-7 7 15,7-10 13-15,22-12-3 16,-5-3 1-16,20-11-1 15,-5 3 0-15,16-7 0 0,-8 4-1 16,17-11 2-16,-11 2-1 16,24-15 1-16,-4 4 1 15,21-9 0-15,-12 6-1 16,26-12 0-16,-19 11 1 16,11-13-1-16,-18 15-1 15,8 2-1-15,-25 18 0 16,13-5 2-16,-18 14-2 15,9-7 2-15,-21 8-1 16,3-4 2-16,-27 15-5 16,-6 1 1-16,-22 13-1 0,-5 3 2 15,-15 9-1-15,-6 2 2 16,-12 4 2-16,-5 2 1 16,-6 3-2-16,-2 2-10 15,-2 2-10-15,-1-4-56 16,0 2 7-16</inkml:trace>
  <inkml:trace contextRef="#ctx0" brushRef="#br0" timeOffset="108270.31">3632 1004 852 0,'0'-31'358'16,"-7"9"14"-16,-1 3-213 15,-1 4-90-15,-7-4-66 16,-6 5-53-16,-8-12-4 15,-5-2-36-15,-17-8-37 16,1 8 42-16,-7-5 18 16,-4 11 1-16,-17 2 40 15,6 7 42-15,-15 5-8 16,7 9-6-16,-15 7-3 16,12 7-3-16,-17 9-5 0,10 6 2 15,-15 7-2-15,13-1 4 16,-18 6-1-16,13 2 2 15,-15 9-2-15,8-4 1 16,-9 15-4-16,20 2 1 16,-7 10-1-16,18-4 0 15,2 13-2-15,18-7 1 16,0 12-4-16,17-8 1 16,4 11-3-16,13-11 2 0,5 12-1 15,12-10 4-15,1 16-1 16,10-8 2-16,7 17-1 15,5-9-3-15,10 21 0 16,6-13 1-16,8 19 3 16,-1-9 3-16,8 25 3 15,-4-16 4-15,-1 19 0 16,-4-6 2-16,1 23 1 16,-12-16 0-16,5 30-2 15,-5-17 0-15,-2 27-1 16,-2-13 0-16,3 30-2 15,-6-12 0-15,4 21 1 16,-8-5-2-16,4 26 0 16,-7-14 0-16,5 17-1 15,-9-5-1-15,6 10-2 16,-5-21 2-16,4 18-5 0,-3-21 0 16,4 15-5-16,-3-26 3 15,1 23-4-15,-2-27 5 16,-1 24 0-16,-1-31 6 15,-1 24 0-15,2-34 4 16,1 14 0-16,1-30 3 0,2 11 0 16,-1-35 1-16,2 9-4 15,1-30 2-15,1-3-1 16,-1-25 0-16,1-2 1 16,1-18 5-16,1-4-3 15,0-12 2-15,1 3 4 16,1-12-1-16,2-2 1 15,1-11 1-15,-1 0 0 16,0-11-4-16,3 3 0 16,-1-3 0-16,5 3-3 15,2 0-1-15,10 2-3 16,-1 0-3-16,12 1-5 16,2-4 2-16,18 0-2 15,3-11 2-15,27-4-5 16,-1-14 3-16,32-12-1 15,-4-10 4-15,23-9-1 16,-9-10 6-16,25-8-1 0,-16 2 2 16,18-10-1-16,-22 6 4 15,12-3 3-15,-33 9-2 16,-1-1 0-16,-28 10 1 16,-1 4 2-16,-23 12 3 0,11 7-187 15,-16 12 69-15</inkml:trace>
  <inkml:trace contextRef="#ctx0" brushRef="#br0" timeOffset="110090.19">2946 13012 928 0,'-6'-5'236'0,"2"1"56"16,3 3-282-16,1 1-58 15,0 0-15-15,0 1-4 16,11 23 11-16,27 63 13 16,-15-25 39-16,3 10-3 15,-3-1 4-15,1 13 0 16,-6-12-1-16,-3 11 2 15,-1-7 3-15,-2 5-4 16,-3-16-14-16,2 7-92 16,-3-18-45-16,-1-3-80 15,-4-20-77-15</inkml:trace>
  <inkml:trace contextRef="#ctx0" brushRef="#br0" timeOffset="110452.79">2923 12956 877 0,'-10'-9'253'0,"5"2"42"16,3 8-258-16,4 0-56 15,-2-2-32-15,1 1 0 16,4-1 8-16,35 0 9 15,45 1 26-15,-17 7 2 16,-3 5-4-16,7 11-8 16,-10 7-10-16,5 13-11 15,-16 4 1-15,2 15-2 16,-10 0 4-16,-5 9 0 16,-14-3 8-16,-7 7 0 15,-12-9 5-15,-7 9 5 16,-7-8 9-16,-5-1 8 15,-1-9 4-15,-6 4 8 16,2-13-1-16,-6 2-185 0,3-4-8 16,0-12-59-16</inkml:trace>
  <inkml:trace contextRef="#ctx0" brushRef="#br0" timeOffset="110756">3809 13142 1151 0,'6'10'250'15,"2"-9"85"-15,-7 4-357 16,4 5-37-16,7 21 2 16,3 8 12-16,7 17 16 15,2 9 30-15,0 8 4 16,-6-12-2-16,-3 4-3 15,-5-12-6-15,-3-6-4 16,-6-15-2-16,-2-5 5 16,-1-14 6-16,0-8 15 15,0-4 6-15,0-3 44 16,1 1 10-16,0-1 56 0,-14-28-444 16,-46-103 176-16</inkml:trace>
  <inkml:trace contextRef="#ctx0" brushRef="#br0" timeOffset="111268.64">3758 13064 906 0,'0'-35'364'0,"-7"17"14"16,4-1-207-16,1-2-127 16,-1-1-11-16,3 1-25 15,0 3-3-15,6 5-6 16,1 0-9-16,6 3-6 0,7-4-4 16,7 0-2-16,11 1-3 15,1 3 6-15,7 5-5 16,-3 7-1-16,3 9-8 15,-10 3 1-15,2 8-5 16,-9 4 3-16,-3 8-8 16,-8-2 4-16,-7 13-3 15,-7-2 2-15,-8 5-3 16,-4-4 11-16,-7 5 9 16,-1-7 8-16,-7 4 5 15,0-8 9-15,-1 1 1 16,2-13-1-16,3-4 3 15,9-9 0-15,2-5 2 16,5-7-3-16,3 1-9 16,2-4-9-16,-2 2-18 15,0-1-5-15,1 0 3 16,10-6 11-16,26-12 7 0,40-21 16 16,-30 17 4-16,-8 3-1 15,0 5 0-15,-9 8-1 16,0 5 1-16,-5 9-3 15,3 4-1-15,-6 2-1 16,-1 6-4-16,-10-2-6 16,-6 7 0-16,-12 3 4 15,-20 14 1-15,-11 6 6 0,-32 24 7 16,-12-3 1-16,-23 10-40 16,3-9-135-16,-7 2-54 15,20-24-66-15</inkml:trace>
  <inkml:trace contextRef="#ctx0" brushRef="#br0" timeOffset="111800.39">4473 12243 762 0,'-9'33'162'16,"2"-19"57"-16,-8 33-209 15,-3 15-47-15,-6 30 7 16,4 10 19-16,-2 15 2 16,8-7 0-16,5 10-1 15,5-16-2-15,5 0-11 16,8-19-8-16,8-4-10 16,6-19-1-16,10-9-13 15,7-19 1-15,21-14-1 0,5-24 4 16,23-24-84-16,0-24-12 15,19-31-19-15</inkml:trace>
  <inkml:trace contextRef="#ctx0" brushRef="#br0" timeOffset="113004.89">5180 12972 175 0,'26'-40'425'15,"-10"12"-106"-15,-13 20-7 16,-2 3-43-16,-1 2-141 0,-1 2-21 16,0 1-50-16,-1 0-26 15,1 0-20-15,0 0-16 16,0 0-23-16,0 0-11 15,0 1 9-15,-4 6 0 16,-12 22 11-16,-25 42 5 16,23-34 5-16,4-1-6 15,6-7-7-15,5-1-26 16,6-6-3-16,8 3-9 16,6-5 7-16,8-4 2 15,1-5 26-15,4-7 5 16,-4-6 14-16,-3-4 5 15,-9-1 12-15,-3-2 9 16,-4 0 6-16,-2-5 11 16,-3 0 4-16,0-9 12 15,-3-8-7-15,-11-18-71 16,-2 2 31-16,-6 0-8 0,-6 7-21 16,-8 8 11-16,6 20 66 15,-15 0-85-15,4 7-2 16,8 1 15-16,5 3-18 15,5 0-32-15,18 3 11 16,4 2-40-16,5 3-16 16,-5-6 0-16,5 7 27 15,11 24 32-15,48 35 43 0,-27-32 8 16,-3-11 4-16,5-8 5 16,-4-10-2-16,3-11-3 15,-5-11-3-15,4-14 0 16,-3-3-1-16,-5-2 15 15,-10 7 44-15,-5 8 78 16,-9 8 18-16,-5 7 17 16,1 3-11-16,-1 0-42 15,0 1-77-15,0-1-23 16,0 1-23-16,0 0-16 16,0 0-13-16,0 1-12 15,1 0 3-15,0 1 4 16,19 15 13-16,40 56 6 15,-39-32 1-15,-1 6-15 16,-8-2-8-16,-4 0-12 16,-5-11 1-16,-2-6 7 0,-1-10 17 15,0-5-5-15,1-11 16 16,-2-5 18-16,2-4 16 16,-1 6 3-16,7-38 8 15,24-76-4-15,-6 34-12 16,10-22-14-16,-3 16-3 15,-1 15 4-15,-5 17 1 0,0 7 2 16,-8 25 2-16,0 7 2 16,-4 8-1-16,1 2-3 15,-1 7-5-15,2 7-3 16,0 8-3-16,4 8-3 16,0 9-1-16,0 14-3 15,1 3 5-15,1 13 5 16,-1-5 5-16,5 8 7 15,-2-11 6-15,2-3 2 16,-3-17-2-16,0-5-1 16,-9-16-3-16,3-8 2 15,-1-11 0-15,5-15 7 16,1-8 4-16,8-19 8 16,-2-14-2-16,-2-20 41 15,-6 1 12-15,-2-28 0 0,-10-9-9 16,8-35-91-1,-2 4-50-15,-2 0 79 16,-3 35 38-16,-2 23 51 0,-8 52 96 16,-7 13 17-16,1 13-88 15,-3-1-32-15,4 6-50 16,-1 2-14-16,3 5-19 16,2 0-42-16,1 1-31 15,0 0-26-15,-1 2 0 16,1 37 1-16,-1 53 23 15,8-9 21-15,4 7 26 0,12 16 7 16,6-5 7-16,14 10 8 16,2-16 3-16,8 4 1 15,-4-18-10-15,3-2-34 16,-9-26-38-16,-2-2-154 16,-10-23-97-16,-10-17-45 15</inkml:trace>
  <inkml:trace contextRef="#ctx0" brushRef="#br0" timeOffset="113210.97">6169 12663 1167 0,'-3'6'261'0,"5"-3"82"15,-6-6-342-15,6 2-31 0,9-7-3 16,28-33 8-16,78-50-13 15,-24 28-90-15,-5 5-32 16,4 2-77-16,-16 10-63 16,-1 5-5-16,-20 10 8 15</inkml:trace>
  <inkml:trace contextRef="#ctx0" brushRef="#br0" timeOffset="113821.87">7147 12837 50 0,'-4'4'261'0,"3"-6"-3"15,-2 2 34-15,1-1 18 16,1-1-129-16,-8-24-191 0,-14-56-29 16,16 32 30-1,4-3-38-15,11-9 42 0,9 18 142 16,9-10-66-16,6-2-68 16,11-10-4-16,4 10-3 15,2 2 3-15,-6 14 0 16,-6 4 3-16,-15 18-1 15,-7 6-1-15,-10 10-1 16,-2 2-15-16,-2 2-9 0,-1-2-9 16,0 1-3-16,1 6-4 15,5 25 11-15,1 50 9 16,-11-32 9-16,-4 12 6 16,0-3 3-16,-1 5 5 15,3-11-4-15,5 3-2 16,4-10 0-16,9-6-5 15,3-13-2-15,7-8 1 16,0-11 4-16,4-9 1 16,-3-9 8-16,4-12 8 15,-4-1 2-15,0-6 21 16,-7 1 29-16,-2 1 47 16,-8 5 15-16,-6-3 7 15,-5 0-22-15,-7-4-30 16,-4 0-64-16,-21-18-174 15,-4-1-26-15,-11-7 32 0,-2-1 150 16,-8-17-363-16,18 9 362 16</inkml:trace>
  <inkml:trace contextRef="#ctx0" brushRef="#br0" timeOffset="114095.26">7209 11896 510 0,'-10'-36'365'0,"8"2"-80"16,6-4-30-16,6-6-238 0,9-10-10 15,4 8-7 1,7 3-1-16,1 10-4 0,7 6-3 15,2 12 1-15,13 10 1 16,3 9 2-16,14 9 0 16,-3 8-2-16,8 13-38 15,-11 3-3-15,3 13-1 16,-15 3-1-16,-4 10-4 16,-12-4 35-16,-9 14-3 15,-12-3 3-15,-10 20 6 16,-9-3 7-16,-7 16 5 15,-1-8 5-15,-3 4 2 16,2-21-2-16,4 2-6 16,3-19-15-16,4-8-74 15,3-17-132-15,6-26 4 16</inkml:trace>
  <inkml:trace contextRef="#ctx0" brushRef="#br0" timeOffset="114372.68">8049 11261 1201 0,'13'13'268'16,"-20"-10"82"-16,8 5-361 15,2 7-56-15,6 20 0 16,3 12 17-16,10 26 19 15,6 10 25-15,8 23 4 16,-4-7 2-16,4 22 8 16,-5-16-7-16,1 15-7 15,-8-22-16-15,4 6-38 16,-5-26-42-16,-1 4-217 16,-8-27 30-16</inkml:trace>
  <inkml:trace contextRef="#ctx0" brushRef="#br0" timeOffset="114653.03">8329 11479 1532 0,'7'-8'365'0,"-7"18"120"16,0-6-460-16,2-2-51 15,-2 4-57-15,0-6-9 0,0 1-2 16,11 34 18-16,18 63 13 16,-7-21 43-16,5 24-1 15,-1 2 2-15,4 19-14 16,-4-8-3 0,2 9-32-16,-7-20-20 0,3 1-118 15,-3-23-151-15,3-16-9 16</inkml:trace>
  <inkml:trace contextRef="#ctx0" brushRef="#br0" timeOffset="115138.53">8591 12074 1182 0,'0'6'199'15,"1"-5"111"-15,3 4-360 16,-4-5 0-16,0 0-2 16,1 1-11-16,13 7 18 15,7 0 1-15,30 4 7 16,-32-23 15-16,-5-3 22 15,0-7 5-15,-3-1 4 0,-1-2 6 16,-3-1-1-16,-2 0 22 16,-3 5 8-16,-2 4 20 15,0 4 5-15,-3 5 9 16,2 5-24-16,-3 1-19 16,3 0-28-16,0 1-23 15,0 0-16-15,-2 0-10 16,1 0-2-16,-2 1-5 15,-10 8 7-15,0 27 3 16,-30 42 7-16,39-20 6 16,9 1 7-16,6 8-12 15,8-10-6-15,7 0-12 16,7-15-9-16,14-8-16 16,3-16 2-16,15-14-91 15,1-17-71-15,11-27-7 16</inkml:trace>
  <inkml:trace contextRef="#ctx0" brushRef="#br0" timeOffset="115441.33">9347 11947 1102 0,'4'-11'380'15,"-4"7"35"1,0 3-317-16,1 0-43 0,-1 1-68 16,0 0-20-16,0 0-15 0,0 0-1 15,2 0 8-15,34 13 8 16,40 22 14-16,-22 3 11 15,-3 4-4-15,1 13-39 16,-12-2-15-16,-2 14-37 16,-15-8-16-16,-11 5-7 15,-11-11 41-15,-5-10 21 16,-5-21 45-16,4-4 82 16,1-16 82-16,3-2 92 15,0-5 4-15,0 3-9 16,-2-27-103-16,7-85-100 15,11 12-152-15,26-29-223 16,17 1-126-16,17 3-45 16</inkml:trace>
  <inkml:trace contextRef="#ctx0" brushRef="#br0" timeOffset="117245.65">10717 12189 1100 0,'-13'15'346'0,"4"-8"55"16,8-8-315-16,0 0-19 16,1 0-50-16,0 0-12 15,0-1-13-15,0 1-19 16,1-1-10-16,38-38-3 16,76-70-2-16,-5 16-25 15,11-7 9-15,19-9-1 16,-19 19 9-16,15-17 16 15,-16 15 33-15,4-10 2 16,-18 20 4-16,2-2-3 16,-26 25-6-16,-10 14 0 15,-23 22-31-15,-4 8-79 16,-19 12-39-16,-16 12-167 16,-18 16-38-16</inkml:trace>
  <inkml:trace contextRef="#ctx0" brushRef="#br0" timeOffset="117584.3">10279 12476 911 0,'21'-18'162'0,"12"2"89"16,8 3-276-1,22 0-6-15,12 4 10 0,26 3 4 16,4 5 10-16,23 6 5 16,-6 5 1-16,23 14 0 15,-23 9 1-15,9 15-6 16,-19 12-1-16,4 24-7 16,-26 2-3-16,-2 15-8 15,-27-8 4-15,-7 8 0 16,-19-21 8-16,-9-1 6 15,-7-24 7-15,0-6 7 16,-6-23 2-16,0-5-96 16,-1-12-132-16,5-38 13 15</inkml:trace>
  <inkml:trace contextRef="#ctx0" brushRef="#br0" timeOffset="118722.43">12514 10631 1048 0,'-5'-10'224'0,"1"6"73"15,5 5-327-15,-1 4-36 16,-1-5-4-16,0 4 3 16,-1 32 21-16,-9 58 15 15,4-28 26-15,-3 14 1 16,2-10 2-16,2 7-1 0,6-16 4 16,5-2 0-16,6-16-3 15,10-5-7-15,2-15-3 16,11-13-7-16,2-12 0 15,19-21 1-15,1-16 6 16,9-19 5-16,-12-2 8 0,-3 0 7 16,-21 16 43-16,-10 11 54 15,-13 16 11 1,-3 7 5-16,-2 6-7 0,0 0-44 16,-1 2-54-16,0 2-21 15,0 0-11-15,-1 0-19 16,0 0-14-16,1 0-9 15,0 1 6-15,0 4 4 16,0 20 18-16,-1 51 16 16,-5-33 12-16,0 5 3 15,4-6 5-15,3-2-2 16,1-13-3-16,4-9-12 16,2-9-5-16,1-5-5 15,3-10 2-15,12-17 3 16,4-9 11-16,10-16 5 0,2-2 3 15,5-13-1-15,-6 8 0 16,4-5-2-16,-9 9-1 16,-6 8-2-16,-9 14 1 15,-7 9 0-15,-8 16-1 16,-2 4-7-16,-1 1-3 16,-1-1-11-16,0 0 0 15,0 1 0-15,4 12 7 16,6 22 4-16,9 39 12 15,-11-28 2-15,-2-2 1 16,-2 7 2-16,-2-6 1 0,1 4 0 16,0-8 1-16,2-3-2 15,-1-14-2-15,6-4-2 16,-1-11-4-16,5-8-1 16,5-7 2-16,12-17 3 15,11-13 1-15,12-16-6 16,1-4-2-16,4-5-1 15,-15 14-1-15,-2 2-2 16,-14 9 9-16,6-1-3 16,-4 6-1-16,8 2-6 15,-5 7 0-15,1 9-8 16,-11 11 1-16,-6 4-11 16,-9 5 3-16,-4 5-3 15,-4 1 8-15,-3 7 1 16,-2 3 14-16,-4 5 3 15,0-1 7-15,0-1 1 0,1-6 2 16,4-3-2-16,2-4-9 16,4-1-96-16,4-2-93 15,9-2-10-15,4-9-123 16</inkml:trace>
  <inkml:trace contextRef="#ctx0" brushRef="#br0" timeOffset="119276.76">13419 10361 1070 0,'-8'10'228'0,"6"-2"68"16,3-7-324-16,-1 6-29 15,1 9-4-15,4 16 6 16,-4 7 26-16,1 23 10 15,2 7 8-15,3 23 1 16,0-3 3-16,-2 22 1 16,2-7 5-16,0 21 3 15,-4-15 3-15,-7 11 6 16,3-21 1-16,-2 3-11 16,-1-28-12-16,-1-7-87 15,4-24-78-15,0-14-97 16,2-27-69-16</inkml:trace>
  <inkml:trace contextRef="#ctx0" brushRef="#br0" timeOffset="119602.5">13278 10922 630 0,'16'-25'200'0,"3"4"16"16,17-7-155-16,10-5-86 15,23-3-6-15,4 7 11 16,11 11 2-16,-12 9 7 0,-3 8 1 16,-18 6 3-16,-5 7-1 15,-15 2 4-15,-2 9 0 16,-9 2 0-16,-2 6-2 16,-13 0 0-16,-8 9-7 15,-12-5 0-15,-13 8 4 16,-5-3 5-16,-18 11 1 15,-1-5 6-15,-13 7 2 16,3-4-1-16,-8 5-1 16,12-11 0-16,-1-1-16 15,12-11-172-15,1-4-2 16,14-27-73-16</inkml:trace>
  <inkml:trace contextRef="#ctx0" brushRef="#br0" timeOffset="121326.76">13999 10888 145 0,'11'18'-1'16,"1"1"31"-16,1 4-50 16,4 5 17-16,-1 1 12 0,2 5 5 15,-6-7-1-15,2-4 1 16,-6-6-2-16,2-7 9 15,-6-8 8-15,7-5 46 16,-1-9 8-16,13-14 8 16,3-4-12-16,7-8 59 15,-7 0 8-15,-3-6 70 16,-10 7 0-16,1-36-27 16,1-6-90-16,6-21-99 15,4-12-150-15,11-15-75 16,-9 40 138-16,-5 16 94 15,-6 26 56-15,-5 20 70 16,-11 25 61-16,-1-2-141 16,1 4-90-16,-2-2-49 15,1 0-5-15,0 1-3 16,-3 23 31-16,-15 60 14 16,6-27 34-16,-5 13 2 0,1 1 10 15,-4 19-3-15,5-9 3 16,5 12 6-16,8-11 3 15,5-2-3-15,9-21-3 16,7-9-7-16,5-20-5 16,15-8-6-16,5-14 2 15,18-12 4-15,1-11 8 16,17-15 3-16,-6-8 5 16,5-13 1-16,-20 3 1 0,-8 1 39 15,-22 12 41-15,-10 6 53 16,-14 14 12-16,-4 2 16 15,-2 4-32-15,-2-1-19 16,-2 2-53-16,0-3-13 16,-1 4-19-16,-1 0-16 15,1 3-28-15,0 1-13 16,1 5-9-16,-9 9-20 16,-6 8 2-16,-7 10-2 15,0 7 9-15,-3 10-9 16,11-3 6-16,7-4-9 15,6-9 2-15,5-2-5 16,3-10 13-16,8-4 1 0,0-2 12 16,6-4 0-1,1-5 8-15,4-4 7 0,-3-2 16 16,6-11 7-16,-3-4 6 16,2-8 3-16,-6-4-3 15,-3-5 48-15,-9 3 1 16,-1-13-10-16,-5 8 43 15,-2-3 25-15,-2 4-48 16,-1 7 11-16,1 15 8 0,-1 2-55 16,3 8-38-1,0 2-49-15,2 2-43 0,1 0-42 16,0 0-3-16,0 1-31 16,-3 8 27-16,0 17 2 15,-2 34 36-15,21-35-2 16,7-3 43-16,17-4 23 15,10-7 22-15,18-10 0 16,1-7 10-16,6-10 2 16,-14-6 1-16,-9 1 3 15,-20 4 21-15,-8 4 85 16,-14 5 34-16,-3 3 55 16,-4 0 19-16,-2-7-1 15,-1-4-82-15,-3-4-35 16,-3-1-40-16,-3 0-3 15,0 6-12-15,-4 4-1 16,2 5 1-16,-3 2-21 0,-2 1-20 16,4 4-14-16,1 4-8 15,-2 6-24-15,1 6-4 16,3 11-11-16,2 2 8 16,3 7 1-16,7-4 14 15,8 4-11-15,4-10 6 16,12-3-5-16,4-8 5 0,9-10 6 15,-3-13 21-15,1-4 5 16,-12-4 13-16,-3-2 24 16,-11 6 38-16,-5 2 42 15,-4 2 11-15,-3-3 21 16,-2 0-17-16,1-1-6 16,-1 1-33-16,-1 2-9 15,2 4-21-15,-2 1-15 16,3 3-35-16,0-1-28 15,0 1-14-15,0 0-32 16,0 0-11-16,-1 1 1 16,0 11 20-16,0 21 7 15,2 42 28-15,10-30-12 16,6-8-2-16,12-5-14 16,2-9 1-16,10-9 0 0,-2-9 32 15,7-7 9-15,0-9 14 16,19-20-10-16,-2-8-19 15,13-12-16-15,-7-1 0 16,-8 4 50-16,-23 16 55 16,-12 7 57-16,-17 12 19 15,-4-1 1-15,-4 1-47 16,-3-1-19-16,3 4-18 16,-1 1 13-16,-2 5 1 0,-2 1 1 15,1 0-25-15,2 2-21 16,1 1-19-16,-1 0-17 15,-25 7-16-15,-44 31-15 16,35-7-12-16,-1 11-11 16,8 0 10-16,9 1-3 15,14-9 6-15,6-3-7 16,7-9 11-16,2-9 4 16,1-7 16-16,1-2 20 15,-3-7 27-15,1-10 12 16,10-14 2-16,23-32-3 15,11-13-25-15,15-20-26 16,3-7-27-16,12-26-155 16,-19 15-57-16,5-16-37 0</inkml:trace>
  <inkml:trace contextRef="#ctx0" brushRef="#br0" timeOffset="121787.57">16607 9810 663 0,'12'-42'471'16,"-9"18"-85"-16,-5 18-121 15,-1 3-161-15,2 2-94 16,0 1-44-16,0 0-33 15,0 0-21-15,0 1-1 0,-13 24 5 16,-27 55 32 0,9-16 19-16,0 5 21 0,-8 21 6 15,5-1 4-15,-3 16 2 16,7-12 3-16,2 11 2 16,14-16 0-16,5-2-1 15,11-22 0-15,9 0-1 16,7-18-1-16,9-8 0 15,3-13 2-15,5-6 1 16,3-14 2-16,18-19-36 16,4-17-57-16,20-26-202 15,-2-11-9-15,-4-7 147 16,-25 17 176-16,-11 9 149 16,-27 24 217-16,-6 10 19 15,-7 10-144-15,2-2-136 16,0 4-89-16,1 3-24 15,0 0-15-15,-1 0-15 16,0 0-12-16,1 0-21 16,-1 0-5-16,-1 0-19 0,2 0 9 15,0 2 8-15,0 26 22 16,5 47 17-16,0-30 21 16,4 5-50-16,1-7-56 15,1-6-173-15,-2-14-78 16,1-19-4-16,-4-19-142 15</inkml:trace>
  <inkml:trace contextRef="#ctx0" brushRef="#br0" timeOffset="121942.37">17032 10123 384 0,'10'-8'311'0,"-2"7"-141"16,-8 7-14-16,4 15-221 15,1 7-50-15,1 20-70 16,-3 7 14-16,-9 14-39 16</inkml:trace>
  <inkml:trace contextRef="#ctx0" brushRef="#br0" timeOffset="122954.63">17343 10497 1071 0,'2'-5'361'16,"-2"4"37"-16,1 0-297 16,-1 1-60-16,0-1-53 15,0 1-24-15,0 0-9 16,0 0-24-16,0 0 8 16,0 1 7-16,0 0 18 15,4 24 8-15,8 41 26 0,-6-25 4 16,-3-5 2-16,3 2 1 15,0-10-1 1,0-4-1-16,-2-11 0 0,2-3-3 16,-4-7 1-16,1-2 1 15,-1-3 2-15,-2 0 5 16,0 1 4-16,0 0 1 16,0 0 2-16,0 0 2 15,1-2-2-15,10-16-2 16,29-49-3-16,-22 31-1 15,-2 6-1-15,1 4-1 16,-10 17-1-16,-3 5-3 16,-2 5-6-16,0 1-10 15,-2-1-3-15,0 0-3 16,0 0 3-16,1 0 0 0,11 4 4 16,13 6-2-16,33 21 2 15,-30-10-1-15,-3-1 5 16,8 2-1-16,-4-4 5 15,4-5-1-15,-5-7 3 16,2-6 2-16,-6-8 3 16,10-13-2-16,2-5 0 15,5-5-1-15,-6 1 8 16,-6 0 38-16,-13 8 25 0,-8 5 33 16,-7 3 7-16,-4-8-12 15,1-3-42-15,-4 0-23 16,-1 2-33-16,0 3-13 15,1 10-3-15,1 6-8 16,1 5-12-16,-3 2-31 16,6-3-7-16,-1 1-6 15,-21 20-5-15,-41 49-3 16,39-34 27-16,6-3-22 16,15-6-9-16,10-3 9 15,5-7 14-15,10-3 4 16,2-6 38-16,-1-3 19 15,-5-3 9-15,-2-2 0 16,-6-1 2-16,2 1-5 16,-2 1-2-16,5 2-6 0,1 2-2 15,2 8-3 1,0 2 1-16,3 13-1 0,-4 6 8 16,8 20 0-16,-1 5 4 15,9 20 4-15,-1 1 2 16,9 25 1-16,-5-7 1 15,-4 11-2-15,-11-9-3 16,-9 13-1-16,-16-22-4 0,-11 0-7 16,-5-15 0-16,-4-14 0 15,4-23 6-15,4-15 46 16,8-16 54-16,4-6 64 16,4-4 1-16,0-1 2 15,0 2-39-15,-1 0-41 16,1 0-63-16,0-1-1 15,0 0-14-15,0 0-24 16,0-3-10-16,4-35-172 16,41-71-216-16,70-40 19 15</inkml:trace>
  <inkml:trace contextRef="#ctx0" brushRef="#br0" timeOffset="123919.34">18887 10537 1076 0,'6'-12'213'16,"-6"20"94"-16,-10-1-332 16,-14 9-9-16,-31 30-4 15,-13 21 9-15,-41 36 11 16,-14 15 10-16,-10 31-2 16,20-11 1-16,3 19-19 15,41-21-30-15,31 9-91 16,37-32-112-16,47-10-18 15,33-49-106-15</inkml:trace>
  <inkml:trace contextRef="#ctx0" brushRef="#br0" timeOffset="125648.11">12663 12596 577 0,'12'-1'179'16,"-5"0"0"-16,-7 3-176 15,2 5-42-15,-2-7-19 16,1 16 8-16,1 23 23 16,3 69 22-16,-7-35 8 15,-5 19 4-15,-4-6 0 16,-3 15 4-16,-4-12-4 16,-7 5-49-16,-2-14-64 0,-7-5-53 15,2-24-54-15</inkml:trace>
  <inkml:trace contextRef="#ctx0" brushRef="#br0" timeOffset="126092.93">12901 12480 502 0,'1'-5'120'0,"-4"5"21"16,-1 7-152-16,2-6-43 16,-11 4-19-16,-28 25 2 0,-37 38 14 15,37-39 7-15,13-11 22 16,13-3-1-16,13-6 2 16,13 1-10-16,11-5-5 15,17 3-2-15,7-1 15 16,24 3 8-16,1 0 14 15,19 8 14-15,-6 5 6 16,5 11 0-16,-20 0-5 16,-8 13-13-16,-24 0-8 15,-17 9 1-15,-20 0 0 16,-15 17 4-16,-15-2 11 0,-22 8 5 16,-8-6 2-16,-22 6 8 15,-1-14 5-15,-16 4 2 16,9-13 1-16,-14 4-2 15,14-12-7-15,-1-8-5 16,20-18 16-16,12-7 20 16,27-17-5-16,25-20-112 15,27-13 57-15</inkml:trace>
  <inkml:trace contextRef="#ctx0" brushRef="#br0" timeOffset="126547.93">13831 12923 11 0,'84'-33'0'0,"-40"19"11"16,-18 6 42-16,-17 9 15 15,-6 2 25-15,-4-2 2 16,0-1-5-16,-2 1-44 16,-9 15-14-16,-55 53-22 15,23-21 1-15,-1 1-3 0,-10 13 0 16,6-7-6-1,-3 5 1-15,9-7-1 16,1-1 0-16,18-16-1 0,7-2-2 16,11-12-4-16,7-6-5 15,7-8-6-15,9-5 0 16,6-7 4-16,18-13 11 16,9-7 9-16,15-19 10 15,2-6 0-15,7-12 2 16,-16 7-9-16,-7-1 11 15,-16 17 17-15,-10 4 40 16,-13 16 1-16,-7-3 6 16,-2-1-52-16,-1 0-49 15,-4 3-33-15,-4-1-14 16,-4 10-12-16,-10 6 47 16,-4 6 30-16,-7 5-7 15,1 4 11-15,2-2-8 16,11 1-43-16,8 0-93 0,14-6-2 15,22-7-64-15</inkml:trace>
  <inkml:trace contextRef="#ctx0" brushRef="#br0" timeOffset="126801.83">14429 13306 23 0,'73'-50'5'0,"16"-15"-5"15,-10 1-5-15</inkml:trace>
  <inkml:trace contextRef="#ctx0" brushRef="#br0" timeOffset="127133.54">14908 12926 342 0,'6'-8'213'0,"-4"4"-25"16,-2 3-78-16,0 4-47 16,0-3-56-16,-1 0-28 0,0 0-9 15,-1 1-5-15,-1 10 6 16,-9 19 10-16,-15 39 16 15,11-25 4-15,3-5 1 16,1 6-1-16,7-7 1 16,3 3-1-16,7-10-2 15,5-2 0-15,3-12-4 16,6-4-4-16,1-11 1 16,9-9 3-16,3-9 2 15,18-13 7-15,0-8 5 0,6-5-17 16,-8 4 23-16,-11 3 80 15,-18 15 27-15,-9 0 23 16,-12 2 19 0,0-20-176-16,3 1-70 0,-2-2 35 15,3 9-24-15,0 6-54 16,-2 24 86-16,-2 9-59 16,-4 10-136-16,-11 8-57 15</inkml:trace>
  <inkml:trace contextRef="#ctx0" brushRef="#br0" timeOffset="127711.69">14458 12754 428 0,'-3'1'129'16,"3"-1"4"-16,0 5-120 15,0-5-53-15,-1 1 0 0,-1 14 11 16,-2 20 10-1,-11 36 18-15,2-22-2 0,0-6-2 16,1 7-1 0,4-4 1-16,4 4 1 0,5-11 1 15,7-3-1-15,5-10 1 16,9-4-8-16,0-9-3 16,14-8 4-16,1-7 1 15,13-9 8-15,-1-8 7 16,6-10 5-16,-8 1 0 15,4-5 2-15,-9 3-4 16,7-10 7-16,-5 2-2 0,5-8-76 16,-9 4-50-16,-10-5-11 15</inkml:trace>
  <inkml:trace contextRef="#ctx0" brushRef="#br0" timeOffset="128616.65">15415 12744 899 0,'-1'7'144'16,"2"-5"72"0,1 6-266-16,3 11-10 0,0 2 14 15,-3 15 17-15,-3 3 30 16,-6 10 2-16,-4-5 1 15,-4 3 1-15,-2-9-2 16,1 0 1-16,3-14-2 0,3-5 4 16,3-9 2-16,2-3 4 15,3-6 1-15,1-1 14 16,1-1 3-16,0 0-5 16,0 0-10-16,1-3-43 15,20-36-37-15,58-44-6 16,-29 33 4-1,6 1 2-15,-18 18 44 0,-4 10 19 16,-11 11 1-16,2-2 2 16,-4 0-1-16,0 6 0 15,-5 3-2-15,-2 1-4 16,-7 5-9-16,-3 7-9 16,0 3 0-16,-2 6 1 15,-1 3 6-15,-1 6 6 16,0 2 10-16,-2 4 1 15,2 1 1-15,0 4 0 0,1-3 1 16,3 1-1 0,2-6 0-16,7-2-2 0,4-8-3 15,13-10 5-15,12-15 4 16,24-18-164-16,2-10 61 16</inkml:trace>
  <inkml:trace contextRef="#ctx0" brushRef="#br0" timeOffset="129169.67">16012 13100 705 0,'-1'6'114'0,"1"-3"69"15,1 2-212-15,-1-5-7 16,0 0 9-16,1 1-4 16,0 0 7-16,12 5 2 15,11-4 6-15,46-18 4 16,-34-10 12-16,13-15 5 16,-3-1-1-16,7-10 0 0,-6 1-2 15,4-15-2-15,-11 4-30 16,-3-14-35-1,-10 0-32-15,-5-8 27 0,-13 12 51 16,-7-10 30-16,-8 17 34 16,-5 6 163-1,-3 16-3-15,0 10-40 0,6 18 3 16,2 8 2-16,2 6-145 16,-1 0-55-16,4 1-20 15,-1 1-15-15,-11 15-3 0,-37 62 9 16,23-26 30-16,-4 14 11 15,5-3 7-15,1 10 7 16,7-3 1-16,3 15 3 16,6-7 0-16,7 6-3 15,8-13-10-15,4-1-24 16,6-23-10-16,10-5-13 16,4-17 2-16,10-9 9 15,4-15 26-15,19-15 12 16,1-11 4-16,12-14-171 15,-6-6 56-15</inkml:trace>
  <inkml:trace contextRef="#ctx0" brushRef="#br0" timeOffset="130765.9">16879 12744 757 0,'1'-17'385'0,"-2"7"-9"16,0 7-181-16,-1-1-79 0,-1 2-68 16,2 1-24-16,0 0-31 15,0 1-25-15,0 0-16 16,0 1-7-16,-7 10 4 15,-6 24 3-15,-47 40 19 16,31-25 8-16,13-11 1 0,6-1-22 16,5-7-29-1,10-2-33-15,4-10 3 0,1-4 5 16,2-8 27-16,7-7 40 16,-2-8 39-16,4-7 6 15,-1-7 4-15,5-5 5 16,-6 0 10-16,-3 2 65 15,-7 5 7-15,-4 1 17 16,-5 5-3-16,-2-14-35 16,-3 0-68-16,0 1-12 15,2 4-25-15,-1 2-33 16,4 15 0-16,-2 4-35 16,3 2-28-16,0 0-18 15,0 0 30-15,2 1 13 16,11 20 33-16,46 40 27 15,-14-40 17-15,15-5-14 0,2-12-11 16,11-4-6-16,-11-9 2 16,3-8 5-16,-12-5 17 15,3-6 16-15,-9-2 8 16,3-5 4-16,-13 2 2 16,-3 4 88-16,-15 8 46 15,-7 3 55-15,-10 8 5 16,-5 1 9-16,-3-1-84 15,-3 1-44-15,2 1-56 16,-4 1-14-16,3 1-17 0,-2 4-19 16,-1 2-10-16,-7 6-16 15,-5 5 0-15,-9 11-1 16,-1 6 13-16,-4 13 5 16,4 1 14-16,4 5-7 15,8-5-5-15,6 0-34 16,9-9-24-16,7-6-42 15,4-7 4-15,9-5 6 16,2-7 37-16,4-5 28 16,-2-5 46-16,2-4 23 15,-6 1 18-15,-3-3 90 16,-4 0 23-16,-2-2 19 16,-4-1-13-16,3-12-17 15,-2-6-94-15,1-10-33 16,1 2-22-16,-2 2 0 15,0 13 2-15,0 6-11 16,-2 14-4-16,1 0-28 0,-1 3-21 16,0-1-33-16,0 0 11 15,0 2 10-15,9 26 29 16,22 43 24-16,-8-34 34 16,7 5-1-16,2-8-6 15,9-2-14-15,3-10-7 16,13-4-9-16,5-15 4 0,18-11-16 15,1-8-6-15,9-10-55 16,-11-3-19-16,6-12-63 16,-18 0 16-16,-3-9 45 15,-18 7 110-15,-10-4 73 16,-17 13 121-16,-8 4 81 16,-9 11 17-16,-4 3-14 15,-2 8-39-15,-3 1-52 16,1 4-79-16,-14 1-91 15,-14 6-59-15,-12 4-13 16,0 2 0-16,-13 13-2 16,6 7 50-16,1 13 23 15,9 1 5-15,-11 12-2 16,13-4 1-16,6 1-1 16,15-14-6-16,9-1-41 15,14-10-5-15,7-7 2 0,7-11 5 16,11-6 11-16,4-12 44 15,19-17 7-15,8-7 1 16,21-19-23-16,2-9-23 16,7-14-15-16,-17 2-4 15,-8-11 18-15,-24 9 34 0,-6-10 18 16,-13 5 12-16,1-8 23 16,-6 13-22-16,-3 3 59 15,-3 22 32-15,-6 16 28 16,-1 17-15-16,-6 8 9 15,2 5-77-15,0 3-51 16,0 0-42-16,0 0-44 16,0 0-15-16,-1 2-5 15,-3 24 19-15,-16 64 10 16,6-23 42-16,-4 18 9 16,2-2 6-16,2 14 1 15,5-14 3-15,5 5-3 16,10-19-7-16,9-7-11 15,5-19-3-15,11-11-3 16,2-17 1-16,19-10 5 16,3-13 11-16,25-17-33 0,-2-6-16 15,11-17-98-15,-13-2-10 16,-12 1 112-16,-27 13 108 16,-11 6 91-16,-17 16 120 15,-6 6 36-15,-3 5-98 16,1 0-52-16,-1 2-71 15,1 0-25-15,-1 1-30 16,0 0-33-16,1 0-34 16,0 0-36-16,0 0 1 15,0 2 5-15,0 27 20 0,-1 51 18 16,0-31 22-16,-2 7-90 16,2-11-48-16,-5-2-210 15,3-11-44-15</inkml:trace>
  <inkml:trace contextRef="#ctx0" brushRef="#br0" timeOffset="130942.2">19160 12220 867 0,'-3'6'43'0,"7"6"129"15,-1 8-303-15,3 17-129 16,2 11 71-16</inkml:trace>
  <inkml:trace contextRef="#ctx0" brushRef="#br0" timeOffset="132233.57">19507 12570 1222 0,'3'-4'251'0,"-3"5"105"15,1 1-379-15,-1-2-38 16,0 0-19-16,0 0-4 16,-1 1 11-16,0 8 17 15,-1 17 30-15,-5 45 19 16,2-37 7-16,2 7 2 15,0-7-2-15,1-3-11 16,2-11-5-16,1-5-13 16,-1-10-11-16,1-3-12 15,2-4 12-15,-3 2 9 16,0-2 14-16,1 1 16 16,0-1 12-16,21-19 2 15,38-46-2-15,-30 31 1 16,-5 2-2-16,4 1 1 0,-6 8-1 15,2 4-3-15,-6 3-3 16,-1 4-4-16,-5 6-2 16,1 1-1-16,-4 3-1 15,2 3-2-15,-3 1-2 16,2 3-1-16,-1 3 0 0,2 5 0 16,2 2 2-16,1 9 3 15,2 1 3 1,5 10 2-16,0 0 2 0,2 5 0 15,1-6 0-15,0-2 0 16,-3-9-1-16,0-7-2 16,-3-7 0-16,6-6 3 15,1-7 0-15,12-10 2 16,4-6 3-16,3-8 1 16,-6 0 3-16,-1-7 19 15,-14 2 2-15,-4-7 1 16,-7-1-1-16,1-6-15 15,-7 11 21-15,-3 3 31 16,-2 17-3-16,-3 6-2 16,-1 12 2-16,-1 0-60 15,-1 1-45-15,2-1-21 0,-2 1 0 16,-26 14 1 0,-38 28 17-16,30-10 8 0,12-3 17 15,5 10-5-15,6-1 0 16,7 6-21-16,6-5-9 15,7 6-11-15,4-8 4 16,7-4 1-16,2-11 23 16,2-5 12-16,-2-6 16 15,-2-7 6-15,-5 0 6 16,-1-1 5-16,-6-4 3 0,-2-2 7 16,0 2-1-16,-2 0 0 15,0-1-8-15,-2 0-17 16,2 1-11-16,0 0-5 15,0 1-2-15,2 7-2 16,6 19 11-16,12 45-2 16,-8-27 0-16,2 23-1 15,1 4 7-15,4 25 5 16,0-3 8-16,-3 26 5 16,-3-10 2-16,-10 11-2 15,-7-20-1-15,-16 12 0 16,-4-29-3-16,-14-2-1 15,-6-15 3-15,-10-4 2 16,3-14-2-16,-3-8 2 16,10-11 1-16,5-8 0 0,13-10 14 15,8-8 55-15,6-7 20 16,-4-6 20-16,1-6-4 16,-7-8-11-16,-5-7-56 15,-11-22-48-15,-3-15 222 16,3-37-556-16,11-12 235 15,10 0-424-15,16 25 121 16,9 14 987-16,9 30-289 0,18-11 49 16,4-3-315-16,13-9-36 15,6-5-20-15,16-7-1 16,-13 23 24-16,10-3 0 16,1 2 0-16,9-1 0 15,-15 12 3-15,13-1-1 16,-7 6-13-16,16-3-8 15,-12 6-1-15,4 7-3 16,-22 10 2-16,-11 4 14 16,-27 12 11-16,-6 3 0 15,-10 2-17-15,-3 1-161 16,0 0-136-16,-2 1-30 16</inkml:trace>
  <inkml:trace contextRef="#ctx0" brushRef="#br0" timeOffset="133482.87">20003 10769 884 0,'-10'-5'367'15,"5"0"13"1,3-1-222-16,1 1-91 0,1 4-53 16,0 0-25-16,0 0-18 15,0 0-10-15,0-2 3 16,10-11 2-16,30-17 11 0,67-47 4 15,-25 32 10-15,20-11 0 16,-5 8 3-16,14-5-1 16,-17 6 2-16,8-2-2 15,-16 8 6-15,8-2 2 16,-19 11 0-16,-2-1 1 16,-19 8 2-16,-4 3 0 15,-20 8 1-15,-2 2 1 16,-13 5 0-16,-4 2-5 15,-6 2-22-15,-1 4-71 16,-5 2-77-16,0-2-14 16,-1 1 1-16,-29 23-23 15,-62 55-5-15,6-14 45 16,-11 6-45-16</inkml:trace>
  <inkml:trace contextRef="#ctx0" brushRef="#br0" timeOffset="133768.34">20267 10701 138 0,'-42'13'314'15,"11"-6"-118"-15,17-7-17 16,8 0-18-16,6 0-105 16,-1 0-28-16,1 0-13 15,0 0-18-15,1 0-27 16,14 1-9-16,23 2 7 16,55 11 10-16,-27-4 14 0,14 6 1 15,-3 1 3-15,18 5 2 16,-6-3 0-16,17 4 2 15,-6-3 1-15,9-1 0 16,-14-7 1-16,-2-1 1 16,-21-6 1-16,-12-1 3 15,-24-6 2-15,-9 2 9 16,-16-1 5-16,-5 0 9 16,-5-1 4-16,-1-1 81 15,-1 2-325-15,-1-1 133 16</inkml:trace>
  <inkml:trace contextRef="#ctx0" brushRef="#br0" timeOffset="134481.16">22280 9719 1064 0,'12'-14'261'16,"-9"6"64"-16,-4 3-325 15,-2 1-47-15,-3 1-26 0,5 2-32 16,-2 1 14-16,-20 4 8 16,-43 21 21-16,28-1 8 15,4 5 28-15,2 8 1 16,8 2 8-16,4 5-3 15,11-4 5-15,8-1-9 16,8-5 2-16,11-4-1 16,9-7 5-16,19 0 4 15,7-6 11-15,17-1 6 16,-3-4 4-16,1-3-2 16,-16-2-1-16,-7 2-7 15,-21 0-3-15,-7 5-6 16,-11 2 0-16,-14 6-4 15,-6 1 2-15,-15 5 4 16,-10-4 4-16,-14 0 4 16,2-7 7-16,-5-4 13 15,9-6 19-15,6-4 28 0,15-7-1 16,3-2 4-16,8 0 0 16,4-3 12-16,5 3-19 15,5-4-17-15,11-2-15 16,22-10-21-16,12-1-36 15,20-6-10-15,8 0 12 0,13 3 6 16,-12 9 9-16,0 0 2 16,-10 3 4-16,-1 4 4 15,-15 3 3-15,-6 1 4 16,-14 4 2-16,-7 0 1 16,-14 2-4-16,-3 1-16 15,-2 2-5-15,-1-3-5 16,0 0-2-16,0 1 4 15,5 18 16-15,3 7 8 16,8 35 4-16,-10-29 4 16,-2-7-6-16,1-1-54 15,-4-7-62-15,0-6-141 16,-1-14-31-16</inkml:trace>
  <inkml:trace contextRef="#ctx0" brushRef="#br0" timeOffset="134651.57">22985 9890 1114 0,'-4'5'198'15,"4"-5"98"-15,1 2-351 16,-1-2-14-16,0 0-16 16,2 2-82-16,10 24-65 0,17 49-45 15,-21-36-89-15</inkml:trace>
  <inkml:trace contextRef="#ctx0" brushRef="#br0" timeOffset="135646.54">23256 10135 952 0,'10'-8'298'0,"-4"2"44"16,-5 6-272-16,-1 0-52 15,0 0-48-15,0 0-35 16,0 0-10-16,0 0-9 16,0 1 14-16,0 0 8 15,5 19 30-15,10 43 7 16,-12-34 12-16,4 8 5 16,-1-5 7-16,2 5 6 0,-1-7 3 15,2 1-1-15,-2-10-1 16,2-5-5-16,-2-9-7 15,4-3-2-15,1-6 2 16,5-10 1-16,3-4 5 16,8-10 3-16,-2-1 5 15,6-11 1-15,2 3 0 16,2-7-4-16,-8 6 32 16,1-2 8-16,-7 6-4 0,-5 8 33 15,-7 12 11-15,-2-1-30 16,-5 7-12-16,-1 3 2 15,0 0-35-15,-2 2-11 16,0 0-12-16,0 1-28 16,0 0-8-16,0 0-7 15,0 1 6-15,5 10 8 16,5 13 28-16,47 38 9 16,-35-38 7-16,0-2-3 15,-6-8 2-15,-3-5-3 16,-3-7 1-16,-1-2 2 15,2-3 4-15,-1-6 7 16,2-3 9-16,0-2 29 16,0-2 19-16,-3-3 16 15,-2-1-3-15,-1-2-4 0,-3 3-27 16,-2 0-18-16,-1 5-22 16,-2 3-14-16,-1 4-12 15,-2 3-20-15,3 3-8 16,-6 1-22-16,0 3-2 15,-2 7-3-15,0 1 15 16,-4 8 3-16,4 4 23 0,-1 7 8 16,6-1 7-16,4 9-13 15,4-4-6-15,14 6-9 16,6-5 5-16,11 2-1 16,2-8 13-16,8 1 9 15,-5-9 9-15,-3 0-1 16,-8-8 4-16,-4 5-2 15,-8-5 0-15,-2 11-2 16,-4-3 1-16,-5 14 0 16,-4 0 3-16,-3 10 2 15,-5-4 4-15,-3 3-1 16,-1-11 1-16,0-6 1 16,1-12 1-16,-4-7 11 15,-1-9 9-15,-8-7 7 16,1-5 26-16,-1-2 61 15,4-3 8-15,5-6 20 0,9 5 0 16,4-4-21-16,4 0-67 16,7-5-25-16,6 4-33 15,13-10-10-15,8 3-6 16,16-7-30-16,4-2-40 16,8-8-102-16,-5 5-90 15,-2-2-123-15,-19 9-63 16</inkml:trace>
  <inkml:trace contextRef="#ctx0" brushRef="#br0" timeOffset="136302.29">24337 10394 148 0,'1'-1'242'0,"2"-1"16"15,-2 1 12-15,-1-1-5 16,0 0-61-16,5-12-55 16,12-20-73-16,24-49-6 15,-19 33 4-15,-1-6 13 16,-6 4 0-16,-3-19-5 0,-2 0-38 16,1-15-24-16,1 6-16 15,-1-6-4 1,1 21-7-16,-3 5-13 0,-4 17-3 15,-2 5-4-15,-3 16-3 16,0 6-11-16,-2 7 1 16,-1 8-31-16,1 9-6 15,-5 9-3-15,-2 7 15 16,-6 23 8-16,-1 7 27 16,0 20 4-16,4-1 9 0,6 16 0 15,8-12 6-15,8 1 4 16,5-21 3-16,10-3 1 15,4-17 2-15,17 0-4 16,4-10 1-16,13-3 1 16,4-9 3-16,14-5 1 15,-12-9 4-15,2-4 1 16,-14-5 4-16,-11-4 29 16,-21-1 15-16,-2-8 16 15,-10-5-2-15,1-13-6 16,-1-2-30-16,-3-8 9 15,-5 3-26-15,-5 2 11 16,-6 13 1-16,-8 4-12 16,-1 9-35-16,-8 7-12 15,-2 7-18-15,-8 14-7 16,3 8 7-16,3 12-7 16,9 5 16-16,13 11 1 0,14-4 9 15,23 9 8-15,17-4 17 16,36 4 14-16,17-15 18 15,39-10-319-15,1-14 115 16</inkml:trace>
  <inkml:trace contextRef="#ctx0" brushRef="#br0" timeOffset="137814.75">21999 10918 767 0,'7'-5'145'15,"-6"7"46"-15,0 3-228 16,-1-5-18-16,0 1 5 0,13 29 9 15,17 45 29 1,-13-21 4-16,-3 2 4 0,2 10 1 16,-4-4 0-16,2 2 4 15,-5-17 1-15,-1-4 2 16,-4-18 2-16,2-10 4 16,-3-9 6-16,0-2 56 15,-1-10 21-15,-2 4-4 16,13-23-55-16,43-69-12 15,-22 28-42-15,3-10-1 16,-10 13 22-16,-6 14 93 16,-12 21 7-16,-1 5-16 15,-2 14-25-15,-1 3-28 16,-3 5-49-16,0 0-18 16,-2 1-7-16,0 0-9 0,2 1 5 15,2 6 2-15,4 23 14 16,45 46 11-16,-35-33 12 15,4 12 6-15,-2-5 8 16,5 2 1-16,-7-14 1 16,2-4-2-16,-5-14-4 15,-4-6-5-15,-4-13 2 16,0-2 10-16,1-3 3 16,7-15 0-16,8-12 2 15,12-12-3-15,7-6-12 0,8-12-2 16,-9 14 1-16,-4 9 2 15,-15 12 1-15,-7 7 2 16,-9 13 2-16,-3 3-5 16,0 2-3-16,-3 1-11 15,0 0-4-15,1 1-4 16,0 0 2-16,20 28-2 16,34 37 9-16,-28-25 2 15,-4-1 5-15,3 8 4 16,-2-9 6-16,7 0 2 15,1-8 1-15,3-9-1 16,-1-9 0-16,7-5-1 16,-4-6-2-16,1-8 1 15,-4 1 4-15,-4-8 15 16,-11-4 11-16,-1-10 13 16,-5 0 3-16,1-10 0 0,-2 1-14 15,-1-3-11-15,-3 10-7 16,-3 5 11-16,-3 10 3 15,-2 1 8-15,0 9-1 16,-1 1-18-16,0 1-28 16,0 2-40-16,1 0-23 15,0 0-6-15,0 1 12 0,2 21 12 16,13 45 35-16,-1-26 12 16,1-1 5-16,7-1 1 15,0-9-2-15,7-1-2 16,-2-12 0-16,3-7 0 15,-2-3 2-15,2-6 1 16,-6-5 4-16,3-6 2 16,-6 2 2-16,1-11 2 15,-4-1 0-15,-1-9 3 16,-2-2 0-16,2-14-3 16,0 1-3-16,2-14-1 15,-5 6 3-15,-4-4 29 16,-6 14 9-16,-7 1 20 15,-2 15 16-15,-4 1 3 16,3 5-31-16,-1 0-20 16,1 5-25-16,0 3-24 0,1 1-15 15,1 3-1-15,2 4 13 16,0 1 7-16,0 2 9 16,2 0 2-16,0 1 3 15,0-1-8-15,-1 1-9 16,1 0-19-16,0 0-12 15,0 0-22-15,0 0 4 16,0 1 3-16,0 12 17 0,1 14 8 16,5 37 21-16,-4-26-1 15,4-4 3-15,5 10 1 16,1-3 5-16,8 1 3 16,4-5 4-16,9 0 5 15,6-13 5-15,14-5 3 16,2-12-2-16,8-12-87 15,-3-12-130-15,5-9-108 16,-20-1-98-16</inkml:trace>
  <inkml:trace contextRef="#ctx0" brushRef="#br0" timeOffset="138499.84">24223 11244 573 0,'9'8'296'16,"-4"-6"-48"-16,-5-2-102 15,3 3-194-15,-3-3-2 16,0 0 14-16,1 1 6 15,14 2 28-15,10 6 3 16,31 31 2-16,-28-40 4 16,-4-7 5-16,8-9 3 15,2-3 1-15,8-6-1 16,-4-3 1-16,3-4 20 16,-10 1 22-16,-4-6 44 0,-9 2 18 15,-4-4 13-15,-6 2-13 16,0-19-29-16,-6 0-43 15,-1-9-19-15,-2 0-18 16,-4-5-12-16,0 21 5 16,-2 5 4-16,0 14-2 15,0 9 1-15,1 11-2 16,0 2-17-16,3 4-21 0,-3 5-48 16,-1 2-10-16,-7 12-11 15,-4 12 12-15,-7 25 7 16,-3 13 50-16,-1 26 9 15,6-1 16-15,6 12 2 16,10-16 6-16,15-3-3 16,10-20 1-16,20-2 0 15,11-19 3-15,20-7 8 16,1-17-17-16,21-16-268 16,-4-19 86-16</inkml:trace>
  <inkml:trace contextRef="#ctx0" brushRef="#br0" timeOffset="138887.37">24480 11024 1136 0,'-18'-9'236'16,"12"5"103"-16,5 3-347 16,2 3-74-16,-1-2-15 15,0 0-2-15,1 0 6 16,37 6 10-16,47 7 65 15,-13-9 17-15,-1-1 4 16,16-3 1-16,-10-4-1 0,3-3-1 16,-17-1-2-16,-7-1-1 15,-19 1 4-15,-9 0 23 16,-15 3 30-16,-6 2 38 16,-5-1 13-16,-2 3 6 15,0 1-22-15,-1 0-29 16,0 0-40-16,1 0-28 15,0 0-22-15,0 0-35 16,0 0-6-16,0 1-1 16,0 2 18-16,8 29 17 15,12 38 37-15,-6-23 2 16,0 2-27-16,3 0-115 16,1-9-143-16,1-14-25 15,-3-21-148-15</inkml:trace>
  <inkml:trace contextRef="#ctx0" brushRef="#br0" timeOffset="139052.43">25150 10613 1070 0,'7'-10'190'15,"-3"3"-17"-15,-2 12-323 16,2 12-65-16,2 7-61 15,-2 14-24-15,1 0 70 0</inkml:trace>
  <inkml:trace contextRef="#ctx0" brushRef="#br0" timeOffset="139303.6">25531 10701 1016 0,'3'0'421'0,"-1"0"-26"16,0-1-230-16,-2 1-214 15,0 0-33-15,0 1-2 16,3 22 16-16,13 63 12 16,-5-27 41-16,7 17 13 15,-3 2 5-15,-4 13 4 16,-3-7-80-16,-4 14-82 0,-5-12-48 15,-6 4-129-15,-3-21-54 16</inkml:trace>
  <inkml:trace contextRef="#ctx0" brushRef="#br0" timeOffset="139596.81">25722 10955 995 0,'27'2'164'16,"-32"-1"111"-16,16 4-305 15,5 3-1-15,4 8 6 16,-4 5 6-16,2 12-14 16,-6 4-7-16,-7 10-11 15,-8-2 5-15,-6 6 1 16,-9-10 14-16,-9 2 7 15,3-14 12-15,-3-5 2 16,5-11 5-16,3-9-12 16,8-7-31-16,-1-7-151 15,3-8-6-15,0-12-88 0</inkml:trace>
  <inkml:trace contextRef="#ctx0" brushRef="#br0" timeOffset="140147.07">25791 11102 77 0,'69'-48'92'0,"-6"3"13"16,9-5 80-16,-10 8 8 15,-5 0 34-15,-17 9-16 16,-7 4-33-16,-15 13-82 0,-4 3-44 16,-6 5-37-16,-4 3 11 15,-5 4 0-15,1 1-9 16,-1 0-16-16,0 0-30 16,0 0-19-16,-1 0-9 15,1 1 7-15,-7 30 8 16,-10 41 26-16,9-26 4 15,5-5 6-15,6 8 1 16,9-10 3-16,8 6 0 16,11-5 6-16,21-2-6 15,6-10 1-15,12-12 1 16,0-12 4-16,8-14 1 16,-19-7 10-16,1-12 8 15,-11-3 0-15,3-11-2 16,-14 4-8-16,-3-5-11 15,-8 2 75-15,-8-14 33 16,-11 6 12-16,-5-13 21 16,-3 7 4-16,-5 1-74 0,-3 14-40 15,-4 7-17-15,1 11-17 16,-2 5-14-16,2 9-18 16,-3 7-30-16,-1 5-5 15,-6 13-8-15,-1 7 10 16,-7 16 3-16,6 8 31 15,1 16 2-15,12 1 9 16,8 6 0-16,12-11 7 0,11-2-6 16,9-19 2-16,11-5 7 15,4-14 5-15,16-5 7 16,5-12 14-16,15-3 9 16,0-9-48-16,17-5-278 15,-17-4 77-15</inkml:trace>
  <inkml:trace contextRef="#ctx0" brushRef="#br0" timeOffset="142231.94">21480 13092 957 0,'-15'3'266'16,"11"-4"68"-16,1 0-266 16,3 1-30-16,-1-1-22 0,1 0-10 15,0 0-11-15,1-2-13 16,14-12-7-16,69-57-2 16,-18 29 8-16,24-8 1 15,-5 8 10-15,7 1 0 16,-15 6 6-16,-5 1-1 15,-19 10 3-15,-1 3-1 16,-13 6 2-16,3 4 0 16,-9 1-30-16,2 3-106 15,-7 2-60-15,-3 8-117 16,-12 7-85-16</inkml:trace>
  <inkml:trace contextRef="#ctx0" brushRef="#br0" timeOffset="142567.67">21420 13137 1079 0,'5'6'247'16,"-4"-6"79"-16,1 0-324 15,-2-1-38-15,2-1-5 16,16 1 0-16,21-1 12 0,70 0 9 15,-32 5 13-15,14 7-2 16,-8 4 1-16,9 6-4 16,-15 3 4-16,4 6-8 15,-11 1 2-15,11 7-3 16,-15 0 4-16,6 4-2 16,-12-2 7-16,1 0 1 15,-16-6 3-15,0-3 2 16,-11-8 3-16,-2-5 3 15,-4-7-11-15,6-6-140 16,4-8-122-16,3-13-20 16</inkml:trace>
  <inkml:trace contextRef="#ctx0" brushRef="#br0" timeOffset="143387.51">23145 12194 845 0,'16'-12'243'0,"-9"5"50"16,-8 6-252-16,1 1-64 15,-2 0-43-15,0 0-34 16,1 0-4-16,-2 5 6 15,-12 26 41-15,-53 45 20 16,32-32 32-16,0 2 1 16,9-13 3-16,5 0 2 15,9-10-5-15,6 0-3 16,7-7-3-16,8 1-11 16,11-5 0-16,18-2 1 15,11-2 4-15,25-1 7 0,3 0 10 16,15 2 2-16,-9 3 1 15,1 4 0-15,-23 0-2 16,-7 3-1-16,-19-3 0 16,-11 3-7-16,-15-3-4 15,-11 6 0-15,-12 3 3 0,-22 3 0 16,-7-2 7-16,-12-2 7 16,-1-8 4-16,-7-7 4 15,12-10 14-15,7-5 92 16,11-2 24-16,9-2 35 15,15 3-10-15,6-2-21 16,5 0-105-16,18-12-50 16,11-3-41-16,15-9-2 15,9 2 6-15,20-4 10 16,-6 9 24-16,10 0 4 16,-4 5 5-16,5 2-1 15,-15 8 2-15,-4 2-1 16,-22 4 0-16,-9 4 0 15,-16 2 2-15,-4 0-3 16,-7 3-2-16,4 4-1 0,-3 3 0 16,2 7-1-16,0 3 2 15,6 7 5-15,-3 0 2 16,2 3-18-16,-2-3-36 16,0-3-177-16,-4-7-67 15,2-18-74-15</inkml:trace>
  <inkml:trace contextRef="#ctx0" brushRef="#br0" timeOffset="143564.69">24102 12260 1056 0,'6'-4'285'16,"-3"4"58"-16,-2 0-312 15,-1 0-85-15,0 0-35 16,0 1-8-16,4 6-44 15,5 21-38-15,45 47-115 16,-40-31 0-16</inkml:trace>
  <inkml:trace contextRef="#ctx0" brushRef="#br0" timeOffset="144484.59">24208 12449 999 0,'44'-28'232'0,"-38"25"70"16,-5 4-300-16,1 1-36 0,-2-2-10 15,0 0-3-15,1 0 12 16,9 7 6-16,9 1 17 16,34 52 0-16,-39-35 4 15,-5 3 0-15,1-4 3 16,-3 2 0-16,-1-7 4 15,0 1-14-15,-2-4-18 0,1-3-31 16,1-2-11-16,4-6-4 16,4-6 14-16,13-8 18 15,5-1 32-15,9-9 9 16,1-2 6-16,4-8 5 16,-8 4 10-16,4-7 10 15,-11 5 12-15,-1-1 20 16,-10 7-2-16,1 2 4 15,-11 4-3-15,0 3-2 16,-5 5-17-16,-1 3 1 16,-3 0-8-16,1 4-6 15,-2 0-12-15,0 0-23 16,0 0-18-16,-1 0-14 16,0 0-2-16,0 1 2 15,-1 7 22-15,-6 14 13 0,-15 35 10 16,17-32-7-16,2-4-10 15,8 0-20-15,6-7-5 16,15-6-2-16,10-8 6 16,17-12 10-16,7-6 18 15,8-7 4-15,-10 4 3 16,-5-4 11-16,-18 9 27 16,-11 2 56-16,-14 6 19 15,-5-1 22-15,-1 6 4 0,-3-1-6 16,0 2-54-16,0 1-22 15,0 1-32-15,0 0-37 16,-1 0-34-16,-1 0-24 16,1 0 4-16,-1 1 7 15,-14 8 25-15,-16 14 14 16,-34 37 21-16,38-36-3 16,9-4-6-16,5 1-11 15,10-4-4-15,7 0-9 16,7 1-1-16,8 3-2 15,5 2 8-15,12 7 1 16,4 3 9-16,6 8 7 16,-2-2 8-16,5 8 3 15,-8-6 2-15,-6 9 1 0,-10-7-3 16,-6 9-4-16,-15-6-2 16,-12 7-3-16,-8-9-3 15,-11 4-1-15,-1-13 5 16,-4-2 1-16,7-15 5 15,6-5 13-15,7-9 26 16,5-3 65-16,5-5 12 0,6-23-40 16,6-14-82-16,17-34-263 15,11-8-52-15,15-11-29 16,7 14-192-16</inkml:trace>
  <inkml:trace contextRef="#ctx0" brushRef="#br0" timeOffset="145115.37">25541 12768 701 0,'-10'16'298'0,"6"-5"8"16,4-11-165-16,1-3-90 0,1 2-36 15,-2 0-9-15,0 0-15 16,4-2-1-16,28-18 3 16,49-57 7-16,-33 31 5 15,2-9 9-15,-12 5 14 16,-3-6 10-16,-11 5 1 16,0-11 7-16,-3 2-6 15,0-2 1-15,-4 8 4 16,-5 6 24-16,-4 15 0 15,-5 9 10-15,-5 9-18 0,0 7-28 16,0 5-36 0,0 2-46-16,-1 5-35 0,2-3-5 15,-1 1 11-15,-4 28 7 16,-52 49 34-16,33-19 18 16,8-2 6-16,6 3-5 15,10-9-1-15,14-3-6 16,9-16 4-16,15-1-3 15,8-13 3-15,15-6 3 16,-2-9 7-16,8-7 0 16,-8-6 6-16,-2-6 2 15,-13-2 5-15,-6 1 5 16,-15 2 7-16,-5 0 15 16,-9 6 13-16,-5 1 31 15,0 1 1-15,-4 1-2 0,1 4-14 16,-2 1-11-16,1 0-34 15,0 1-14-15,0-2-10 16,0 2-28-16,1 0-16 16,0 0-10-16,0 2 7 15,7 14 8-15,-3 15 11 16,108 48-290-16,-11-42 108 16</inkml:trace>
  <inkml:trace contextRef="#ctx0" brushRef="#br0" timeOffset="146502.84">23091 13651 979 0,'3'21'146'0,"10"8"102"0,-6-3-291 16,4 8-4-16,4 15 12 15,2 5 36-15,0 9 2 16,-3-13 1-16,-3 6-4 15,-2-12-8-15,1-4-11 16,-2-14-2-16,-3-6-3 16,-1-12-8-16,-2-6-1 15,-1-4 21-15,-1 1 11 16,0-1 3-16,17-32 3 16,29-48 6-16,-15 25-9 15,1 1-10-15,-1 7 0 16,-10 16 8-16,0 6-1 15,-5 10 1-15,2 0-3 0,-2 7 1 16,4 2-7-16,0 3 1 16,5 6-3-1,-3 6 1-15,2 11-2 0,-2-1 5 16,1 9 0-16,-6 1 3 16,1 6 2-16,-7-4 4 15,-2 4 1-15,-3-8 3 16,0 1 2-16,-1-9 2 15,1-4-41-15,4-6-13 0,9-7-11 16,5-7-6-16,11-10-6 16,3-7 38-16,6-8 15 15,-8-3 13-15,-2-3 20 16,-8 7 12-16,-2 2 6 16,-9 8 0-16,2 5-2 15,-7 5-15-15,1 4-11 16,-4 3-7-16,0 7-5 15,0 2-4-15,4 10-1 16,2 4 3-16,4 6 2 16,0 4 5-16,3 4 3 15,-4-3 1-15,6 5 4 16,-1-5 0-16,4-4-1 16,-1-6-3-16,10-6-5 15,0-12-10-15,19-16-30 16,2-9-40-16,9-15-104 15,-3-3-8-15,-3-12-68 0,-20 2 64 16,-7-6 177-16,-16 14 127 16,-7 2 229-16,-6 16-93 15,-2 6 28-15,-2 15-52 16,0 2-69-16,1-1-68 16,0 3-4-16,1 0-27 0,-2 0-19 15,2 0-27-15,0 0-26 16,0 0-21-16,-1 0-7 15,0 1 7-15,-1 16 6 16,-2 10 20-16,-6 45 8 16,12-37 6-16,7 9 1 15,9-6 2-15,9 1-2 16,5-6 2-16,10-7-25 16,-3-11-10-16,10-10-41 15,-8-11-26-15,7-11-51 16,-14-4 22-16,-2-3 40 15,-11-1 53-15,-6-8 53 16,-9 9 111-16,-3-4 51 16,-1 3-23-16,-4-3-14 15,1 10-15-15,0 2-29 16,0 5-45-16,0 6-11 16,0 5-8-16,-1 1-33 0,2-1-45 15,0 0-31-15,0 0 3 16,-1 1 5-16,0 14 23 15,0 10 12-15,-2 39 27 16,6-27 2-16,2-4 2 16,8 3-1-16,4-4 1 15,8-3-14-15,6-11-11 16,11-12-22-16,4-11-48 0,19-16-189 16,-2-12 36-16</inkml:trace>
  <inkml:trace contextRef="#ctx0" brushRef="#br0" timeOffset="146773.2">25636 13125 947 0,'-2'-12'246'16,"-7"7"63"-16,1 5-295 16,0 7-41-16,-7 17-18 15,-1 7-8-15,-3 12-13 16,2 7 22-16,-3 14 8 15,4 0 6-15,0 19 9 0,2 3 16 16,3 14 5-16,5-7 1 16,10 7 3-16,9-11 6 15,11 3 1-15,5-16 1 16,13 4 3-16,-2-19 1 16,6-3-112-16,-8-17-89 15,1-7-65-15,-14-14-118 16</inkml:trace>
  <inkml:trace contextRef="#ctx0" brushRef="#br0" timeOffset="147075.87">25613 13585 698 0,'20'0'104'0,"4"7"84"15,6 6-211-15,9 11-1 16,5 7 18-16,2 14 4 16,-14-1 1-16,-4 7-1 15,-12-6-1-15,-12 4-8 16,-12-9-8-16,-12 0-21 16,-10-8-3-16,-13-4-1 15,0-11 15-15,-7-8 12 16,7-7 30-16,5-8 36 15,13-3 28-15,4-4 7 16,10 2-5-16,3 0-91 0,8 3-179 16,9-5-2-16</inkml:trace>
  <inkml:trace contextRef="#ctx0" brushRef="#br0" timeOffset="148084.72">25257 14083 630 0,'5'9'269'15,"-12"-11"-9"-15,8 2-128 0,-1 0-130 16,0-1-5-16,0 0 3 16,0 0 7-16,0 0 8 15,0-2 1-15,8-23-1 16,15-42 40-16,-15 31-2 15,1-7 9-15,-3 2 2 0,-1-14 4 16,-2-1-43 0,-1-10 22-16,2 8-8 15,-4-5 15-15,-1 16 2 0,0 1 5 16,-3 9-28-16,1-3-3 16,-1 9-20-16,0 3-7 15,2 10-5-15,2 5-7 16,-1 7-7-16,1 1-19 15,1 6-8-15,-2-1-25 16,0 1-11-16,0 0-17 16,0 0 17-16,0 6 8 15,-10 26 24-15,-15 53 14 16,10-30 25-16,0 10 0 16,7 0 3-16,7 5 1 15,10-11 2-15,10 3 1 16,7-14 1-16,12 0 0 15,5-11-1-15,9-1-34 16,1-11-12-16,9-5-64 0,-7-11-44 16,10-9-123-16,-12-8-2 15</inkml:trace>
  <inkml:trace contextRef="#ctx0" brushRef="#br0" timeOffset="148673.37">25447 13964 190 0,'23'-4'100'16,"6"-2"3"-16,9-6-28 16,5-3-10-16,4-11 32 0,-4-1 9 15,-3-14 40-15,-10-3-6 16,-2-19-1-16,-12-3-39 15,0-19-26-15,-9 7-33 16,-1-4 34-16,-5 15-11 16,-2-2-1-16,-3 18 0 15,1-8-34-15,-1 13-42 16,2 5 18-16,-3 13-2 16,3 8-6-16,-2 16 11 0,1 4-44 15,1 4-35-15,1-4-14 16,-4 8 7-16,-9 32 9 15,-53 71 38-15,24-29 14 16,2 4 15-16,4 7 1 16,18-17 1-16,7 5 3 15,16-14-1-15,15-5-1 16,10-17 0-16,14-5-1 16,2-11 1-16,11-6 3 15,-2-9 3-15,12-4-7 16,-6-10-32-16,12-5-224 15,-10-2-6-15,-10-10-107 16</inkml:trace>
  <inkml:trace contextRef="#ctx0" brushRef="#br0" timeOffset="149062.22">25633 13678 845 0,'7'16'332'15,"0"-6"-16"-15,-4-10-213 16,14 1-107-16,7-2-32 16,17-2 7-16,12-1 18 0,19-6 13 15,0-1-2-15,10-4-23 16,-12-1-12-16,0-4-27 16,-17 1-6-16,-2 0-27 15,-13 4 12-15,-3 1 9 16,-12 5 25-16,-4 3 16 15,-14 5 57-15,-1-1 31 16,-7 2 9-16,2 0 0 16,0 0-13-16,1 0-40 15,-1 0-35-15,0 0-17 16,0 0-3-16,1 7 3 16,-1 24 14-16,3 49 23 15,1-32 11-15,5 3 2 16,2-8 1-16,2 1-1 15,3-11-90-15,5 2-140 0,-4-12 15 16</inkml:trace>
  <inkml:trace contextRef="#ctx0" brushRef="#br0" timeOffset="149227.37">26509 13079 545 0,'8'-11'341'0,"-2"5"-93"16,-6 7-106-16,3 8-247 16,2 12-72-16,4 23-100 15,2 6 10-15</inkml:trace>
  <inkml:trace contextRef="#ctx0" brushRef="#br0" timeOffset="149509.74">26736 13201 1194 0,'6'14'181'0,"-5"-2"115"0,0 5-360 16,0 20-3-16,3 11 20 15,3 22 18-15,1 10 24 16,5 22 5-16,3-9 3 16,3 13 4-16,1-11 0 15,3 9-2-15,-2-18-26 16,-1 12-106-16,1-16-85 16,-5 11-86-16,-11-20-102 15</inkml:trace>
  <inkml:trace contextRef="#ctx0" brushRef="#br0" timeOffset="150263.47">26674 13574 468 0,'39'-1'228'0,"0"1"-30"16,-24 3-83-16,25 10-120 15,8 4-10-15,20 14 10 16,-2 5 9-16,6 9-6 16,-16-5-23-16,-7 3-49 15,-19-10-8-15,-17 4-17 16,-18-8 1-16,-19 2 10 0,-15-5 45 16,-14-3 18-16,3-11 36 15,5-2 77-15,15-8 48 16,12-2 56-16,14-1 11 15,2-4-3-15,2-2-67 16,0 5-68-16,10-25-105 16,46-72-50-16,-7 25-21 15,24-22-17-15,8 2-63 16,14-11 16-16,-13 17 45 16,-5 0 161-16,-21 22 41 0,-12 5 101 15,-25 18 37-15,-6 5 27 16,-4 10-133-16,-1 1 5 15,-4 10 8-15,-4 8 10 16,-3 5-42-16,2 2-35 16,-1 2-37-16,1 0-47 15,0 0-19-15,-2 1-13 16,-8 12 2-16,-25 26-1 16,-37 67 32-16,33-27 6 15,10 4 12-15,10 9 3 16,16-9 8-16,17 5 2 15,13-14 2-15,20-1-5 16,8-18 0-16,11-11-1 16,-6-20 0-16,6-8 0 0,-7-15 3 15,5-10 4 1,-1-8 3-16,14-20-46 0,-11-9-28 16,3-21-74-16,-13-7-33 15,-13-19-114-15,-23 16 174 16,-8 9 180-16,-10 25 87 15,-6 13 43-15,-2 23 116 16,1 6-132-16,0 1-156 0,-5 6-31 16,0 3-19-16,0 13-21 15,3 10 2-15,11 13 2 16,18 1 17-16,34 9-72 16,25-5-178-16,43-17 38 15</inkml:trace>
  <inkml:trace contextRef="#ctx0" brushRef="#br0" timeOffset="150714.06">26538 10206 1146 0,'-13'3'215'0,"9"-3"88"15,5 0-357-15,6-2-37 16,-6 1 5-16,36-6 16 16,69-12 24-16,6-1 20 15,17 2 22-15,26-5-1 16,-12 4 4-16,19-1 2 15,-26 3 2-15,7-1 1 16,-26 3 1-16,6 1-66 16,-27 4-87-16,12-8-110 15,-23 2-59-15</inkml:trace>
  <inkml:trace contextRef="#ctx0" brushRef="#br0" timeOffset="150966.26">28580 9606 1061 0,'10'-1'183'16,"-3"-1"72"-1,-6 9-319-15,5 12-11 0,2 8 12 0,2 21 13 16,3 7 43-16,0 15 5 15,-1-4 4-15,-2 4 3 16,-2-13 0-16,-4 3-39 16,-1-14-59-16,-5 4-157 15,4-11-7-15</inkml:trace>
  <inkml:trace contextRef="#ctx0" brushRef="#br0" timeOffset="151309.31">28173 10734 574 0,'4'-1'-135'0,"14"-1"143"16</inkml:trace>
  <inkml:trace contextRef="#ctx0" brushRef="#br0" timeOffset="151594.26">27556 11216 935 0,'-9'16'317'0,"10"-12"23"15,0-4-229-15,1-1-153 16,-2 0-8-16,5-1 10 15,34-9 0-15,76-31 18 16,-20 9-8-16,3-3-19 0,8-1-58 16,-16 10-58-16,4 0-136 15,-18 10-9-15</inkml:trace>
  <inkml:trace contextRef="#ctx0" brushRef="#br0" timeOffset="151958.34">28436 10709 1158 0,'2'0'256'0,"4"-2"84"16,2 1-340-16,17-3-35 15,8 2 0-15,15 3 3 16,6 1 18-16,8 3 4 15,-12 4 1-15,-5 4-29 0,-13 1-15 16,-6 5-12-16,-9 4-1 16,-6 12-2-16,-7 4 26 15,-9 3 11-15,-4-1 11 16,-4-1 3-16,0-11 7 0,2-8 2 16,6-5 3-16,2-4-8 15,5-5-5-15,10-1-4 16,8 3 4-16,22-3 2 15,14 0 9-15,35-8 22 16,13-5 12-16,40-6-247 16,-4-1 98-16</inkml:trace>
  <inkml:trace contextRef="#ctx0" brushRef="#br0" timeOffset="152288.75">26915 12405 1058 0,'-7'2'239'0,"15"-3"81"0,25-14-301 15,18-10-48-15,37-17-4 16,17-2 16-16,41-8 1 16,-5 8 7-1,10-3-14-15,-13 12-19 0,17-1-139 16,-25 5-123-16,14 2-28 15</inkml:trace>
  <inkml:trace contextRef="#ctx0" brushRef="#br0" timeOffset="152765.79">28515 11727 1012 0,'8'1'249'0,"0"0"63"15,7-4-281 1,6-3-64-16,14 0-3 0,7 1 12 16,16-1 8-16,-6 3 9 15,3 3-26-15,-12 5-11 16,-3 2-56-16,-12 3-23 15,-5 4-45-15,-11 2 24 16,-7 5 12-16,-11 0 55 16,-8 5 24-16,-5 0 43 15,-5-1 2-15,3-4 3 0,5-2 0 16,7-6-1-16,6-1-4 16,6-3-3-16,5 2-5 15,4 0 2-15,12 7 2 16,5 3 5-16,14 11 5 15,1 1 7-15,3 10 2 16,-10-3 1-16,-4 2 3 16,-13-7 0-16,-11-1-3 15,-12-6 1-15,-11 3 12 16,-15-8-1-16,-23 4 3 16,-10-1 4-16,-21 8-43 15,-1-5-105-15,0 2 17 16</inkml:trace>
  <inkml:trace contextRef="#ctx0" brushRef="#br0" timeOffset="153056.21">28736 13174 828 0,'-25'32'293'0,"5"-11"10"16,26-23-182-16,-5 3-144 16,3-1-8-16,-4 0-6 15,0-1 3-15,10-2-1 16,29-7 11-16,73-21 11 16,-24 3 13-16,34-8 4 15,3 2 4-15,20-2 0 16,-15 6 5-16,14 1-97 15,-20 6-65-15,7 6-127 16,-21 5-76-16</inkml:trace>
  <inkml:trace contextRef="#ctx0" brushRef="#br0" timeOffset="153267.07">30224 12853 877 0,'-3'5'175'16,"2"-3"61"-16,1 3-277 15,0-5-10-15,-1 1-2 16,0 32 3-16,0 49 25 16,2-13 18-16,1 6 18 15,3 16 6-15,1-12 1 16,2 8 1-16,0-14-1 0,2 1-105 16,2-13-110-16,-2 1-32 15,-3-26-119-15</inkml:trace>
  <inkml:trace contextRef="#ctx0" brushRef="#br0" timeOffset="153575.63">30168 12580 930 0,'-10'-1'193'0,"2"2"56"15,3 4-278-15,-13 12-19 0,-6 10 2 16,-16 14 3-16,-2 6 31 16,-9 10 4-16,6-9 4 15,2 3-2-15,15-12 3 16,6-2-1-16,14-10-1 16,12-1-11-16,15-8 0 15,26 1 2-15,16-6 2 16,46-4 16-16,21-5 5 15,38 0 7-15,-1-5 2 16,31 1-9-16,-21 3-242 16,1 3 82-16</inkml:trace>
  <inkml:trace contextRef="#ctx0" brushRef="#br0" timeOffset="155127.07">6372 13776 1261 0,'7'25'221'0,"-5"-12"97"16,5-6-371-16,10 13-24 15,6 15 15-15,15 24 15 16,9 16 37-16,9 21 0 15,-3 4 8-15,7 13 1 16,-5-8 5-16,3 9-21 16,-10-14-3-16,2 8-40 15,-12-14-14-15,-6-1-64 16,-10-18-15-16,-2-1-126 16,-7-20 32-16,-8-11-66 15</inkml:trace>
  <inkml:trace contextRef="#ctx0" brushRef="#br0" timeOffset="155419.69">6629 15169 970 0,'-7'11'392'0,"6"-4"-3"16,-6-12-254-16,6 5-101 16,1 1-79-16,0-1-78 15,0 0 0-15,1 0-1 16,9 6 20-16,26 1 19 15,38 45 72-15,-25-35-2 16,-2-10 7-16,0-6 2 16,-13-3 4-16,-2-4 4 15,-11-1 6-15,7-12 3 16,2-10 1-16,8-24 1 16,3-6-11-16,0-15-28 15,-16 11-2-15,-13 1 12 16,-19 14-29-16,-28-13-216 15,-14 8 107-15</inkml:trace>
  <inkml:trace contextRef="#ctx0" brushRef="#br0" timeOffset="155872.31">6362 16262 1202 0,'-2'2'262'0,"1"-2"90"16,2-2-362-16,-1 2-100 15,0 0 0-15,2 2 3 16,1 11 18-16,26 27 14 15,39 48 74-15,-27-27 2 16,-1-2-1-16,-1 6 0 0,-8-17 0 16,-2 5-4-16,-9-12-13 15,-1 9-39-15,-1-4-50 16,4 7-157-16,1-5 2 16</inkml:trace>
  <inkml:trace contextRef="#ctx0" brushRef="#br0" timeOffset="156232.84">6312 16242 873 0,'1'0'158'0,"6"-2"65"16,8 2-252-16,14 5-32 15,10 0 8-15,20 6 16 16,1 3 20-16,5 7 0 16,-8 1 8-16,3 7 2 15,-12-1 5-15,3 6 2 16,-7-4 2-16,4 4-2 15,-5-1 1-15,1 8-1 0,-6 1 1 16,-2 5-7-16,-12-2-1 16,-12 4-3-16,-12-6-1 15,-24 10 0-15,-17 1-188 16,-28 14 65-16</inkml:trace>
  <inkml:trace contextRef="#ctx0" brushRef="#br0" timeOffset="156746.29">7024 16041 953 0,'52'-5'325'16,"-56"5"14"-1,5 2-258-15,1 0-152 0,-2-2-6 16,1 1 5-16,17 21 11 15,48 47 38-15,-26-24 14 16,-6-2 5-16,5 7 4 16,-9-8-1-16,0 9 3 15,-5-4-12-15,0 7-98 16,-7-7-85-16,1-2-86 16,-8-23-95-16</inkml:trace>
  <inkml:trace contextRef="#ctx0" brushRef="#br0" timeOffset="157338.91">7052 15997 899 0,'6'-2'145'15,"7"-12"94"-15,11-4-271 0,20-10-33 16,6-4 2-16,15-1 3 16,-6 13-2-16,1 5-6 15,-13 11 23-15,2 8 3 16,-8 5 13-16,3 6 2 16,-9 2 7-16,3 6 5 15,-6 3 6-15,1 5 2 16,-7-1 5-16,-1 7 2 15,-10 1 4-15,-13 7 3 16,-12-3-2-16,-19 11 0 16,-8-5-1-16,-12-4 1 15,7-10 6-15,3-8 34 16,13-13 33-16,8-7 56 16,11-6 16-16,5 0 11 15,2-1-36-15,0 0-54 16,0-1-73-16,0 1-30 15,1 0-19-15,25-10-3 0,45-18 22 16,-22 10 14-16,-2 8 11 16,2-1 0-16,-5 7 4 15,2 6-3-15,-9 2-1 16,0 4-2-16,-7 5 1 16,-2 5-4-16,-8-1-1 15,-4 6-4-15,-11 2 2 16,-13 5-1-16,-12 1 6 15,-20 9 6-15,-15 4 5 16,-24 13-25-16,-9-4-126 0,-17 5-94 16,15-16-39-16</inkml:trace>
  <inkml:trace contextRef="#ctx0" brushRef="#br0" timeOffset="158944.79">8380 15540 799 0,'1'3'227'0,"-1"-2"43"15,-1-1-229-15,0 0-39 16,0 0-31-16,-1 1-10 16,-1 0 5-16,-13 11 2 15,-35 42 4-15,41-30 7 16,8 1 6-16,4 6-7 15,3 2 3-15,8 7-6 16,5-7 0-16,9 1-4 16,5-7 3-16,10 1-1 15,-1-5 9-15,1 2 3 16,-6-4 9-16,1 4 2 16,-12-4 2-16,-1 3-1 0,-6-3 2 15,-6 8-4-15,-7-1 0 16,-14 13 1-16,-11-1 1 15,-16 12-8-15,-11-4 11 16,-14 4-179-16,2-11 52 16</inkml:trace>
  <inkml:trace contextRef="#ctx0" brushRef="#br0" timeOffset="159211.37">8739 15347 700 0,'20'-10'214'15,"-17"18"2"-15,5 0-157 16,5 2-122-16,10 15 6 16,4 9 31-16,12 19 15 15,2 5 8-15,1 17 3 16,-5-5 4-16,3 15 1 15,-8-9 4-15,4 7 2 16,-6-9-13-16,1 4-68 0,-6-13-54 16,-4-3-90-16,-10-17-57 15</inkml:trace>
  <inkml:trace contextRef="#ctx0" brushRef="#br0" timeOffset="159783.06">8890 16066 1055 0,'-5'-3'354'0,"2"-3"31"16,-1-4-296-16,7-17-64 16,3-10-53-16,16-16-14 15,9-2-2-15,14-6 0 16,2 9 12-16,7 7 3 16,-10 12 10-16,-1 3-1 15,-7 9 2-15,2 7-3 16,-9 6 2-16,1 6-9 15,-2 5 2-15,0 6-15 16,-3 4 4-16,0 7-1 16,-4 2 10-16,0 6-1 15,-6 1 16-15,-2 7 2 16,-6-4 3-16,-1 7 2 16,-4-4 2-16,3 1 2 15,-3-6 2-15,3-1-7 16,3-11-9-16,3-4-8 15,1-8-3-15,6-9 0 0,3-7 7 16,7-10 14-16,0-5 10 16,-1-5 7-16,-4 2 8 15,-7 1 41-15,-10 7 26 16,-2 2 34-16,-7 3 4 16,-4-5 0-16,0-2-42 15,-4-4-23-15,-2-1-34 16,-1-1 23-16,2 5-1 0,-3 4 2 15,2 5-3-15,2 1-2 16,-1 2-37-16,0 0-23 16,0 3-15-16,-4 1-16 15,1 2-3-15,-3 1 1 16,3 1 19-16,2 1-3 16,1 2-19-16,-3 9-149 15,2 3-38-15,1 3-141 16,5 3-104-16</inkml:trace>
  <inkml:trace contextRef="#ctx0" brushRef="#br0" timeOffset="160792.24">9686 15491 1192 0,'0'-1'249'16,"0"0"88"-16,0 0-371 15,2-1-28-15,-1 1-3 16,19-3 3-16,47-4 22 0,-18 11 18 16,3 4 16-16,6 6-3 15,-5 3-1-15,0 7-14 16,-13-1-1-16,-1 7-7 15,-8-2-1-15,-4 6-17 16,-9-3 7-16,-7 4-10 16,-9-6 3-16,-8-1 0 15,-3-8 12-15,-6-4 27 16,0-12 24-16,-5-5 36 16,2-6 16-16,-4-6 32 15,1-5-40-15,1-6-3 16,7 2-30-16,2-11-16 15,9-1-29-15,6-6 20 16,8-1-9-16,6-9-7 0,3 9 7 16,8-1 2-16,1 5 2 15,7 3-1-15,-4 10 1 16,7 5-5-16,-6 7-6 16,4 10-20-16,-7 7 0 15,3 5-7-15,-9 3 4 16,-1 3 1-16,-6 0 17 15,-1 0-9-15,-3-6-3 16,5-2-16-16,3-8-1 0,12-14 0 16,4-7 13-1,9-11 11-15,-3-4 18 0,-4 1 15 16,-15 8 53-16,-7 5 63 16,-12 6 8-16,-6-1 5 15,-4 1-7-15,-1 0 6 16,0 1-55-16,-3-1 2 15,0 9-2-15,-4-1-8 16,-5 4-60-16,-5 3-14 16,1 3-12-16,-5 5-10 15,3 6-1-15,-1 8-5 16,6 7 0-16,0 7-8 16,5 1-2-16,5 4 2 15,9-5-41-15,7-2-1 16,6-7 4-16,8 1-6 15,4-9-3-15,10-7 44 16,3-4 6-16,10-9 3 16,-3-8 7-16,4-11-6 0,-8-2 6 15,-7-9 2-15,-15 5 39 16,-7-3 66-16,-11 11 26 16,-7-3 55-16,0 7 20 15,-4-3-15-15,1 4-46 16,-4-2 9-16,4 7-48 15,1 2-22-15,4 6-23 0,-2-2-18 16,7 4-27-16,-3-1-17 16,1 1-11-16,0 0-31 15,0 0-1-15,0 1-4 16,1 5 10-16,13 24 8 16,22 37 32-16,-4-33 1 15,4-8 7-15,18-5-32 16,6-17-99-16,22-20-192 15,-11-19 2-15</inkml:trace>
  <inkml:trace contextRef="#ctx0" brushRef="#br0" timeOffset="162390.94">11389 14834 1008 0,'-6'-12'297'0,"-2"4"44"15,-1 6-289-15,-14 4-82 16,-7 8-39-16,-8 6-2 16,0 3 6-16,-1 9 0 15,11 2 40-15,7 1 5 16,9-3 0-16,4 2-5 15,6-8-2-15,8-3-7 16,3-8 2-16,9-3-3 0,5-8 10 16,8-7 10-16,5-6 12 15,6-11 9-15,-2-1 7 16,-8-2 17-16,-10 6 45 16,-6 4 65-16,-13 9 13 15,-3 4 17-15,-1 3-15 16,0 0-45-16,1 0-70 15,-1 1-37-15,1 0-41 16,0 0-31-16,0 1-3 0,10 19-4 16,34 58 20-16,-5-11 19 15,6 7 26-15,11 20 3 16,1-1 5-16,11 18 1 16,-7-10 3-16,2 9 2 15,-14-19 2-15,-6-1-1 16,-14-24 0-16,-10-6-4 15,-8-21-5-15,-7-9-4 16,-1-15 6-16,-3-7 16 16,-2-5 19-16,-1-7 25 15,2 3 14-15,-2-1-7 16,-3-8-16-16,-13-22 4 16,-39-37-16-16,32 31-14 15,3 3 1-15,-6-11-25 16,7-6-54-16,0-19-1 15,6-2 10-15,2-13 3 0,10 2 25 16,0-4 31-16,1 14-1 16,-1-18-9-16,0 5-1 15,-4-8-6-15,-2 14 8 16,-1 4 11-16,-1 22 4 16,-3 7 5-16,3 24 13 0,-4 2-4 15,2 4-16-15,1 2-22 16,4 6-19-1,1 2-27-15,2 4-13 0,0 1-21 16,0 3 1-16,-5 11-16 16,-5 7 16-16,-5 11 5 15,0 9 23-15,0 13 12 16,9-1 31-16,8 8-4 16,10-4 5-16,13 5-5 15,6-10 4-15,13-2-1 16,5-13 5-16,15-4 3 15,2-16 7-15,11-8 2 16,-4-11 4-16,7-10-1 16,-11-10 2-16,5-13 0 15,-11-4 0-15,5-12 2 16,-19 1 5-16,-7 1 66 0,-19 9 37 16,-10 2 34-16,-16 14 7 15,-8-7 23-15,-3 6-54 16,-3 3-34-16,2 3-35 15,2 3-7-15,5 10-28 16,2 1-22-16,7 6-9 16,2 2-29-16,3 2-16 15,0-2-18-15,0 2 2 16,4 24 4-16,67 42 21 0,-7-31-31 16,16-12-59-16,34-19-257 15,1-29 19-15</inkml:trace>
  <inkml:trace contextRef="#ctx0" brushRef="#br0" timeOffset="164010.84">12649 14578 1266 0,'5'3'329'0,"-4"0"75"15,0-3-368-15,-1 0-82 16,0 0-33-16,0 0-4 15,1 1 10-15,7 8 9 16,18 23 31-16,44 48 17 16,-36-33 7-16,2 9 3 15,-2-7 7-15,0 7-39 16,-6-13-37-16,0 1-84 16,-6-10-59-16,-4-4-110 15,-5-19-26-15</inkml:trace>
  <inkml:trace contextRef="#ctx0" brushRef="#br0" timeOffset="164327.67">12823 14387 504 0,'13'-8'330'16,"-5"3"-73"-16,-14 7-104 15,12-2-158-15,3 3-56 0,12 2-3 16,7 2 10-16,17 6 14 16,4 3 35-16,15 5 3 15,-6 1 0-15,7 10-1 16,-14 0-1-16,-3 11-1 16,-13-2-1-16,-4 10-1 15,-16-7 2-15,-6 6-5 16,-9-8 2-16,-9 7 5 15,-13-6 9-15,-15 13 3 16,-10-2 4-16,-25 19-182 16,-7-3-25-16,-18-1-60 15</inkml:trace>
  <inkml:trace contextRef="#ctx0" brushRef="#br0" timeOffset="164924.44">13697 14451 620 0,'33'-14'365'16,"-13"5"-16"-16,-27 7-103 0,8 2-138 16,-1-1-30-1,-1 1-6-15,0 0-31 0,0 0-11 16,0 0-15-16,0 0-22 15,-4 1-28-15,-35 16-7 16,-50 55 4-16,25-21 0 16,8 1 14-16,7 4 12 15,19-12 4-15,3-3-6 16,14-14-5-16,9-1-18 16,6-6-4-16,7 0-10 15,3-3-3-15,9-1-9 16,2-5 17-16,1-4 2 15,-2-5 11-15,-1-3 7 16,-5-3 18-16,0-6 6 16,-2-1 5-16,4-9 2 15,0 0 4-15,1-8 1 0,-4 5-1 16,-1-3 13-16,-9 9 10 16,1 3 35-16,-4 5 2 15,0 2 0-15,0 6-16 16,0-1-20-16,-1 2-40 15,0-1-13-15,0-1-4 16,2 1-7-16,9-1 5 16,13-1 0-16,35-1 5 15,-29 13-1-15,-3 4 8 16,3 7 2-16,-6-1 4 0,2 5 3 16,-5-2 5-16,2 3-7 15,-4-5-24-15,-1 0-87 16,-1-6-61-16,7-7-112 15,-4-13-62-15</inkml:trace>
  <inkml:trace contextRef="#ctx0" brushRef="#br0" timeOffset="165373.84">14270 14180 872 0,'6'-4'334'15,"-6"4"11"-15,1 0-200 0,-2 0-134 16,0 0-32-16,0 0-18 16,0 1-11-16,-2 5 1 15,-13 29 4-15,-20 45 18 16,12-24 12-16,3-3 5 16,4 6-1-16,6-5-2 15,5 10-3-15,8-9-2 16,7 3 2-16,7-12 3 15,11 1-1-15,3-12 5 0,9-5 4 16,-2-13 1-16,7-5 1 16,-6-12 2-16,2-9 3 15,-4-7 2-15,2-8 6 16,-7 1 2-16,-2-8 9 16,-8 3 49-16,-5-5 51 15,-9 2 14-15,-5-12 11 16,-4-2-5-16,-3-19-52 15,-2-6-55-15,-3-9-18 16,-2 0-16-16,-5-8 0 16,-4 18 1-16,-6 3 6 15,-4 13-12-15,-17 3-21 16,-11 16 33-16,-42 24-435 16,-21 15 130-16</inkml:trace>
  <inkml:trace contextRef="#ctx0" brushRef="#br0" timeOffset="166339.44">7399 17381 660 0,'-5'18'437'0,"5"-5"-154"16,3-13-111-16,13 1-241 15,8-2-37-15,22-5-2 16,11-3 67-16,29-9 28 16,5-6 2-16,30-8 3 15,3-6 2-15,35-7-2 16,-5-3 6-16,41-19 2 0,-7 0 1 16,31-17 2-16,-18 4 4 15,27-4-2-15,-29 11-3 16,22-13-3-16,-20 10 0 15,33-20-3-15,-18 7 0 16,33-18 6-16,-20 15-1 0,26-11 4 16,-36 19 3-16,15-8-2 15,-38 24-3-15,18-4-3 16,-45 16-1-16,21-10-1 16,-25 9 3-16,16-11 2 15,-38 6 5-15,18 1-3 16,-38 15 0-16,-8 2 0 15,-34 16-3-15,-6 3 0 16,-28 9-11-16,-4 1-104 16,-15 3-131-16,-5-3-5 15,-16 1-147-15</inkml:trace>
  <inkml:trace contextRef="#ctx0" brushRef="#br0" timeOffset="166861.94">7748 17883 973 0,'6'8'214'15,"11"-12"62"-15,27-9-255 16,17-4-86-16,40-14 5 16,12-6 40-16,42-13 2 15,-1-1 0-15,40-18 6 16,-9 0 10-16,44-19 0 15,-13 0 9-15,41-21 11 16,-21 9-6-16,47-18-2 16,-28 12 2-16,40-12-4 15,-25 15-10-15,33-15 6 16,-35 19-6-16,29-7 1 0,-41 11 2 16,21-10 1-16,-40 15-7 15,13-8 3-15,-38 11-1 16,5 3-2-16,-49 17 2 15,-2 5 0-15,-48 18 1 16,-21 6 2-16,-39 16 3 16,-16 5 13-16,-27 11 5 15,-7 2 8-15,-7 2-2 16,1 0-298-16,3-4 94 16</inkml:trace>
  <inkml:trace contextRef="#ctx0" brushRef="#br0" timeOffset="171202.55">3015 16300 1273 0,'-4'3'227'0,"3"-2"126"15,2-2-401-15,-1 1-55 16,0-1 10-16,1-1 1 16,12-1 11-16,26-10 22 15,62-27 49-15,-26 2 5 16,-2-4 4-16,15-7 1 16,-15 2-1-16,5-3 1 15,-12 10-2-15,-1 0 2 16,-14 12 1-16,3-4 2 0,-8 11-1 15,4-1-43-15,-7 3-36 16,3 3-144-16,-9 8-53 16,-12 5-66-16</inkml:trace>
  <inkml:trace contextRef="#ctx0" brushRef="#br0" timeOffset="171554.97">2908 16668 1227 0,'-6'14'167'0,"10"-13"132"15,7-8-365-15,20-9-17 16,10-8 33-16,25-12 19 15,10-7 20-15,20-11 7 16,-5 1 2-16,10-6 2 16,-13 8 2-16,7-2-2 15,-17 10 0-15,2 0-1 16,-19 10 0-16,0-2 1 0,-19 8 1 16,-4 4 1-16,-15 8-1 15,-5 5 1-15,-11 6-5 16,-4 1-46-16,-4 3-19 15,0-1-224-15,0-1 25 16</inkml:trace>
  <inkml:trace contextRef="#ctx0" brushRef="#br0" timeOffset="172003.95">3432 15761 1240 0,'-6'-5'248'0,"7"5"111"16,-1 1-389-16,0-2-45 16,0 0-4-16,2 0-9 15,24-11 10-15,49-20 12 16,-32 15 38-16,12 0 4 16,-3 3 9-16,6 6-4 15,-8 4 6-15,7 5-3 16,-10 6 1-16,4 2-5 15,-10 3 2-15,2 3-5 16,-10 0 2-16,-4 2-3 16,-8 1 4-16,-1 0 1 15,-10-1 5-15,-2 4 1 0,-5 1 5 16,-4 7 2-16,-3-2 4 16,-7 9 2-16,-1 0 1 15,-4 5-1-15,-3 2 0 16,-2 9-1-16,1-5 0 15,-5 1 1-15,6-8 0 16,0-4 1-16,5-12 0 0,4 2 0 16,4-3 0-16,1 5 0 15,1 0 3-15,0 9-1 16,-2-2-10-16,-5 15-216 16,1-6 67-16</inkml:trace>
  <inkml:trace contextRef="#ctx0" brushRef="#br0" timeOffset="172693.53">2963 15833 1242 0,'-1'-4'252'0,"0"4"111"15,1 1-382-15,0-1-61 16,0 0-19-16,-2 1-1 15,-3 21 10-15,-23 68 13 16,6-20 53-16,-11 26 24 16,-2 2 1-16,-18 20 1 15,2-9-1-15,-3 3 0 16,7-23-1-16,2 1-1 16,16-26 0-16,6-4-2 0,8-13-1 15,7-3-3-15,8-13-2 16,7-3-11-16,7-8-5 15,12-1-3-15,6-5-2 16,19-7 2-16,5-7 12 16,14-10 5-16,1-7 6 15,16-6 5-15,-6-1-1 16,7-3-1-16,-10 6 0 16,-5 1 0-16,-18 6-1 15,-9 5 0-15,-18 6 3 0,-4-1 2 16,-11 3 1-16,2 2 4 15,-4 3 1-15,3 4-78 16,3 6-167-16,0 2 31 16</inkml:trace>
  <inkml:trace contextRef="#ctx0" brushRef="#br0" timeOffset="173872.89">4390 15443 1131 0,'-7'1'281'16,"10"-1"84"-16,-5-2-313 15,2 2-65-15,0-2 3 16,0 1 4-16,0 0 5 16,0 0 7-16,0 0 7 15,0 0 2-15,-1-1 4 16,0 1-11-16,1 0-6 16,-1 1-12-16,0 0-12 15,0 0-11-15,-2 1-4 16,-6 12 0-16,-12 20 2 0,-35 39 8 15,36-31-2-15,10-6 5 16,3-3-13-16,6-8-22 16,4 0-14-16,6-7 0 15,11-2 1-15,10-4 14 16,14-1 25-16,5-5 17 16,15 0 9-16,-3-2 5 15,2 1 2-15,-15 0 1 16,-7 3-2-16,-13 0-5 15,-10 4-6-15,-11 0-8 0,-3 9-1 16,-9 2 5 0,-16 12 8-16,-8 3 7 0,-11 2 12 15,0-6 5-15,-1-5 26 16,15-13 10-16,4-6 36 16,12-8 11-16,0-4 19 15,3-1-31-15,3-8-28 16,4-11-58-16,15-22-30 15,11-7-29-15,24-13-1 16,8-3 13-16,12-4 18 16,-6 16 9-16,3 0-2 15,-16 10 2-15,-4 9 1 16,-14 17 1-16,-9 3 10 16,-13 12 10-16,-5 2 24 0,-6 2 27 15,-1 1 43-15,0 0 12 16,0 0-1-16,-1 0-22 15,1 0-31-15,-1 0-46 16,-10 1-35-16,-19 7-7 16,-44 26-3-16,34-9 1 15,5 4 3-15,12-5 19 16,3 2-6-16,11-9-2 16,4 0-9-16,4 0-4 0,2 3-8 15,3 0 5-15,9 3 1 16,2-3 8-16,7 1 3 15,6-5 4-15,10-3-1 16,1-7 4-16,13-10 5 16,-4-7 4-16,8-15 9 15,-4-7 10-15,0-20-50 16,-13 0-156-16,-3-14-77 16,-17 9-83-16</inkml:trace>
  <inkml:trace contextRef="#ctx0" brushRef="#br0" timeOffset="174678.09">5125 15505 883 0,'25'-12'163'0,"-25"-4"88"15,33-9-256-15,10-5-22 16,15-4 12-16,-4 9 6 16,6 3-1-16,-8 14-1 0,5 7-5 15,-11 10-1-15,2 5 1 16,-11 7 3-16,-4 1 0 16,-13 1 4-1,-8-4-4-15,-6-4 4 0,-5-4 20 16,-3-6 14-16,-5-1 25 15,-1-4 9-15,-3-1 63 16,2 1 8-16,-2-5 12 16,4-5-29-16,-1-18-73 15,7-9-77-15,4-13-31 16,6-8-26-16,9-9 6 16,6 13 68-16,3 3 9 15,-1 11 1-15,-1 9-46 16,-5 12-28-16,-4 8-68 15,-7 7-25-15,-3 4-17 0,-4 1 54 16,-1 1 53-16,-1-2 83 16,-1 0 54-16,0 0 29 15,1 0 5-15,0 0-24 16,0 0-12-16,0 0-31 16,0 0-28-16,0 0-17 15,0 0-8-15,1 1-2 16,7 14 5-16,21 12 19 15,47 44 7-15,-33-36 8 16,4 6 8-16,-4-11 2 0,-4-1 3 16,-13-10 1-16,-6-7 8 15,-10-7 2-15,-5-2 60 16,-4-4 31-16,-1-4 42 16,0 4-6-16,-1-2-5 15,0 0-61-15,-3-29-35 16,-4-37-43-16,1 21-3 15,4 3-3-15,2-5-5 16,2 7-5-16,6 1-10 16,4 9-5-16,4 4-4 15,0 11 0-15,6 4-1 16,-1 8 5-16,5 8-2 16,1 7 4-16,7 7 4 15,0 2 7-15,4 9-13 16,-7 0-21-16,-8 3-56 0,-11-1-87 15,-24 0-98-15,-13-14-36 16</inkml:trace>
  <inkml:trace contextRef="#ctx0" brushRef="#br0" timeOffset="174838.11">6115 14261 799 0,'23'-3'165'0,"-5"7"25"16,-19 3-221-16,18 13-168 16,3 2-51-16,9 17-9 15</inkml:trace>
  <inkml:trace contextRef="#ctx0" brushRef="#br0" timeOffset="175088.3">6380 14560 1278 0,'-1'1'269'0,"2"-1"104"16,-1 1-397-16,0-1-39 0,0 0-6 16,0 1 0-16,3 21 13 15,19 54 9-15,-6-28 30 16,11 4-4-16,3-7 3 15,11-1 2-15,1-12 4 16,12-3 5-16,5-13-22 16,18-12-272-16,-8-17 85 15</inkml:trace>
  <inkml:trace contextRef="#ctx0" brushRef="#br0" timeOffset="175738.91">4957 16289 1274 0,'3'-15'304'0,"-5"29"101"16,1-13-371-16,0-1-48 0,0 0-22 15,0 0-12-15,0 0-9 16,0 1 6-16,-9 26 3 16,-15 49 17-16,10-18 8 15,0 5 11-15,1 8 0 16,5-9 0-16,1 11-3 15,4-7 0-15,6 5-1 16,2-5 3-16,7 7 3 16,-1-11 1-16,5 1 4 15,-1-12 0-15,4-6-8 16,4-14-4-16,13-7-7 16,6-12-3-16,17-10 1 15,4-12 8-15,10-11 4 16,-11-2 9-16,-1-4 3 0,-17 7 1 15,-5 4 0 1,-13 5 0-16,-1-2 3 0,-6 5-1 16,1-1 3-16,-5 1 3 15,-2 0-63-15,-4 5-78 16,-1-15-154-16,-10-2-41 16</inkml:trace>
  <inkml:trace contextRef="#ctx0" brushRef="#br0" timeOffset="176005.69">5179 16908 1049 0,'0'0'372'0,"1"0"1"16,0 0-275-16,0-1-125 15,11 0-31-15,27 0 3 16,50-4 21-16,-9 6 12 15,7 5 15-15,5 6-20 16,-9 6-24-16,-3 7-49 16,-27 4-5-16,-12 12-9 15,-18 4 22-15,-27 19 30 16,-26 10 53-16,-37 46 10 16,-30 2 20-16,-69 71-240 0,-20 6 78 15</inkml:trace>
  <inkml:trace contextRef="#ctx0" brushRef="#br0" timeOffset="179890.17">5974 14644 1062 0,'12'9'225'0,"-9"-7"97"15,-4-2-320-15,0 1-31 16,0-1-11-16,0 0-17 15,-1 2 0-15,-3 13 7 16,-36 24 19-16,-59 66 12 16,30-33 18-16,-17 15 2 0,12-13 0 15,-5 9 0-15,6-14-1 16,-13 16 2 0,8-4-3-16,-16 25 1 0,8-17 1 15,-14 14 2-15,15-13 0 16,-5 6 4-16,14-23 2 15,0 6 0-15,27-21 1 16,2-9 9-16,21-21 2 16,6-8 8-16,11-12 1 0,-3 2 5 15,5-4-8-15,-4 0-4 16,0 2-10-16,-18 10-75 16,-3 6-117-16,-3 12-136 15,4-1-64-15</inkml:trace>
  <inkml:trace contextRef="#ctx0" brushRef="#br0" timeOffset="180472.94">2187 16095 83 0,'30'-12'21'0,"10"2"7"16,1 1-21-16,26-4-9 16,7 0 2-16,31-6-1 15,3 0 0-15,29-11 1 16,-2 1-2-16,30-8 4 15,-9 0 6-15,36-5-7 16,-14 4 2-16,35-11-1 16,-17-1-3-16,31-11-5 15,-26 0 5-15,24-5 0 16,-31 10 0-16,12 0-2 16,-40 15-4-16,4 4 0 15,-42 12 0-15,-6 2 2 16,-38 9 6-16,-12 2 9 0,-30 3 7 15,-8 2 78-15,-19 5 19 16,-6-2 27-16,-7 3 18 16,-3 0-10-16,-1 3-85 15,1-2-199-15,-16 4 22 16</inkml:trace>
  <inkml:trace contextRef="#ctx0" brushRef="#br0" timeOffset="180863.58">6030 14335 782 0,'31'-13'205'15,"-27"13"42"-15,-5 0-230 16,0 2-67-16,0 0 2 16,-8 13 7-16,-13 25 8 15,-60 97 28-15,13-27 2 16,-4-3 2-16,-28 31 1 0,-2-11-2 16,-23 10 0-16,6-17 1 15,-18 8 0-15,25-32 1 16,4-6 6-16,23-25 2 15,11-9 6-15,30-24 5 16,7-7 5-16,15-11-5 0,0-1 0 16,1-4-8-16,-11 14-74 15,-3 7-121-15,-1 6-54 16,8-8-90-16</inkml:trace>
  <inkml:trace contextRef="#ctx0" brushRef="#br0" timeOffset="181198.74">3666 15672 1217 0,'19'17'179'16,"-19"-29"126"-16,31 11-354 15,16-3-23-15,41-1 14 16,21-3 52-16,44-9 2 0,9-4-1 16,36-11 5-16,-13-4-1 15,21-6 4-15,-29 5-1 16,3-2-1-16,-38 7-2 16,-9 4 0-16,-42 6-2 15,-14 4 1-15,-31 8 2 16,-14 1 8-16,-18 4 4 15,-6 5 6-15,-3-1 18 16,2 1-327-16,3 4-18 0,-11-8-89 16</inkml:trace>
  <inkml:trace contextRef="#ctx0" brushRef="#br0" timeOffset="182546.51">9362 17099 672 0,'7'10'131'0,"3"-7"46"0,6-6-193 15,21-8-13-15,13-4 3 16,32-10 12-16,15-1 16 16,19-7-1-16,1 1-1 15,20-7-1-15,-12 1 0 16,19-7 0-16,-11 2 0 16,18-3 1-16,-16 5 1 15,13-8 1-15,-20 3 0 16,17-6-1-16,-18 1 2 15,16-6-1-15,-19 8 1 0,9 4-2 16,-28 8-1-16,-1 3 1 16,-24 11-1-16,-4 2 2 15,-22 6 2-15,-7 2 2 16,-20 6 1-16,-6 4 3 16,-13 2-2-16,-3 1-22 15,-7 1-15-15,-1-1-4 16,-23 12-59-16,-92 52-100 15,16-15 32-15</inkml:trace>
  <inkml:trace contextRef="#ctx0" brushRef="#br0" timeOffset="182852.58">10840 16796 522 0,'-36'11'356'0,"18"-7"-67"0,18-3-89 15,0-2-104-15,0-1-66 16,0 1-24-16,0 0-13 15,4-1-14-15,35-14-12 16,81-41-2-16,-15 4 21 16,42-21 7-16,-1-5 4 15,41-11-1-15,-6 9 3 16,29-9 0-16,-25 11 0 16,29-4 0-16,-36 13 1 0,8-3-3 15,-39 19 0-15,3 2 1 16,-40 17 1-16,-2 3 0 15,-31 8 3-15,-4 2 0 16,-24 7 1-16,-9 0 2 16,-15 5 0-16,-3 2-92 15,-6 0-187-15,-15-13 31 16</inkml:trace>
  <inkml:trace contextRef="#ctx0" brushRef="#br0" timeOffset="186635.76">29200 9767 798 0,'18'-5'173'0,"-5"2"76"16,-3 1-234-16,16-3-19 15,9-1 1-15,28 3-3 16,9 2-1-16,24 4 0 16,-3 8 4-16,19 10-2 15,-11 7 3-15,23 16-4 16,-9 3 3-16,26 15-1 15,-15 0 1-15,20 16 0 0,-19-4 1 16,12 23-4-16,-24-9 1 16,16 22-2-16,-17-8 1 15,16 28-2-15,-16-10 4 16,23 34 1-16,-20-2 3 16,10 26-1-16,-19-9 2 15,5 24-3-15,-26-27 0 16,-4 21-5-16,-21-19 0 0,-8 17-2 15,-19-19 1-15,-8 27-2 16,-18-27 1-16,-14 21-2 16,-16-25 2-16,-12 19-1 15,-17-25 0-15,-11 10-4 16,1-27 5-16,-16 10-6 16,3-27 2-16,-23 16-4 15,1-19 5-15,-35 8-2 16,-7-16 5-16,-29 5-6 15,12-20 8-15,-33 7-5 16,23-18 4-16,-22 1 2 16,12-16 5-16,-13-2-1 15,25-21 3-15,-23 3-4 16,24-12-3-16,-35 4 1 16,10-5 0-16,-38 6-1 0,11-10-2 15,-42 4-2-15,33-7-5 16,-35 2-4-16,30-7 0 15,-38-1 2-15,39-7 4 16,-37-1 14-16,25-4 1 16,-37-2-4-16,31 3 0 15,-35-2-1-15,23 1-11 16,-29-3 14-16,19-3 3 0,-44-5 6 16,30-6 0-1,-33-2 5-15,25-2-5 0,-40-2 4 16,33-2 0-16,-44 1 3 15,43 1-2-15,-48-5 1 16,56-1-2-16,-23-7-1 16,33 1-5-16,-32-9-1 15,35 1-4-15,-38-9-1 16,37 2 0-16,-31-6-2 16,40 7 2-16,-25-1 0 15,44 7 1-15,-33 1-3 16,52 7 4-16,-33 0-5 15,46 4 5-15,-21 4-1 16,41-1 5-16,-27 2-1 16,38 2 6-16,-10-2-5 0,40 0 0 15,1 2 1-15,44 2 0 16,7-5-1-16,28 5-24 16,-8-7-176-16,16-2 50 15</inkml:trace>
  <inkml:trace contextRef="#ctx0" brushRef="#br0" timeOffset="187786.71">29119 10798 623 0,'39'2'185'16,"-5"-3"25"-16,23 11-154 15,20 11-74-15,34 17-10 16,10 13-24-16,35 18-87 15,-6 0-67-15,22 6 47 16,-24-8 21-16,8 8 34 16,-31-11 91-16,6 14 71 15,-25-1-47-15,7 26-11 16,-13 0 0-16,13 33-1 16,-16 3 0-16,1 35 0 15,-18-20 1-15,-12 41 0 0,-27-16-1 16,-14 21 1-16,-24-23-1 15,-13 29-2-15,-16-34-1 16,-21 20-2-16,-8-22-2 16,-26 19-3-16,-3-25-1 15,-20 16-4-15,3-27-2 16,-24 12-9-16,12-27-8 16,-35 17 2-16,1-25 10 0,-21 9-1 15,4-18 12-15,-32 11 14 16,13-25-4-16,-28 4-5 15,7-20 2-15,-38 0 1 16,7-20 1-16,-41-4 6 16,13-14-1-16,-47 1 3 15,28-13-1-15,-37-3 2 16,24-9-4-16,-43-4 8 16,31-13 0-16,-62-8-2 15,29-7 1-15,-57-10 5 16,36-11 2-16,-54-11-4 15,39-1 1-15,-47-7 0 16,70 0-4-16,-63-4-11 16,59 5 7-16,-39-7-5 15,46 4 4-15,-60-6 0 0,64 4 5 16,-52-6-2-16,37 8 6 16,-44-5-6-1,55 6-3-15,-41 5-3 0,48 11 2 16,-22 1-3-16,60 7 3 15,-39 3 7-15,53 2-1 16,-14-1 1-16,53 2-3 16,-19 0 9-16,57 0-12 15,-24 2 5-15,40 0-1 0,-24 2 8 16,34-1-8-16,-7 3 9 16,47 5-1-16,-8 0 0 15,37 2-14-15,9 6-72 16,29-3 15-16</inkml:trace>
  <inkml:trace contextRef="#ctx0" brushRef="#br0" timeOffset="188851.36">29272 11707 1222 0,'24'11'247'0,"7"-8"104"16,4-9-387-16,15 12 0 16,5 2-6-16,16 14-14 0,1 6 9 15,14 13-4 1,-2 3-30-16,21 17-76 15,3 0-9-15,21 17-47 0,-10-3 22 16,11 14 36-16,-17-6 81 16,1 18 26-16,-23-4 55 15,-1 25-2-15,-16-2-3 16,-7 27-4-16,-21-5 1 16,-18 24-4-16,-20-21 0 0,-24 25 0 15,-11-17-2-15,-18 15 0 16,-8-19 0-16,-22 14-4 15,4-25 0-15,-24 11-4 16,3-24-2-16,-24 10-6 16,9-14 0-16,-17 13 0 15,9-16 5-15,14 17-2 16,-22-13 8-16,-35 15 3 16,-2-14 0-16,-30 16-3 15,-32-14 3-15,1 11 3 16,10-17 2-16,-28 7 2 15,8-19 3-15,-39 5 0 16,18-20-3-16,-39 2 2 16,20-21 0-16,-47 2-1 15,25-17 3-15,-48 0 1 16,29-14 2-16,-54 3-2 0,28-12 3 16,-49-7-4-16,43-14 0 15,-54-8-2 1,32-14-1-16,-51-17 1 0,38-5 1 15,-69-8-1-15,51-2 2 16,-53-7 4-16,50 3-1 16,-53-1 3-16,54 6 2 15,-56-6 2-15,46 4-5 16,-50-10-1-16,51-4 6 0,-56-15-5 16,61 1-7-16,-57-8 4 15,53 2 11-15,-44-11-4 16,64 15 15-16,-39-2-1 15,90 10-5-15,-26 12-3 16,72 20 1-16,-5 6-9 16,59 13 7-16,-5 7-39 15,60 3-69-15,23 0 5 16</inkml:trace>
  <inkml:trace contextRef="#ctx0" brushRef="#br0" timeOffset="189881.93">30195 13278 1183 0,'29'12'271'16,"-4"-31"102"-16,-3 13-345 15,0 2-38-15,7 4-9 16,-1 4-4-16,12 11-14 15,2 6-3-15,12 14-8 0,-1 6-8 16,14 21-32-16,-6 8 8 16,1 26-7-16,-11 2 10 15,0 23 8-15,-20-1 30 16,-15 21-1-16,-13-11 11 16,-27 28-12-16,-21-9 4 15,-30 13-5-15,-21-12 5 16,-50 16-4-16,-8-28 10 15,-48 13 5-15,4-19 6 16,-50 3-3-16,29-21 7 0,-46 15-2 16,25-20-2-16,-48 14 0 15,33-16 2-15,-48 13-5 16,25-16 3-16,-36 7-5 16,35-14 1-16,-52 8 2 15,36-18 5-15,-42 5 0 16,18-10 10-16,-54 1 6 15,45-15 1-15,-52-4 4 16,29-17 2-16,-51-10 2 16,39-10-4-16,-55-5 2 15,43-8 0-15,-42-2-7 16,49-2 7-16,-48-7 1 16,40-5 0-16,-63-10-1 0,49-11 9 15,-55-13-2 1,52-7-5-16,-44-21 1 0,50 0 2 15,-43-17-8-15,66 5-5 16,-30-3-1-16,55 16-1 16,-24-7-3-16,58 13 7 15,-39-4-4-15,47 7 6 16,-29-5 3-16,49 14 4 16,-23 2-7-16,53 11 2 15,-6 3-3-15,54 6-1 0,13 0-1 16,48 6 3-16,28 2 52 15,47 3 60-15,20 7 76 16,28 1 26-16,10 2 25 16,4 1-44-16,1 2-59 15,0-1-80-15,0 0-40 16,-1 0-80-16,-5-1-107 16,-36-6-219-16,-132-44-13 15</inkml:trace>
  <inkml:trace contextRef="#ctx0" brushRef="#br0" timeOffset="200930.63">14210 1503 494 0,'-11'-3'232'0,"3"-3"-32"16,3 5-123-16,3 4-213 15,3 0-65-15,-1-3-4 16,0 0 12-1,6 0 22-15,24 3 122 0,53-10 54 16,-30-8 11-16,15-8 5 16,-1-1 0-16,19-9 3 15,-6 6-9-15,20-13-1 16,0 3-6-16,22-6 2 16,-12 6-5-16,13-4 0 0,-22 15-3 15,1 5 3-15,-26 6 0 16,-5 6-4-16,-26 13-39 15,-17 7-2-15,-29 10-17 16</inkml:trace>
  <inkml:trace contextRef="#ctx0" brushRef="#br0" timeOffset="201198.12">15070 1608 109 0,'108'-77'165'0,"24"-19"-44"16,-7 9-24-16,20-12-6 16,-16 13-55-16,21-8-13 15,-23 22-9-15,1 5-1 16,-27 19-10-16,3 3 1 15,-30 17-1-15,-4 6 0 16,-18 6 0-16,-4 13-139 16,-19 9 46-16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54:52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6364 6348 571 0,'6'73'108'0,"-3"-2"63"0,1 24-176 0,4 72 3 0,0 1-1 16,-3-9 3-16,8 27-8 0,2-27 2 0,4 16 3 0,1-8 1 0,9 5 1 16,1-43 1-16,8-11-16 15,1-42-8-15,13-22-14 16,-1-35-1-16,16-32 13 15,2-32 26-15,21-41 20 16,-4-22 18-16,11-34 8 16,-18 0 2-16,-2-27 43 0,-24 12 1 15,-10-11 48-15,-23 19 3 16,-6-12-8-16,-14 23-52 16,-7-24-16-16,-1 13-51 15,-6-18-9-15,-3 15-6 16,-10-8-13-16,-8 37 4 15,-19 9 14-15,-9 31-3 16,-19 14-11-16,-6 29 9 0,-21 22-52 16,-3 29-33-1,-20 38-28-15,11 24-14 0,1 41-79 16,24 9-26 0,16 28-12-16,36-14-68 0</inkml:trace>
  <inkml:trace contextRef="#ctx0" brushRef="#br0" timeOffset="427.97">6703 5717 709 0,'-39'-1'64'0,"-5"32"92"15,0 13-226-15,-4 45 19 16,6 19 21-16,-1 48 2 15,11 14-32-15,0 59-93 16,10-9 10-16</inkml:trace>
  <inkml:trace contextRef="#ctx0" brushRef="#br0" timeOffset="1025.65">4910 11213 1253 0,'-20'-5'256'0,"-3"-16"120"16,4-11-382-16,0-20-10 15,3-9-4-15,5-35-3 16,7-7-31-16,3-26-34 15,0-1-2-15,2-17-2 16,-1 27 5-16,-10 4 35 16,-3 27 44-16,-7 12 14 15,-4 28 9-15,-7 11 5 0,2 16-5 16,-4 14-26-16,3 20-15 16,-9 35-19-1,4 17-10-15,2 51-5 0,4 16 18 16,10 33 8-16,18-6 11 15,16 19 0-15,9-35 6 16,21 13-5-16,7-32 4 16,15-8-3-16,-1-27 1 15,12-4 1-15,-5-29 7 0,11-1 8 16,-8-11 5-16,5 1-6 16,-15-3-6-16,-4 15-47 15,-25 0-51-15,-20 28-85 16,-24-1-26-16</inkml:trace>
  <inkml:trace contextRef="#ctx0" brushRef="#br0" timeOffset="1226.9">4656 12041 973 0,'53'-101'186'15,"-34"8"100"-15,43-30-293 0,11 0 4 16,24-14 1 0,-10 24-25-16,16-2-52 0,-14 25-32 15,4 0-134 1,-23 24-41-16,-2 1-37 0</inkml:trace>
  <inkml:trace contextRef="#ctx0" brushRef="#br0" timeOffset="1413.22">5513 10783 574 0,'-8'6'510'0,"1"-5"-115"0,1-2-30 16,3-1-306-16,2 2-59 16,1 0-60-16,0 0-34 15,0 0 3-15,3 5 9 16,21 26 29-16,51 51 22 16,-33-30 30-16,7 15-14 15,-5-5-30-15,2 11-107 16,-7-9-110-16,0-3-38 15,-13-28-115-15</inkml:trace>
  <inkml:trace contextRef="#ctx0" brushRef="#br0" timeOffset="1583.79">5528 10227 1253 0,'6'-2'234'0,"-26"1"71"16,25 4-547-16,7 9-8 16,23 20-81-16,12 19-26 15,25 30 42-15</inkml:trace>
  <inkml:trace contextRef="#ctx0" brushRef="#br0" timeOffset="2077.88">6385 10967 853 0,'-5'-16'248'16,"-7"-8"45"-16,-3-30-227 15,0-17-64-15,-3-22-6 16,-5-8 0-16,-6-25 4 16,-1 9 5-16,-16-6 26 15,-4 14 5-15,-3-1 56 16,3 30 7-16,-3 14 7 15,13 20-26-15,4 11-10 16,10 19-67-16,9 7-44 16,8 6-44-16,6 18-38 15,10 15 1-15,9 37 4 16,9 22 34-16,16 48 36 16,10 6 36-16,16 21 4 15,4-21 2-15,15-7-21 0,-3-44-10 16,11-23-19-16,-5-39-7 15,4-37-3-15,-9-33 25 16,8-44 9-16,-18-20 19 16,4-48-56-16,-15 0-27 15,-10-20 26-15,-22 29 82 16,-10 17 98-16,-19 52 81 0,-4 25 56 16,-4 35-26-16,0 12-107 15,2 7-113-15,-5 24-29 16,-1 21-24-16,5 37-3 15,5 17 28-15,17 22-77 16,20-19-24-16,32-23-61 16,17-48-105-16,40-56-23 15</inkml:trace>
  <inkml:trace contextRef="#ctx0" brushRef="#br0" timeOffset="2495.36">7315 7087 524 0,'24'23'12'0,"33"-4"88"16,20-8-174-16,52 11 28 15,24 2 32-15,59 7 6 16,9-5 8-16,65 10 3 16,-9-7 2-16,58 0-4 15,-23-7-5-15,50-8-1 16,-47-10-6-16,50-10-3 15,-41-5 2-15,37-5 2 16,-46 0 4-16,43-5 12 16,-51 4 3-16,24-6 3 15,-50-1 0-15,18-3 9 16,-57-2-1-16,4-10-2 16,-55-6-117-16,-18-19 42 15</inkml:trace>
  <inkml:trace contextRef="#ctx0" brushRef="#br0" timeOffset="2731.7">13451 6541 1280 0,'-52'5'256'15,"9"-6"126"-15,41-13-388 16,-12 2-72-16,10 8-18 16,10 3-37-16,13 3 0 15,30 4 7-15,19 4 57 16,42 10 26-16,15 7 33 0,32 23 5 15,-13 12 4 1,11 37-4-16,-32 11-3 0,-12 39-2 16,-45 10-1-16,-42 38-3 15,-46 2 10-15,-60 57-89 16,-40 0-139-16,-63 24 19 16</inkml:trace>
  <inkml:trace contextRef="#ctx0" brushRef="#br0" timeOffset="3646.35">17071 6227 645 0,'24'55'42'0,"-9"8"103"16,4 62-222-16,7 37 49 0,13 89 15 15,1 22 7-15,12 80 3 16,0 4 5-16,9 67 10 16,-6-35-1-16,8 68 3 15,-11-50 1-15,3 29-159 16,-10-52 49-16</inkml:trace>
  <inkml:trace contextRef="#ctx0" brushRef="#br0" timeOffset="4354.92">17308 6193 1450 0,'-43'-56'224'0,"9"5"159"16,15 8-479-1,32-21-102-15,25-7-1 0,53-28 4 16,32-7 9-16,67-32 36 16,11 12 120-16,63-21 21 15,-9 21 8-15,44-8 5 16,-17 32-4-16,41 1-3 16,-38 31-5-16,31 15-1 15,-42 21-1-15,13 18 0 16,-49 22 2-16,13 24-1 15,-52 17 6-15,8 35-3 16,-48 19 6-16,2 47 1 16,-41 20 4-16,-7 51-5 15,-25 7 2-15,3 42-5 16,-22-16-1-16,10 31-2 16,-7-32 4-16,2 18-1 15,-13-47 3-15,1 2 2 16,-12-36 4-16,2 8 0 0,-12-42 2 15,-2 16 2-15,-8-23 0 16,-2-4-3-16,-12-27 1 16,-11 0-4-16,-9-32-7 15,-12-9-1-15,-15-21 1 16,-31 0 5-16,-17-13 4 0,-72 14 9 16,-36 2 1-16,-88 23 8 15,-18 2 7-15,-78 22 11 16,5-1-4-16,-74 37 1 15,27-1-9-15,-63 17-13 16,55-9-12-16,3 3-2 16,88-40 2-16,30-20-1 15,98-31-1-15,12-16-78 16,53-21-175-16,18-21 32 16</inkml:trace>
  <inkml:trace contextRef="#ctx0" brushRef="#br0" timeOffset="4684.45">20003 6211 1344 0,'-34'-5'260'16,"11"11"119"-16,14-11-477 0,17 5-11 16,27-2-6-16,24-7 11 0,55-20 13 15,26-13 74-15,53-18 7 16,3-5 8-16,35-7-5 16,-33 16-5-16,10 6-18 15,-48 21-22-15,-11 13-76 16,-53 21-41-16,-27 22-14 15,-46 24 15-15,-52 45-52 16,-41 21 60-16,-51 53 20 16</inkml:trace>
  <inkml:trace contextRef="#ctx0" brushRef="#br0" timeOffset="4875.03">19779 8007 101 0,'-108'113'47'0,"32"-26"-1"16,52-46-23-16,21-17 3 0,19-23 32 15,36-23 104-15,24-15 24 16,55-39 19-16,37-23-16 16,71-39-29-16,7-9-102 15,58-33-24-15,-25 21-17 16,18-8-13-16,-50 25-57 16,-1 11-210-16,-76 34 40 15</inkml:trace>
  <inkml:trace contextRef="#ctx0" brushRef="#br0" timeOffset="5294.26">23536 5751 1410 0,'31'-71'221'0,"-14"-28"163"15,-8 8-447-15,4-40-31 16,-1-2 26 0,-7-9-1-16,-11 23-4 0,-21-9 8 15,-10 26 35-15,-11 5 5 16,-9 21-6-16,-22 7-7 15,5 30 21-15,-8 13-18 0,8 20-27 16,3 19-9-16,23 22 11 16,4 33-15-16,12 17-1 15,5 45 25-15,11 19 17 16,12 39 6-16,18 0 13 16,17 34 6-16,19-15 5 15,27 18-1-15,11-28 6 0,21 14 4 16,2-30 3-16,14 23-68 15,-14-26-122-15,0 9 18 16</inkml:trace>
  <inkml:trace contextRef="#ctx0" brushRef="#br0" timeOffset="5693.2">23011 7184 1282 0,'72'-88'206'0,"12"-26"150"15,8 16-384-15,43-43-8 16,2 7 27-16,4 0 3 16,-25 22 2-16,-3-8 2 0,-34 28 4 15,-10 3 1-15,-24 27 1 16,-11 6 1-16,-14 20 0 15,-6 11-8-15,-12 14-12 16,-2 1-48-16,-3 6-10 0,-2 4-31 16,-6 5-5-16,-23 22-6 15,-6 13 43-15,-12 26-3 16,-1 7 27-16,2 15 8 16,21-9 17-16,13 4 0 15,15-19 10-15,13 8-2 16,13-17 3-16,26-7-7 15,18-21 6-15,46-23 1 16,21-29-63-16,37-25-115 16,-11-14 23-16</inkml:trace>
  <inkml:trace contextRef="#ctx0" brushRef="#br0" timeOffset="5840.44">24915 6140 1260 0,'-19'-27'298'0,"-7"1"92"15,-4 2-377-15,-29 0-70 16,-22 12-49-16,-33 17-8 15,-2 11 11-15,-9 5 8 0,23 3 49 16,14 0-17-16,33-14-9 16,11-3 2-16,18-4-50 15,28-26-164-15,31-21 92 16</inkml:trace>
  <inkml:trace contextRef="#ctx0" brushRef="#br0" timeOffset="5925.83">24601 5264 492 0,'37'-119'118'15,"-1"-11"-118"-15,-6 8-85 16</inkml:trace>
  <inkml:trace contextRef="#ctx0" brushRef="#br0" timeOffset="6110.76">24836 4402 274 0,'9'-33'262'0,"-3"15"-79"16,-6 16-55-16,0 4-135 16,1 7-63-16,2 19-12 15,1 12-1-15,8 37 9 16,3 14 42-16,6 41-2 15,6 13 8-15,7 29 4 16,0-11 11-16,8 22 4 16,0-27 8-16,3 5 8 15,-3-27 9-15,2 5 13 16,-6-28 9-16,14 4-122 16,2-26 51-16</inkml:trace>
  <inkml:trace contextRef="#ctx0" brushRef="#br0" timeOffset="6776.53">25591 6080 1351 0,'10'22'248'0,"-3"-10"140"15,-5-28-410-15,15-4-4 16,8-16 5-16,11-20 4 15,1-12 7-15,6-35 1 16,-10-4 8-16,-3-25 5 16,-13 2-17-16,-5-35-15 15,-7 17 3-15,-12-5 6 16,-9 23 5-16,-3-8 11 16,0 39 2-16,-8 3-20 15,5 27-6-15,0 16-16 16,4 25-13-16,-1 18-63 15,5 21 6-15,-6 28-15 16,0 20 10-16,-1 31 0 16,6 12 69-16,10 21 8 15,12-4 11-15,17 10 2 16,10-20 13-16,16 7 5 0,4-24 4 16,20-8 2-16,-3-23 1 15,19-9 7-15,-4-24 1 16,21-21 4-16,-6-20 5 15,15-18 22-15,-21-12 20 16,1-11 41-16,-35 8 27 16,-16-5 18-16,-25 5-19 15,-8-7-11-15,-11 13-12 0,1-3-23 16,-5 8-20-16,-3 7-3 16,-2 14-19-16,-4-1-40 15,-4 4-16-15,-2 6-21 16,1 3-8-16,-10 9-14 15,0 9 8-15,-3 17-3 16,1 5 15-16,3 14 4 16,12 3 14-16,14 11-2 15,12-10 6-15,16 5-39 16,10-11-12-16,10-11-1 16,0-20 9-16,7-19 6 15,-2-21 38-15,14-31-87 16,-1-15-107-16,5-38-5 15</inkml:trace>
  <inkml:trace contextRef="#ctx0" brushRef="#br0" timeOffset="7058.18">27126 4798 586 0,'-15'-116'305'0,"-9"-14"-56"0,3 18-126 15,-4-12-45-15,-1 19-60 16,0-3 38-16,1 19-15 16,-8-11-28-16,2 12 4 15,-1-6 10-15,3 17-19 16,2-1 72-16,9 22 18 15,3 10-16-15,7 20-17 16,2 10-28-16,1 10-53 16,4 5-69-16,1 9-24 0,-1 20-12 15,0 12 10-15,3 39 5 16,-2 16 59-16,7 42 15 16,5 4 18-16,5 29 2 15,7-17 16-15,17 27 5 16,5-29 7-16,19 12-17 15,7-27-55-15,28-2-133 16,6-33-66-16,12-17-81 16</inkml:trace>
  <inkml:trace contextRef="#ctx0" brushRef="#br0" timeOffset="7485.08">27468 4667 1269 0,'-4'21'247'16,"2"-3"107"-16,2-30-390 15,4 15-41-15,-1-2-1 16,10 1 7-16,2 1 19 16,13-5 13-16,4 0 32 15,6-4 7-15,-5-4 5 16,1-11 6-16,-5-5 4 0,4-18-1 15,-3-5 2-15,6-12-19 16,-6 0-12-16,-8 0 18 16,-13 17-6-16,-10-3-3 15,-10 15 21-15,-6 5 1 16,-4 11-33-16,-15 9-13 16,-9 15-5-16,-21 14-19 15,-4 13 0-15,-12 20 7 16,8 3 18-16,2 25 1 15,21 3 14-15,9 11 4 16,20-12 7-16,21 11 0 16,25-26 2-16,33-5-6 15,26-18-2-15,42-18-40 16,13-30-92-16,37-23-109 16,-13-21-28-16</inkml:trace>
  <inkml:trace contextRef="#ctx0" brushRef="#br0" timeOffset="7792.27">28460 4239 1164 0,'-18'-37'202'16,"3"13"127"-16,9 14-375 15,-1 0-16-15,5 9-4 0,6 5-39 16,5 1 1-16,19 13 16 16,18 5 24-16,29 10 17 15,15 5 41-15,32 14 9 16,-7-1 6-16,6 10-17 15,-23 0-17-15,-14 3-22 16,-37-18-5-16,-15-9 15 16,-24-18 50-16,-7-11 99 15,-7-11 50-15,-9-11 14 16,-5-11-19-16,-7-18 1 16,2-12-98-16,15-39-120 15,30-19 150-15,63-37-372 16,42-4-81-16,61-13 7 15,24 29 77-15,22 23-206 16</inkml:trace>
  <inkml:trace contextRef="#ctx0" brushRef="#br0" timeOffset="16027.07">7733 9874 1078 0,'-25'15'240'16,"2"-5"94"-16,17-13-333 16,2 1-55-16,1 0-36 15,3 0-52-15,0 1-10 0,1 0 9 16,12-6 45-16,28-10 27 16,88-60 50-16,-9 17 13 15,9-5 6-15,37-18 0 16,-5 6 3-16,36-11-4 15,-12 11 4-15,35-5-3 16,-17 14 1-16,40-6-1 16,-22 11 4-16,42-7-3 15,-21 3 1-15,49-6 0 16,-27 12 0-16,33-6-4 16,-18 11 1-16,40-8-1 15,-44 8 2-15,41-12-3 16,-30 4 1-16,20-8-5 15,-40 11 4-15,26-5-7 16,-44 12 6-16,19 1 3 16,-52 7 3-16,22 1-3 15,-44 8 8-15,11 0-3 16,-38 10-1-16,0 4 0 0,-43 5 7 16,-13 5-2-16,-37 7 1 15,-18 2-58-15,-25 4-94 16,-16 3-23-16,-23 3-86 15</inkml:trace>
  <inkml:trace contextRef="#ctx0" brushRef="#br0" timeOffset="16608.53">14240 7550 1022 0,'-7'-7'203'0,"5"4"73"16,2-2-330-16,12-1-26 16,11-1 0-16,26-2 2 15,11-2 27-15,38-5 25 16,7 2 16-16,28-2 2 16,-1 2 6-16,31-1-3 15,-19 2 6-15,23 2-1 16,-21 5 1-16,8 0-1 15,-27 6 2-15,-1 6-5 0,-29 3 2 16,-6 3-4-16,-27 3-1 16,-10 1-6-16,-22-2 0 15,-6-3-1-15,-16-4 8 16,-5-1 17-16,-4-4 21 16,-1-1 38-16,-1-1 12 15,1 0 6-15,-2 0-15 16,1 0-21-16,0 0-39 15,-1 0-21-15,-28 11-9 0,-71 32-4 16,24-7 4 0,-18 14 0-16,0 0 6 0,-11 13-1 15,16-3 2-15,-16 25-4 16,5 0 4-16,-19 28-1 16,7 1 3-16,-11 22-1 15,19-17 3-15,0 14-1 16,24-18 4-16,2 5-1 15,22-23 2-15,0-2 0 16,17-21 0-16,7-7-4 16,15-23 0-16,3-4-13 15,8-9-22-15,4 4-93 16,3-3-61-16,5 17-64 0,6-7-81 16</inkml:trace>
  <inkml:trace contextRef="#ctx0" brushRef="#br0" timeOffset="19391.03">24387 7370 222 0,'40'-22'34'0,"27"-15"28"15,19-6-71-15,37-18 3 16,3-5 5-16,31-19 0 16,-1-1 1-16,41-16 0 15,-10-1 0-15,41-24-1 16,-6 11 0-16,40-18 2 16,-24 5-4-16,36-13 4 15,-34 22-1-15,24-8 16 16,-38 14-1-16,19-3 8 15,-31 19-3-15,32-4 2 16,-37 20-15-16,24-3-4 16,-30 17-1-16,18-2 3 15,-40 12 0-15,2 0-2 0,-42 19 3 16,-11 2-1-16,-43 15-2 16,-15 4 2-16,-27 9-2 15,-11 2-89-15,-18 6 29 16</inkml:trace>
  <inkml:trace contextRef="#ctx0" brushRef="#br0" timeOffset="19775.32">25342 7409 1002 0,'-37'27'193'0,"16"-11"81"16,18-14-325-16,4 3-83 16,-2-1-41-16,1-4-47 15,0 0 15-15,7 0 27 0,32-6 78 16,105-43 47-16,-21-9 53 15,47-31 3-15,3-9 8 16,38-23 7-16,-15 7 8 16,27-17 16-16,-27 14 16 15,32-8-7-15,-21 16-8 16,22-10-7-16,-6 14-17 16,48-13-11-16,-19 17 8 15,27-4 2-15,-22 13 4 16,26-2-146-16,-43 20 48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5T05:55:38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2745 6626 438 0,'8'-15'243'0,"-10"1"-25"0,-4 2-119 15,-3 5-36-15,-4 0-64 16,-4 3-23-16,-1 4-7 16,-3-1 2-16,-2 4 6 15,-3 3 1-15,1 3 10 16,-2 5-3-16,2 3 2 15,-4 4-2-15,4 3 0 16,-3 4 0-16,3 2 4 16,-2 11 0-1,5 3 4-15,2 17 1 0,1 6 7 16,1 16 3-16,3 1 1 0,1 14-7 16,5-9 4-16,5 14-3 15,9-15-5-15,6 2-5 16,8-14 4-16,7 0 0 15,8-18 0-15,12 0 1 16,8-13 6-16,16-1-1 16,5-13-1-16,22-12 5 15,-2-15-1-15,21-12-1 16,-5-14-1-16,17-16-5 16,-15-6-1-16,9-11 9 15,-20 1 21-15,0-9 52 16,-26 5 27-16,-7-10 30 0,-19 5 2 15,-3-11-12-15,-14 6-46 16,-1-6-7-16,-12 11-26 16,-8-15-4-16,-12 8 7 15,-10-4 39-15,-11 7-15 16,-17-11-33-16,-7 20-1 16,-23-1-16-16,-12 9-43 15,-16 3 6-15,8 12 26 16,-21 1-8-16,14 7-1 15,-2 3 2-15,9 7-10 0,-17 9-33 16,14 13-16-16,-15 19-24 16,15 11-34-16,0 15-107 15,24 4-50-15,14 19-46 16,30-6-93-16</inkml:trace>
  <inkml:trace contextRef="#ctx0" brushRef="#br0" timeOffset="539.54">2963 7822 979 0,'-2'-18'266'0,"-3"11"54"0,4 6-318 16,1 4-114-16,0-3-6 15,0 5 0-15,10 34 0 16,12 60 66-16,-12-20 26 15,-1-2 10-15,-1 20 2 16,-3-5 8-16,5 15-4 16,0-9 4-16,5 20 0 15,0-12-1-15,5 22-1 16,0-8 3-16,3 32 3 16,-1-7 4-16,8 30 1 15,-2-6 1-15,3 18 0 16,0-21 0-16,7 19-4 15,-9-31 0-15,1 4 0 16,-3-25-1-16,-1 5-1 16,-8-28 1-16,0-5 2 15,-3-23 2-15,-5-7 3 16,-4-26 2-16,-3-10 4 0,0-15 4 16,-3-9 2-16,0-9-9 15,0-3-66-15,-2-7-146 16,1 3 16-16</inkml:trace>
  <inkml:trace contextRef="#ctx0" brushRef="#br0" timeOffset="1015.28">1918 9709 989 0,'-33'-20'187'0,"4"-5"92"15,0 2-299-15,4 3 18 16,6 6 11-16,3 5 14 0,11 4 14 15,1 2-13 1,2 3-18-16,2-2-44 0,0 1-23 16,1 0-6-16,36-10 9 15,77-25 7-15,-10 1 34 16,40-11 6-16,7-3 4 16,37-10-2-16,-12 3 4 15,31-2-2-15,-21 5 1 16,18 1 0-16,-31 7 4 15,0 2-3-15,-42 10 2 0,-14 2 4 16,-43 11 3-16,-19 6 5 16,-26 8 5-16,-13 4-8 15,-12 2-31-15,-6 7-112 16,-7 7-32-16,-21 26-79 16,-9 7-86-16</inkml:trace>
  <inkml:trace contextRef="#ctx0" brushRef="#br0" timeOffset="1233.76">3138 10968 12 0,'22'7'-5'0</inkml:trace>
  <inkml:trace contextRef="#ctx0" brushRef="#br0" timeOffset="1632.7">3534 10666 507 0,'1'3'58'0,"-1"1"56"16,-1 7-154-16,-2 15 4 15,1 13 13-15,-4 25 12 16,-2 8 11-16,-7 30 4 16,1 4 7-16,-9 26 3 15,-2-6 3-15,-6 27-3 0,1-13-3 16,-13 19-10-16,-1-19-1 16,-11 14-3-16,0-16 1 15,-13 13 0-15,8-20 2 16,-1 1 4-16,12-26 1 15,1-11 5-15,17-28 5 16,-1-10 4-16,12-21 1 16,2-5 10-16,6-12 3 15,1-7 14-15,7-8-2 0,-1-6 19 16,-3-12-226-16,-2-54 74 16</inkml:trace>
  <inkml:trace contextRef="#ctx0" brushRef="#br0" timeOffset="2088.48">3724 10897 953 0,'14'20'126'0,"-4"-4"118"16,3 3-293-16,7 19 12 15,6 10 21-15,16 22 12 16,3 5 5-16,12 12-1 0,-1-5 2 16,17 11 0-16,-8-12-2 15,19 8 0-15,-1-7-1 16,17 8-1-16,-4-14-4 15,14 8-3-15,-12-13 0 16,12 6-3-16,-16-7-2 0,7 6 0 16,-16-12 2-16,0 0 0 15,-20-15 3-15,-7-6 4 16,-19-13 6-16,-8-3 5 16,-14-10 8-16,-3-4 12 15,-9-6 6-15,-4-4 11 16,0 0 2-16,-2-3 5 15,1 0-64-15,-1-2-241 16,-1 1 58-16</inkml:trace>
  <inkml:trace contextRef="#ctx0" brushRef="#br0" timeOffset="2527.01">3796 10540 1334 0,'15'39'141'0,"18"3"175"16,27 23-489-16,58 50-225 16,20 7 88-16</inkml:trace>
  <inkml:trace contextRef="#ctx0" brushRef="#br0" timeOffset="5663.29">1427 14481 818 0,'-14'5'199'0,"18"-5"53"16,-4 4-254-16,-4 9-42 15,6 15-18-15,0 4-4 0,5 12-3 16,3-1 23 0,12 0-1-16,0-14 12 15,7-5 4-15,-2-11 14 0,5-7 6 16,-2-9 9-16,3-10 11 16,-4-6 5-16,-2-6 1 15,-2-2 1-15,-8-4 11 16,-7 7 40-16,-5-1 58 15,-5 5 12-15,-6-2 14 16,-3 1-7-16,-5-1-30 16,-2 3-61-16,-2 0-18 15,-3 6-24-15,-11 1-71 16,-5 7-56-16,-14 11-6 16,3 6 3-16,-8 10 7 15,12 8 63-15,2 15 38 16,11 0 6-16,1 6-7 0,9-3-1 15,7 0-7-15,13-12 2 16,11-2-1-16,10-6 8 16,11 2 2-16,4-5 10 15,18-4 2-15,4-10 5 16,15-13-9-16,-2-13-1 16,15-17-20-16,-12-12-34 15,7-28-108-15,-7-14-47 16,7-21-46-16</inkml:trace>
  <inkml:trace contextRef="#ctx0" brushRef="#br0" timeOffset="6584.44">2257 14126 576 0,'20'-31'449'16,"-21"24"-65"-16,1 6-79 15,-1 0-175-15,-1 1-55 16,1 0-76-16,0 0-48 16,1 0-19-16,0 1-9 15,0 14 9-15,2 24 9 16,8 49 37-16,-3-26 12 15,1-8 8-15,2 1-1 16,-1-12 4-16,2-3 1 16,-3-12 2-16,-4-7-2 15,1-11-1-15,-4-6-1 16,1-3 3-16,-2-2 5 16,0 0 5-16,0-1 5 15,0 1 1-15,0-1-4 0,2-13-8 16,1-10-3-1,6-34-5-15,-4 36-3 0,-1 9 0 16,2 2-9-16,0 7-2 16,4 1-11-16,4 2-3 15,10 3-2-15,4 2 8 16,15 6 0-16,1 3 8 0,10 11 0 16,-5 3 2-16,5 7-2 15,-11-2 5-15,-3 3 1 16,-12-8 5-16,0-2-2 15,-9-10-1-15,4-6-2 16,-1-9 3-16,14-15 0 16,1-12 4-16,14-17 5 15,2-9 1-15,8-10 1 16,-9 3 0-16,-4-6 1 16,-16 9 2-16,-6 5 2 15,-12 13 3-15,-7 6 24 16,-3 17 25-16,-4 5 37 15,-2 7 8-15,0 3 1 16,2 2-27-16,-2 0-39 16,1 0-46-16,0 0-23 0,0 2-8 15,-4 6-1-15,-10 19 12 16,-22 39 4-16,20-34 11 16,1 1-5-16,9-14 0 15,6 0-13-15,6-3-1 16,4-5-7-16,5-4 5 15,-2-3 6-15,0-4 16 16,-3-10 10-16,-1-7 11 0,3-29-1 16,6-16-2-1,9-37-18-15,-4-12-16 0,1-28-33 16,-7 15 5-16,-8-17-2 16,-9 19 19-16,0-8 8 15,0 27 47-15,-2 5 30 16,1 33 23-16,0 15 14 15,1 26 4-15,-2 9-17 16,0 10-41-16,1 4-56 16,1 3-40-16,1-2-26 15,0 2-2-15,0 37-4 16,3 60 35-16,2-6 18 16,-1 12 24-16,8 29-1 15,2-8 9-15,4 15 7 16,6-16 7-16,14 8 3 0,4-24 3 15,17-4-75-15,5-27-105 16,23-23-100-16,-6-51-82 16</inkml:trace>
  <inkml:trace contextRef="#ctx0" brushRef="#br0" timeOffset="7752.82">3950 13304 575 0,'3'16'109'0,"-1"-17"44"16,4 30-160-16,1 16-46 15,2 30 12-15,2 19 25 16,0 40 1-16,-3 7 10 16,-2 44 0-16,-7 1 3 15,-6 40-1-15,-7-16 4 16,-3 26-1-16,-4-33-5 15,2 11 2-15,0-38-1 16,0 0 3-16,1-41 0 16,6-7 6-16,0-37 3 0,1-9 9 15,5-28 4-15,1-12-73 16,4-17-86-16,0-34 5 16</inkml:trace>
  <inkml:trace contextRef="#ctx0" brushRef="#br0" timeOffset="8301.35">4782 14400 1056 0,'4'-9'240'16,"-8"6"74"-16,5 3-322 15,-8 10-43-15,0 11-5 0,-10 23-4 16,-6 12 15-16,-14 25 11 15,-2 3 16-15,-11 16 3 16,3-11 1-16,0 6 5 16,10-15 4-16,5 0-5 15,14-18-3-15,7-5-10 16,9-18-6-16,6-6-8 16,7-12 0-16,5-8 4 15,4-6 13-15,12-7 5 16,2-6 13-16,12-9 4 15,3-2 4-15,11-4 0 16,-6 2-1-16,2 4-18 16,-13 12-13-16,-7 5-22 15,-17 11-7-15,-9 8-9 16,-13 3 19-16,-12 9 17 0,-6 4 22 16,-11 6 9-16,-5-2 14 15,-13 2 2-15,2-6-8 16,-14-5-177-16,4-16 57 15</inkml:trace>
  <inkml:trace contextRef="#ctx0" brushRef="#br0" timeOffset="8815.04">5013 14648 688 0,'11'10'102'0,"-7"5"71"16,-3 1-203-16,0 14-6 16,-1 8 19-16,2 12 13 15,-1-5 11-15,2 0 1 16,-1-11-1-16,0-11-2 16,1-9-4-16,0-6 2 15,-2-7 2-15,3-2 11 16,-4 0 9-16,0-1 51 15,0 1 29-15,0 0 36 16,0-1 1-16,0 0 19 0,1-7-38 16,0-8-23-16,-1-1-38 15,-12-39-22-15,-1 38-44 16,-3-3-53-16,-2 4-16 16,-1 5-5-16,4 2 9 15,1 4 15-15,3 8 40 16,3-2 5-16,4 2 0 15,-1 2-11-15,4-3-2 16,0 0-12-16,0 0-1 16,0 1 0-16,-2 13 8 0,2 10 2 15,8 39 11-15,6-28 2 16,5-3 7-16,11 6 2 16,3-3 3-16,10-1-5 15,-1-6-8-15,1-7-31 16,-5-8-33-16,3-15-184 15,-1-15 28-15</inkml:trace>
  <inkml:trace contextRef="#ctx0" brushRef="#br0" timeOffset="9182.79">5390 14477 721 0,'-4'3'89'0,"9"3"86"0,3 4-217 16,10 7-7-16,7 8 23 15,11 10 17-15,4 2 9 16,7 8 6-16,-2-2 2 16,1 5 3-16,-8-6-1 0,-5 2-3 15,-9-9-4-15,-7 1-3 16,-7-9-4-16,-6-4 7 15,-6-9 23-15,0-6 80 16,-2-6 50-16,-1-2 67 16,4-1 19-16,0 0 6 15,-1-1-73-15,0 0-57 16,-8-15-72-16,-20-44-45 16,21 31-33-16,4-7-19 15,7 1-7-15,16-12-141 16,8-4-98-16,20-5-127 15,4 9-129-15</inkml:trace>
  <inkml:trace contextRef="#ctx0" brushRef="#br0" timeOffset="9498.74">6054 14492 570 0,'-7'-4'587'16,"4"2"-150"-16,0 2-11 15,3 0-321-15,0 0-77 16,0 0-49-16,0 0-40 16,0 0-59-16,0 0-16 15,0 0-6-15,1 1 25 16,14 8 16-16,12-2 56 16,37 55 21-16,-34-31 14 0,4 3 3 15,-7-3 6 1,2-2 1-16,-9-12 3 0,-3-3 8 15,-10-11 11-15,-2-1 43 16,-7-6 18-16,1 3 39 16,0 0-3-16,0-1-5 15,-5-33-448-15,2-73-24 16,7 31-166-16</inkml:trace>
  <inkml:trace contextRef="#ctx0" brushRef="#br0" timeOffset="9786.68">6398 14130 7 0,'32'-29'11'15,"0"2"2"-15,8 0 6 16,-6 9 3-16,-4 6 12 16,-11 6 24-16,-3 4 14 0,-9 2-2 15,-3 3-2 1,-1 3-13-16,-3-6-30 0,0 1-16 16,4 8-4-16,5 16-3 15,20 43-1-15,-16-32 0 16,5 6-2-16,-1-4-3 15,6 6-4-15,-2-4 0 16,7 4 0-16,-4-3 4 16,2 9 2-16,-3-5 6 15,-1 7 8-15,-3-7 1 0,-4 2 4 16,-8-13 1-16,-5 0 5 16,-4-12 2-16,-10-6-7 15,-10-10-123-15,-8-24 44 16</inkml:trace>
  <inkml:trace contextRef="#ctx0" brushRef="#br0" timeOffset="9948.25">6630 13614 1351 0,'6'-3'301'0,"-5"2"98"16,-3 2-430-16,2-1-132 15,0 1-32-15,3 19-225 16,16 58-32-16</inkml:trace>
  <inkml:trace contextRef="#ctx0" brushRef="#br0" timeOffset="10282.36">7269 13876 1146 0,'-5'-16'367'16,"2"12"62"-16,0 1-325 15,1 2-81-15,1 0-77 16,0-1-55-16,0 2-56 16,0 0 4-16,-1 2 11 15,1 0 48-15,-7 21 23 16,-8 33 53-16,15-33 6 15,3 1 8-15,5 1 5 16,3-2 10-16,8 2 7 16,1-2 6-16,6 0 5 15,0-6 1-15,7-4-3 16,2-8-5-16,15-12-3 16,5-9-3-16,21-20-85 15,3-9-184-15,6-18 33 0</inkml:trace>
  <inkml:trace contextRef="#ctx0" brushRef="#br0" timeOffset="10470.85">7962 13694 1118 0,'1'-4'373'16,"-5"2"38"-16,2 1-311 15,1 0-66-15,0 1-49 16,-2 0-18-16,1 0-4 16,-13 5-4-16,-2 6 10 0,-40 42-1 15,39-22 8-15,2 12 4 16,4 0 6-16,7 8-1 15,7-4 7-15,11 11-46 16,7-4-49-16,15 4-186 16,4-8-61-16,7-19-92 15</inkml:trace>
  <inkml:trace contextRef="#ctx0" brushRef="#br0" timeOffset="10782.02">8193 12994 1101 0,'-3'2'146'16,"8"13"130"-16,2 11-331 15,11 31-2-15,5 16 30 16,7 40 18-16,0 14 8 15,2 40 3-15,-4-14 1 16,-4 40-1-16,-2-17 0 16,-1 22-1-16,-3-28-6 0,2 18 5 15,1-33-2-15,-1 18 3 16,1-31 4-16,4 20-26 16,-3-17-81-16,-1 16-173 15,-11-32-1-15</inkml:trace>
  <inkml:trace contextRef="#ctx0" brushRef="#br0" timeOffset="11301.32">8947 14501 1288 0,'26'-7'322'15,"-24"5"90"-15,-1 3-378 16,-2 1-78-16,1-2-12 16,0 1 3-16,13 38-1 0,17 55 21 15,-11-12 13-15,0 2 10 16,-3 14 0-16,-3-14 4 16,-3 0 1-16,-2-22 2 15,-2-9 0-15,-4-24 3 16,-1-9 15-16,-1-12 14 15,0-6 29-15,0-2 25 0,0-1 44 16,-1 0-11-16,0 0-12 16,0-2-30-16,-4-24-44 15,-12-62-45-15,7 22 0 16,-2-9 0-16,0-16-3 16,6 17 20-16,0-16-3 15,-2 2-3-15,2 1 4 16,-1 18 4-16,0-4 0 15,1 20 3-15,1-5 3 16,0 6-2-16,4-1-3 16,0 10 0-16,2 4-4 15,-1 11-1-15,2 6-5 16,-1 8-1-16,2 5-13 16,0 4-13-16,6 1-77 0,2 4-53 15,12 5-137 1,8 4-61-16,10 12-82 0,2 6-56 15</inkml:trace>
  <inkml:trace contextRef="#ctx0" brushRef="#br0" timeOffset="11681.31">9059 14691 898 0,'-1'12'224'0,"3"-11"72"16,-2 0-265-16,0-2-17 15,0 1-18-15,0-1-11 16,0-1-1-16,2 1 1 15,4-5 8-15,23-19 3 16,40-42 4-16,-30 33 0 16,-8 6 1-16,-4 5 0 15,-9 11 4-15,-6 3 4 16,-6 7 3-16,-4 1 5 16,-2 0 3-16,0 1-5 0,-1 0-24 15,0 0-95-15,0 0-112 16,0 0-86-16,-2 1-97 15</inkml:trace>
  <inkml:trace contextRef="#ctx0" brushRef="#br0" timeOffset="11984.51">9509 14110 1163 0,'8'-1'287'16,"-8"2"81"-16,2 0-359 15,-2-1-68-15,0 0-17 16,0 1 0-16,7 37 3 16,9 45 34-16,-5-15 21 15,0-4 11-15,2 8-3 16,-3-8 3-16,5 7-6 16,-1-10 2-16,5 0-1 15,-2-12 5-15,0-3 2 16,-2-15 5-16,1-4 4 15,-5-9 5-15,-1-4 3 16,-4-8 2-16,1-3-5 16,1-6-1-16,12-22-34 15,12-16-269-15,3-31 78 0</inkml:trace>
  <inkml:trace contextRef="#ctx0" brushRef="#br0" timeOffset="12178.99">9569 14422 834 0,'-23'6'423'0,"9"-5"-42"15,15-2-176-15,-1-1-170 16,0 2-62-16,0 0-18 16,0-1-5-16,1 0 6 15,28-14 27-15,62-44-205 16,-24 11-112-16,9-16-17 15</inkml:trace>
  <inkml:trace contextRef="#ctx0" brushRef="#br0" timeOffset="12354.52">9143 13983 1215 0,'-24'-4'341'16,"18"0"62"-16,14-4-348 0,14-8-68 16,37-19-76-16,29-19-322 15,35-28 97-15</inkml:trace>
  <inkml:trace contextRef="#ctx0" brushRef="#br0" timeOffset="13805.91">1053 14320 1214 0,'-18'-27'307'16,"6"17"93"-16,5 8-367 15,3 4-73-15,2-1-79 16,2-1-34-16,0 8 1 16,0 31 6-16,3 62 66 15,1-23 54-15,-4 3 20 0,-1 13-5 16,2-8 1-16,-1 15-4 16,0-8-1-16,3 16-1 15,4-10 7-15,2 15-1 16,3-4 17-16,2 9-8 15,-4-14 4-15,5 10 0 16,-1-16 7-16,1 3-15 16,-2-15 10-16,5 4-1 15,2-15-1-15,4 1-1 16,0-13 1-16,11 0-1 16,2-12-1-16,9 2-1 15,0-10-1-15,15-4 1 16,1-6 2-16,18-5 1 15,3-11 3-15,18-5-1 16,-3-8 0-16,22-6-1 16,-7-3 0-16,16-8-3 15,-11-2 1-15,33-5-2 0,-14-4 2 16,29-5 0-16,-6 5 2 16,34-7 1-16,-20 1-1 15,34-4-1-15,-19 0 0 16,31-3-1-16,-21 3-3 15,27 0 1-15,-30 9 2 16,26 4-2-16,-32 6-3 0,23 5 0 16,-31 1 1-16,26 2 2 15,-26-2-1-15,27-2 3 16,-22-2 1-16,29-4 0 16,-22-1-2-16,21-2 1 15,-26 2 0-15,18-3 0 16,-33 4 0-16,16-2 0 15,-25 2 0-15,15-6 0 16,-33 2 0-16,27-5 4 16,-28 2-3-16,6-3 0 15,-25 6-1-15,12-3 1 16,-36 8-5-16,3-2 0 16,-25 4 2-16,-2-4 1 15,-24 2 0-15,4-5 2 16,-12-1 3-16,11-11 2 0,-7-3 3 15,8-16-2-15,-6-4-1 16,10-18 0-16,-13 7-3 16,-4-4 2-16,-12 17 7 15,-5 5 45-15,-15 12 9 16,1-10 4-16,-2-1-5 16,4-21-8-16,1-5-44 0,5-16-10 15,2 4-4 1,5-24 1-16,-4 8 0 0,4-14 1 15,-4 2 1-15,-1-14-1 16,-7 31 1-16,0-3 21 16,-6 19-2-16,-2 8 37 15,-5 27 10-15,-1 0 14 16,-4 13-13-16,-1 8 6 16,-3 5-37-16,0 3-11 15,0 5-37-15,1 1-105 16,0 5 10-16,-14 6-341 15,-8 6 24-15</inkml:trace>
  <inkml:trace contextRef="#ctx0" brushRef="#br0" timeOffset="15184.7">2932 17211 1072 0,'-9'-21'335'16,"-4"17"63"-16,0-2-287 15,3 1-87-15,-3 4-23 16,0 2-36-16,-7 12-18 16,-1 2 1-16,-4 8-1 15,0 5 14-15,-5 16 4 16,6 4 15-16,0 22 0 16,6 4 7-16,6 14-4 0,7-8 2 15,11 2-6-15,9-14 6 16,9 7 0-16,6-14 6 15,7-1 1-15,0-15 6 16,5-8-7-16,-9-17-2 16,-1-13-5-16,-7-8 4 15,-5-2 3-15,-7-5 9 16,-5-1 15-16,-3 3 15 0,-3-2 12 16,-1 1 3-1,-1 1-3-15,0 2-16 0,0 3-62 16,0-4-186-16,17-32-116 15,23-38-73-15</inkml:trace>
  <inkml:trace contextRef="#ctx0" brushRef="#br0" timeOffset="15483.9">3213 17084 1356 0,'10'11'288'0,"-3"-6"106"16,-7-5-414-16,5 3-75 0,-5-3-5 15,0 1 0-15,3 7 17 16,15 30 19-16,13 44 56 16,-12-23-1-16,-2 0 5 15,2 12 1-15,-3-5-1 16,5 5-5-16,-4-7 6 15,3 6 0-15,-3-14 2 16,6 1 3-16,-3-11-6 16,2-7-87-16,-6-12-77 15,2-12-140-15,-8-20-67 0</inkml:trace>
  <inkml:trace contextRef="#ctx0" brushRef="#br0" timeOffset="15643.48">3574 17365 926 0,'2'-2'253'15,"-2"1"45"-15,0 1-336 16,0 0-145-16,0 0-102 16,0 1-26-16,0 1-93 15</inkml:trace>
  <inkml:trace contextRef="#ctx0" brushRef="#br0" timeOffset="15918.76">3725 17272 1053 0,'10'-5'318'0,"-24"5"54"16,16 2-293-16,-4-1-98 15,6 4-34-15,-4-5-10 0,0 1-4 16,8 17 16-16,24 55 17 16,-18-32 25-16,6 12 2 15,-3-4 6-15,-1 4 2 16,-1-9 3-16,1 1-1 16,-4-12 0-16,-1-1-40 15,0-8-48-15,-4-2-221 16,0-7 17-16</inkml:trace>
  <inkml:trace contextRef="#ctx0" brushRef="#br0" timeOffset="16085.29">3640 16893 1112 0,'5'1'162'15,"0"6"4"-15,3 6-353 16,10 13-147-16,6 9-64 16</inkml:trace>
  <inkml:trace contextRef="#ctx0" brushRef="#br0" timeOffset="17397.15">4132 17162 910 0,'9'11'142'0,"-4"-7"87"15,2 1-271-15,6 11-8 16,4 4 15-16,6 4 17 16,-1 2 16-16,2 0 1 15,-2-6 1-15,2-2-3 16,-6-7-4-16,2-4-5 15,-5-5 1-15,-4-3 0 16,-4-2 5-16,-1 0 14 16,-2-1 17-16,-4 3 48 0,0 0 22 15,-2 0 2 1,1-1-12-16,-3-17-12 0,-4-13-84 16,-17-50-51-1,12 39 30-15,-2 3 38 0,1 6 20 16,0 4 61-16,4 15 35 15,-1 2-29-15,2 2-37 16,1 6-23-16,2 1-25 16,0 3-18-16,3 0-14 15,2 1-28-15,0 1-2 16,-3 9-7-16,-5 24 9 0,-8 47 5 16,9-36 24-16,5 6 0 15,4-9 7-15,9 5-4 16,1-8 6-16,8 5 1 15,0-9 5-15,10 2 2 16,1-6 5-16,8-1-6 16,0-12-5-16,5-4-7 15,-5-13 1-15,4-13 1 16,-5-9 9-16,6-13 8 16,-6-7 11-16,0-9 3 15,-10 7 5-15,-4-7 8 16,-9 12 14-16,-7 4 55 15,-4 11 5-15,-6 0 0 16,2 12-11-16,-4-1-14 16,3 7-56-16,1 0-14 0,1 5-7 15,0 0-13-15,0 0-19 16,0 0-36-16,0 0-1 16,1 1 0-16,7 14 12 15,10 20 17-15,15 40 36 16,-15-28 2-16,0-6 3 15,0-4-3-15,-3-11-2 16,-1-7-5-16,-6-11 1 0,0-5 1 16,-4-6 6-16,-2 0 11 15,-2 2 10-15,0-2 8 16,1-5 3-16,11-32-2 16,7-50-7-16,-6 13-5 15,0-6-9-15,4-3-6 16,-2 16-2-16,2 4-4 15,-1 27 0-15,-2 12-4 16,-6 12 0-16,1 3-9 16,-1 6-1-16,3 2-8 15,0 1 1-15,10 7-7 16,3 2 5-16,10 10-4 16,1 7 6-16,12 9 2 15,-4 5 9-15,10 10 5 16,-4-6 9-16,6 1 1 0,-6-10 3 15,-2-5-1-15,-13-13 0 16,-1-6 1-16,-13-8 4 16,-5-1 9-16,-5-3 10 15,-2-1 21-15,-4-4 16 16,1-19 6-16,-3-9-9 16,3-30-8-16,-3-14-23 15,-1-12-17-15,-2 1-14 16,-1-11-3-16,-6 28 13 15,-1 7 13-15,-2 17 9 0,1 14 18 16,1 19 3-16,-1 2-7 16,3 5-12-16,1 5-13 15,0 2-15-15,0 3-15 16,5 1-17-16,0 0-43 16,1 0-10-16,0 1-4 15,7 22 12-15,23 60 8 16,-8-25 42-16,8 9 3 15,-1-7 5-15,8-3-3 16,0-13 3-16,7-8-1 16,-4-10 11-16,5-6 3 15,-3-9 8-15,4-8 5 16,-6-9 4-16,5-10 1 16,-3-8-5-16,3-19-325 15,-5-16 104-15</inkml:trace>
  <inkml:trace contextRef="#ctx0" brushRef="#br0" timeOffset="17584.65">5771 16476 1265 0,'-22'10'349'0,"11"-3"73"16,11-8-368-16,1 1-101 15,4-1-41-15,-4-1-7 16,21-11 12-16,73-48 12 15,-16 13 46-15,23-9-165 16,-7 8-147-16,4 3-21 16</inkml:trace>
  <inkml:trace contextRef="#ctx0" brushRef="#br0" timeOffset="17894.83">5276 17893 909 0,'-9'16'353'16,"4"-6"-10"-16,21-16-204 15,8-21-154-15,12-13-11 16,29-20-2-16,16-14 15 15,21-21 7-15,-6 11 2 0,12-10 3 16,-16 11 3-16,0 10 0 16,-19 18 0-16,-9 11 1 15,-23 17 0-15,-9 7-1 16,-15 3 4-16,9-4-179 16,4-4-160-16,1-8-4 15</inkml:trace>
  <inkml:trace contextRef="#ctx0" brushRef="#br0" timeOffset="19831.24">6337 8691 866 0,'-5'-1'179'0,"2"0"48"16,1 0-287-16,0 1-17 16,0 0-3-16,2 0 1 15,7 0 35-15,29-1 28 16,36 0 13-16,-29 0-2 16,-2 1 1-16,7-2-1 15,-3 1 0-15,12 0-4 16,-2 0 1-16,14-4 2 15,0 0 0-15,13 1-1 16,-9 0 4-16,9-1-1 16,-15 1 1-16,3 3 2 15,-17-1 1-15,2 0 1 16,-12-1 0-16,0 3 1 16,-8-1 0-16,0 0 0 0,-9 1 1 15,-1 1 1-15,-10 0 3 16,-5-2 5-16,-5 2 3 15,-2 1 2-15,-4-2-21 16,1-2-174-16,0 1 49 16</inkml:trace>
  <inkml:trace contextRef="#ctx0" brushRef="#br0" timeOffset="20898.12">8504 512 35 0,'9'25'-12'16,"-10"42"12"-16,9 7-21 15</inkml:trace>
  <inkml:trace contextRef="#ctx0" brushRef="#br0" timeOffset="21526.6">9369 10045 1 0,'3'88'4'16,"-7"5"2"-16,-3-9 0 16,-3 8 0-16,-2-12-9 15,4 5 4-15</inkml:trace>
  <inkml:trace contextRef="#ctx0" brushRef="#br0" timeOffset="23843.69">8477 445 757 0,'7'-1'113'16,"-1"0"75"-16,-2 3-224 16,-4-3-19-1,0 1 23-15,0 0 3 0,1 0 12 16,1 0 2-16,-1 0 3 15,-1 0-4-15,0 0-2 16,0 1 1-16,0 0 0 0,2 8 1 16,3 11 5-16,5 45 4 15,-11-27 4 1,2 7 0-16,-1 9 0 0,-1 9 2 16,0-3 0-16,3 15 0 15,2-6 2-15,1 8 0 16,3-3-3-16,3 13-2 15,-4-11-2-15,1 15-1 16,-1-8 2-16,2 15 1 16,4-7 3-16,2 15 3 15,1-9-1-15,0 9 2 16,-1-16-2-16,1 10-1 16,-3-17-3-16,0 9 2 15,-1-10-5-15,0 17 3 16,-4-9-3-16,1 18 4 15,-2-12 0-15,3 16 1 0,0-14-1 16,4 11 4-16,-2-14-5 16,4 19 8-16,-3-12-5 15,-3 17 8-15,-3-12-5 16,-2 12-3-16,-3-15-4 16,0 21 6-16,2-22-11 15,0 10 3-15,1-10 11 0,-2 18-7 16,2-22-4-1,1 12 3-15,-4-12 1 0,0 12-5 16,2-15 4-16,-1 11 7 16,0-8-6-16,-1 12 0 15,-2-14-1-15,-1 13-1 16,1-14-4-16,0 10 8 16,-1-13-2-16,3 13 2 15,2-11 1-15,3 9 1 16,0-9-2-16,3 17 2 15,-2-14 0-15,2 11-1 16,-1-10 3-16,2 10-2 16,0-13 1-16,2 16 3 15,1-14-5-15,1 12 1 16,-2-14-1-16,2 15-1 16,-1-16-5-16,0 10 4 0,-5-14-1 15,4 21 0 1,-3-14 4-16,4 14 3 0,-2-7-4 15,5 18 6-15,-1-14 1 16,5 8-5-16,-3-13-3 16,0 9 8-16,-2-11-8 15,-1 13-3-15,-4-13 2 16,1 20 1-16,-1-6 6 16,1 12 0-16,-2-15 2 0,5 16 0 15,1-14-2-15,3 10-7 16,0-21-3-16,6 18 12 15,-7-15 0-15,4 17 1 16,1-15 3-16,1 14-4 16,-5-16-10-16,7 16 0 15,-2-21-1-15,2 7-6 16,-2-15 7-16,5 8 0 16,-4-15 0-16,3 14 0 15,-4-9 3-15,5 16 4 16,-4-8-1-16,5 11 3 15,0-13 0-15,7 8-3 16,-5-18-4-16,8 9 1 16,-6-17-6-16,3 10 0 15,-5-10 0-15,8 12 0 16,-2-12 2-16,9 14 3 16,0-5 1-16,13 11 2 0,-5-12 0 15,7 12-2-15,-9-12 2 16,5 10 1-16,-10-13-2 15,3 13-2-15,-6-15 2 16,10 10-1-16,-9-11-1 16,13 9 0-16,-5-12 1 0,3 13 2 15,-4-13-2-15,7 13 1 16,-8-8-1-16,7 9 2 16,-1-12-6-16,9 16 5 15,-6-12-3-15,12 12 1 16,-8-8 0-16,8 10 6 15,-5-14 1-15,16 10-1 16,-13-15-3-16,13 11 0 16,-7-9-5-16,4 9-3 15,-11-11 2-15,10 14 1 16,-6-7 0-16,7 5 1 16,-9-8 2-16,7 10 1 15,-11-15-2-15,6 11 1 16,-8-8-2-16,9 3-2 15,-11-10 0-15,7 12 0 0,-6-15 3 16,6 9 1-16,-5-6-1 16,15 4 3-16,-10-12-1 15,8 11-1-15,-8-16-1 16,12 8 1-16,-8-6-3 16,16 8 4-16,-3-11-2 15,13 10 5-15,-6-8-3 16,14 10 0-16,-12-11-1 15,15 15 1-15,-13-8-3 16,12 6 1-16,-16-11-3 0,10 7 2 16,-14-12-2-16,13 6 1 15,-10-8 1-15,13 12 8 16,-10-12-1-16,7 2-2 16,-15-14-2-16,8 0 4 15,-22-13-8-15,5 4 1 16,-19-6 4-16,-4 2 1 15,-17-7-1-15,-5-1 10 16,-13-9 0-16,5 3-115 16,-3-5-68-16,-10-8-15 15</inkml:trace>
  <inkml:trace contextRef="#ctx0" brushRef="#br0" timeOffset="28442.95">8327 409 1288 0,'0'-5'201'0,"-1"-4"128"15,3 5-401-15,5 0 1 16,1 3 24-16,3 4 6 16,-2-5 30-16,-2-1 18 15,-4 4 2-15,-2-6-3 16,-1 4-9-16,0 1-17 15,0-1-11-15,2 1-2 16,10 4 0-16,22 6 4 0,41 20 14 16,-22-13 8-16,2-3 0 15,16 13 3-15,2 0 3 16,17 4 2-16,-5 12-3 16,19 1 4-16,-4-4-2 15,21 11 0-15,-10-5-3 16,26 4-3-16,-8-11-4 15,22 0-1-15,-12-10 1 16,28-1 0-16,-18-3 2 0,25 0 4 16,-13-5 2-16,22 1 0 15,-20-8-1-15,23 4 1 16,-25-5-1-16,21 3 3 16,-22-2 1-16,20 4 2 15,-22-3-1-15,21 7 2 16,-23-7-5-16,22 2 1 15,-21-6 0-15,22-2 0 16,-18-3 8-16,20-1-5 16,-25 0 0-16,21 2-3 15,-22 1 1-15,14-2-10 16,-15 1 5-16,22-4 3 16,-19-3 1-16,23-2 2 15,-19-3-2-15,19-1 0 16,-23 1-5-16,19-2 2 15,-19 1-2-15,17 3 3 0,-20-3-4 16,21 1 2-16,-23 4-1 16,17-1 2-16,-17 2-2 15,22 2 5-15,-18-1-1 16,30 3 2-16,-17 0 1 16,28-2 2-16,-18-1-1 15,26-2-1-15,-18-3 1 16,24-1 1-16,-22-1 0 0,22-4-4 15,-25 4 1-15,23 2 1 16,-17-2-1-16,28-1-1 16,-16 3 3-16,27 3 0 15,-28-3-6-15,25 4 0 16,-32 0-1-16,22 1-1 16,-26-3 3-16,30 3 4 15,-25 2 0-15,29-2 2 16,-25-3-3-16,23-1 0 15,-28 0-2-15,19 2 0 16,-24 1 0-16,21 1 1 16,-23 1 1-16,27-5 6 15,-33 0-5-15,24 0 0 16,-21-1 1-16,24-1 0 16,-27 1-6-16,33-2 9 15,-25 0-4-15,20-3 1 0,-28 3-4 16,17-1 1-16,-32 3-3 15,16-3 1-15,-23 4 1 16,14-4 1-16,-20 0-3 16,22 0 2-16,-21 1 0 15,18-5-2-15,-13 5 3 0,18-2 2 16,-27-3-3-16,13 6 1 16,-27 0-1-16,13-3 3 15,-19 3-3-15,12 1 1 16,-17 1-1-16,19-2 3 15,-9 2 5-15,27-3-3 16,-7 0 12-16,22-1-7 16,-25 1-5-16,6 7-7 15,-32-1 3-15,0 4-12 16,-23-3 8-16,14 2 3 16,-13 0 0-16,16 3 1 15,-8-3-1-15,18 5 1 16,-14 0 0-16,13 7-1 15,-16-4 1-15,16 14 0 16,-11 4 7-16,8 7-4 16,-18-4-2-16,6 13 1 15,-14-4-5-15,8 14-3 0,-7-1 1 16,24 11 5-16,-6-2-2 16,11 15 5-16,-15-9 1 15,9 20 0-15,-26-2 1 16,4 16-5-16,-23-11 0 15,6 18-2-15,-12-11-5 16,10 12-1-16,-10-6-2 16,15 18-2-16,-8-10-1 0,0 18 4 15,-17-13 2-15,7 25 8 16,-19-13-1 0,2 17 0-16,-10-14-2 0,4 26-3 15,-10-20 0-15,8 20 2 16,-5-8-2-16,1 19 4 15,-6-22-1-15,6 26 2 16,-8-22-1-16,4 20 1 16,-3-13-3-16,4 13 1 15,-9-18-2-15,1 24 2 16,-3-25 0-16,6 27 7 16,-5-18-4-16,10 22 0 15,-1-20-1-15,-4 22 0 16,-6-31-7-16,-7 31 5 0,-7-25 1 15,-6 19 0-15,-6-18 1 16,1 19 1 0,3-29-3-16,-7 22 1 0,2-23 0 15,4 17 3-15,-4-17-3 16,3 17 11-16,-3-22-1 16,1 18-8-16,-1-26-2 15,1 13-1-15,-3-19-9 16,3 13-3-16,-1-21 5 0,0 22 2 15,-2-16 0-15,2 9 2 16,-4-15 1-16,3 21 4 16,-1-20 0-16,1 6-1 15,-3-11-2-15,1 14 3 16,0-19-1-16,-2 10 1 16,3-7 3-16,0 17 2 15,-1-18-1-15,0 13 6 16,0-9-3-16,-5 14 1 15,1-17-2-15,7 12 2 16,-5-13-8-16,4 14 2 16,-1-17-4-16,5 10-2 15,-6-14-3-15,3 15 5 16,-2-15 4-16,7 6-3 16,-5-13-2-16,4 14 1 0,-1-15-1 15,3 5-5 1,-4-7 8-16,-1 14 2 0,-1-13 0 15,3 4-1-15,-3-11-1 16,-1 7-1-16,0-12 8 16,3 7-4-16,-5-9-2 15,1 9 3-15,2-15-2 0,-1 10-3 16,-2-14 1-16,-1 8 1 16,-5-8-3-16,3 7 0 15,0-16-3-15,-3 8 6 16,2-14 1-16,3 7 1 15,-5-7-1-15,0 11 2 16,0-11-4-16,-1 4 1 16,-4-9 0-16,2 1 1 15,2-12-2-15,2 5 3 16,-4-7-2-16,1 6 1 16,-4-6-2-16,-2 5 2 15,-3-5-4-15,-2 4 3 16,3-10-2-16,-2 2 2 15,2-6-1-15,1 2 3 16,3-4-2-16,-4 10 3 16,2-3-1-16,-1 7 2 15,0-6-3-15,-2 4 0 0,3-8-2 16,-1 6 0-16,0-8-1 16,-2 3 1-16,0-5-1 15,-7 1 3-15,2-4-2 16,-3 2 2-16,2-1-2 15,0 2 0-15,8-2-1 16,-4 1 2-16,1-4 0 16,-4 3 3-16,2-6-2 15,-9 2 4-15,2 0-3 16,-2 1 1-16,4 0-3 0,-3 1 1 16,6-3-2-16,-3 1 1 15,6-5-2-15,-4 2 2 16,4-4-1-16,-2 0 0 15,6-3-2-15,-3 1 2 16,4-1-2-16,-3 2 2 16,4 1-1-16,0 2 0 15,2 2-1-15,-3 3 0 16,4-2-1-16,-3 4 2 16,-1-1-1-16,0 4 2 15,1-3-1-15,-4 7 1 16,3-2 1-16,-2 3 0 15,1-7-1-15,0 6 3 0,1-5-3 16,0 1 0 0,3-2-1-16,-2 7 1 0,4-5-2 15,-3 6 2-15,2-3 1 16,0 13 8-16,1 0 1 16,-2 5 0-16,3-7-2 15,0 2-2-15,0-10-9 16,-2-3-2-16,2 0 2 15,-2 5 2-15,0-6 0 0,2 2 1 16,2-4-2-16,1 2 0 16,3-5-1-16,-1 9 2 15,3-3-2-15,-2 7 3 16,1-5-1-16,-2-1 1 16,-1-8 0-16,1 2 1 15,-2-5-2-15,-1 6 4 16,3 0-2-16,-5 8 0 15,4-5-2-15,-2 2 4 16,2-5-4-16,1 4 2 16,1-6-1-16,1 1 2 15,0-2-2-15,-2 1 1 16,2-2-2-16,-5-1 3 16,2 2-2-16,-5-5 4 15,1-2-2-15,-2 0 2 0,1-7-3 16,-2 2 2-16,4-1-3 15,-3 4 2-15,-1-4-1 16,-1 3 2-16,-4 0 0 16,-6 4 4-16,-5-6-2 15,-13 2 4-15,-3-1-2 16,-6-6 2-16,2-6-4 16,-1 1 1-16,10-3-3 0,-6-1 2 15,1 0-3-15,-15 1 3 16,-6-1-4-16,-21 1 3 15,1-3-2-15,-4 3 2 16,11-3-3-16,-9-4 1 16,16 0-2-16,-15 0 0 15,3 0 1-15,-24-6 1 16,-1 1 0-16,-26-9 1 16,9 1-1-16,-26-2 1 15,15 1-2-15,-8-4 0 16,16 9-1-16,-27-1 2 15,19-2-3-15,-14 3 1 16,11 8-2-16,-19-12 1 16,20 6 0-16,-33-2 2 15,11-9-1-15,-20-5 2 0,13 8-1 16,-11-12 1-16,25 5-2 16,-23 5 0-16,25 0-2 15,-13 0 1-15,10 4 0 16,-16-5 1-16,20 1-1 15,-34-1 4-15,19 1 0 16,-22-3 0-16,20 6-2 16,-20 0 3-16,20 4-5 15,-26 2 2-15,20 1-1 16,-27-2 2-16,19-2-3 0,-29-2 4 16,27 0-3-16,-26 1 1 15,23-2 0-15,-24 4 0 16,31 0 1-16,-20 1-1 15,22 2-2-15,-22 3 1 16,24 2 1-16,-23 1-4 16,22 1 4-16,-28 3 1 15,26 1-3-15,-7-2 3 16,29 2-2-16,-31 2 1 16,29 2-1-16,-20 4 3 15,13 2-3-15,-29 5 2 16,34 3-2-16,-16-2 0 15,21 1 0-15,-26 9-1 16,25-2-1-16,-13 1 2 16,10 2-1-16,-15-1 2 15,27-8-1-15,-20 5 1 0,16-2-1 16,-11 1-15-16,16 2-8 16,-8 5 2-16,24-10-1 15,-17 3-2-15,26-5 16 16,-6 4 6-16,14-8-1 15,-17 8 2-15,19-3 0 16,-7 5 2-16,12-5-3 0,-11 11 3 16,21-10-1-16,-10 6 0 15,14-9 0-15,-3-5 1 16,16 0-1-16,-2 0 2 16,20-8-2-16,-9 0 2 15,8-7-1-15,-5-8 1 16,13 3-3-16,-4 0 3 15,13 6-1-15,-7 3 0 16,8 5-1-16,-6-3 1 16,1-3 1-16,2-2 4 15,14 0 6-15,5-2 52 16,9 0 11-16,3 1 17 16,6 2-3-16,-6-4-6 15,1 0-52-15,-7-2-14 16,1 2-17-16,0-1 0 0,6 2 0 15,-1 0 4-15,5 2 1 16,-2-2 10-16,-3 0-1 16,-11-2-2-16,-5-3-5 15,-15 2-2-15,-5-1-9 16,-6 2 0-16,8 3 3 16,5 2 2-16,13 2 3 15,9 0 26-15,12 0 0 0,-1-2 1 16,2 2-3-16,-17-5-371 15,-22-1-66-15,-24 4-114 16</inkml:trace>
  <inkml:trace contextRef="#ctx0" brushRef="#br0" timeOffset="42663.37">18223 8756 534 0,'-2'-1'138'0,"0"0"32"16,-1 0-159-16,1-1-42 16,0 1-6-16,0 1 4 0,-1 0 11 15,1 0 36-15,0 0 34 16,-1 0 12-16,2 0-3 16,0 0-10-16,0 0-28 15,0 0-20-15,0 0-15 16,-1 0-2-16,1 0 3 15,0 0 5-15,0 0 11 16,0 0 8-16,0 0 8 16,0 0 14-16,-1 0-1 15,1 0-4-15,0 0-9 0,1 0-12 16,0 0-16-16,0-1-1 16,1 0 3-16,6 0 2 15,12-3 7-15,39-8 0 16,-36 8 0-16,8 0-1 15,-1 0 0-15,9 1-2 16,-1 3 0-16,7-1-2 16,-4 1 2-16,4 2-4 15,-7-1 2-15,10 1 0 16,-3-1 2-16,7-1-2 16,-5 0 1-16,8 2 3 15,-10 0 2-15,5 0 1 16,-8 4 0-16,-2 3-2 15,-9-2-4-15,1 2-4 16,-10-1 0-16,8 0-1 16,-2-3 5-16,7 1-1 15,-4-3 2-15,3 2-2 0,-5-3 3 16,1-1 1-16,-4 1 4 16,7-2 7-16,3-2 4 15,12 1-1-15,-2 1-2 16,12-2-2-16,-2-2-3 0,7 0-5 15,-9-1 2-15,6-2 2 16,-8 0 2-16,2 0 0 16,-11 2 3-16,4 0 1 15,-6 1 1-15,5-3 0 16,-7 2-3-16,1 0-2 16,-6 2 0-16,1-1-4 15,-14 4-1-15,-2 0 1 16,-8 0 2-16,-4 0 2 15,-3 0-1-15,-1 0 2 16,-2 0-1-16,0 0 2 16,0-1-1-16,0 1 3 15,0-1 1-15,0 0-16 16,-2 0-50-16,1 0-51 16,0 0-13-16,0-2-24 15,-4-5 12-15,-6-7 47 0,-46-34 54 16,31 30 7-16,2 4 27 15,-1-1 44-15,5 0 0 16,-3 0-18-16,3 3 4 16,-1-4-4-16,-3 3-46 15,-5 0 0-15,3 3 14 16,-7-2-4-16,0 4 0 16,1-4 40-16,6 3 33 15,2-3 4-15,8 3 18 0,4 0 45 16,7 3-25-16,1 2-28 15,2 1-6-15,1 1-17 16,1 2-49-16,0-1-21 16,0 1-10-16,0 0-15 15,0 0-4-15,0 1 2 16,1 0 12-16,6 1 4 16,16 8 12-16,41 22-1 15,-35-13-1-15,7 6 0 16,-3 1 4-16,5 5 3 15,-1-3 8-15,4 0 0 16,-6-3 0-16,0-3-2 16,-7-3-1-16,-3-2-2 15,-9-3 1-15,-3-2-1 0,-5-4 1 16,-2-1-1 0,-3 0 2-16,2-3 0 0,-2 2 1 15,2-1-1-15,-3 2 1 16,2-3 0-16,-4-3 1 15,0 0 3-15,0 0 3 16,0 0 5-16,0 0 2 16,0 0 1-16,0 0-2 15,0 0-3-15,0 0-6 16,0 0-3-16,0 0-4 0,0 0-4 16,0 0 0-16,0 0-2 15,0 0 3-15,0 0 2 16,0 0 3-16,0 0 0 15,0 0-2-15,0 0-3 16,0 2-2-16,0-1-1 16,-2 0 3-16,-2 14 5 15,-8 10 6-15,-28 46 2 16,15-33 1-16,-7 7-1 16,6-6-4-16,-2 2-6 15,5-11-3-15,0-1-5 16,7-8 0-16,0-3-1 15,4-6 5-15,4-2 1 16,3-4 6-16,0-3 3 16,3-1 3-16,2 0 2 15,-2-2 0-15,2 0 1 0,0 0 0 16,0 0 1-16,0 0-2 16,0 0 0-16,0 0-3 15,0 0-240-15,0 0-11 16,0 0-81-16</inkml:trace>
  <inkml:trace contextRef="#ctx0" brushRef="#br0" timeOffset="46270.17">26767 7887 226 0,'-3'2'66'0,"1"-2"-1"16,0-2-68-16,2 1-13 15,0-1-5-15,0 0 2 16,6-11 12-16,-1-12 7 15,45-34 1-15,-28 28 1 16,1 0-1-16,6-6 1 16,-1 0-3-16,9-8 2 15,-4 2-2-15,5-8 0 0,-4 5 1 16,-1-4 3-16,-5 10 3 16,-2-2 8-16,-5 9 3 15,6-8 3-15,-4 5-3 16,7-12-4-16,0 0-7 15,7-13-3-15,-1 5-2 16,6-6 1-16,-5 9-1 0,-1 0 2 16,-5 12 0-16,-2-1 0 15,-5 9 0-15,5-5 3 16,-3 2-1-16,3-8 2 16,-4 4 1-16,4-6 3 15,-8 2 0-15,3-2 3 16,-3 5 2-16,5-7 2 15,-2 2-1-15,9-8 0 16,0-2-6-16,9-7-2 16,-4 5-6-16,1 3-1 15,-7 11-2-15,2 0 3 16,-10 14-2-16,2-4 2 16,-1 3-2-16,2-4 1 15,-6 10-2-15,-3 0 3 16,-6 10 5-16,-3 5 16 15,-5 5 29-15,-3 3 27 0,-1 2-1 16,0-1-2-16,0 1-17 16,0 0-31-16,-1 0-30 15,1 0-18-15,0 0-29 16,0 0-67-16,0 0-22 16,-1 0-57-16,-1 0-41 15</inkml:trace>
  <inkml:trace contextRef="#ctx0" brushRef="#br0" timeOffset="46377.96">27876 5741 265 0,'-18'-8'190'0,"2"-1"-41"15,8 9-27-15,2-3-265 16,4 3-4-16,2-2-59 16</inkml:trace>
  <inkml:trace contextRef="#ctx0" brushRef="#br0" timeOffset="46886.61">28619 5680 187 0,'-1'-1'229'0,"0"2"-59"16,-2 0 0-16,2-2-108 0,0 1-33 15,0 0-24-15,-2 1-11 16,-22 22-5-16,-45 57 2 15,31-32 0-15,-4 16 1 16,1-1 5-16,-6 13 2 16,6-13-2-16,2 0 3 15,8-13-1-15,2-2-1 16,13-11 2-16,0 4 6 16,2-1 1-16,0-2 3 15,7-6-1-15,-1-6 8 16,5-11 20-16,2-5 82 15,1-7 15-15,0-2 15 16,0-2-8-16,0 0-22 16,0 1-86-16,1 0-21 0,-2 0-23 15,2-1-22 1,0 1-72-16,0 0-196 0,0 0-13 16,0 0-124-16</inkml:trace>
  <inkml:trace contextRef="#ctx0" brushRef="#br0" timeOffset="47606.69">26661 11712 1307 0,'-17'-5'178'0,"5"0"160"15,-6-5-404-15,8 3-16 16,5 2 37-16,0-2-4 16,3 0-10-16,-1-15-266 15,1-9 89-15</inkml:trace>
  <inkml:trace contextRef="#ctx0" brushRef="#br0" timeOffset="48534.81">26863 10625 490 0,'-3'-1'88'0,"0"0"30"16,-1-1-163-16,-3 1-95 15,0 0 16-15,-2 0 78 16,0 0 31-16,3 1 14 16,2 0 92-16,2 0-21 15,0 0-86-15,-1 0-10 16,1 1 0-16,1 2 1 16,0 20 9-16,10 44 3 15,5-33 5-15,5 8 0 16,-1-1 1-16,6 1 2 15,-5-2 3-15,7 2-2 16,-2-7 2-16,8 9 2 16,-2-2 0-16,8 10-1 15,-1 1 4-15,5 14 0 16,-4-6-4-16,3 11 1 0,-4-3 6 16,5 13-4-16,-3-11-1 15,8 14 2-15,-3-10 0 16,10 3-5-16,-4-16 3 15,4 7 0-15,-9-14 0 16,-1 9-1-16,-10-7-1 0,0 11 2 16,-8-8-2-16,2 8 0 15,-3-5 0-15,6 7 1 16,-2-10 1-16,6 8-1 16,-1-10 2-16,5 2-1 15,-4-13 0-15,3-1 0 16,-7-13 0-16,0 3 0 15,-6-8 0-15,-1 3 0 16,-6-5 1-16,1 4-1 16,-4-7 1-16,2 2 0 15,-2-7 0-15,-1 1-1 16,-3-4 1-16,1 0 0 16,-2-3 0-16,-1 2 0 15,-2-2 2-15,1-1 2 16,-2-3-1-16,0-1 3 15,-3-1 1-15,3 0 3 0,-4-2 0 16,2 0 5-16,-4-4-1 16,0 0 0-16,0 0-3 15,0 0-1-15,0 1-4 16,0 0-1-16,0 0-2 16,2 4-3-16,2 3-25 15,0 2-82-15,3 4 16 16</inkml:trace>
  <inkml:trace contextRef="#ctx0" brushRef="#br0" timeOffset="49001.21">28007 13318 806 0,'1'1'166'0,"-1"-1"75"16,0 1-243-16,0-1-12 15,0 0-8-15,0 0-18 0,0 0-5 16,0 0-7 0,0 0 8-16,1 0 1 0,0 0 17 15,19 5 7-15,35 11 7 16,-33-11 3-16,-2-1 5 15,3-3 0-15,-3 4 2 16,7-4-1-16,1-2 1 16,7 1-1-16,0 0 1 15,6-5-1-15,-1 2 2 16,8-4-2-16,-4 1 3 16,5-3 1-16,-7 2 2 15,-2 0 1-15,-12 3 1 0,-10-1 4 16,-8 3 3-16,-6 0 6 15,-3 1 1-15,-2 1-1 16,1 0-5-16,0 0-11 16,0-1-10-16,0 1-11 15,0 0-9-15,0 0-149 16,0 0-12-16,1 0-47 16</inkml:trace>
  <inkml:trace contextRef="#ctx0" brushRef="#br0" timeOffset="49523.39">28640 12599 547 0,'8'-3'310'15,"-3"1"-46"-15,-10 2-95 16,5 0-159-16,-2-1-41 0,2 1-21 16,-1 0-1-16,0 1-2 15,-1 8 13-15,-4 25 10 16,-4 41 18-16,4-28 0 16,1-8 3-16,4 6-2 15,0-4 2-15,0 14-1 16,2-5 3-16,1 11 0 15,1-3 2-15,-2 3 1 16,3-14 4-16,0 1 1 16,-2-16 2-16,2-7 2 15,-2-8 0-15,0-5 2 16,-1-6-2-16,1 1 1 16,-2-1-1-16,0-1 4 15,0 1 2-15,0-2 7 16,-2-4 6-16,2 0 15 15,0 0 11-15,0 0 48 0,0 0 14 16,0 0 30-16,0 0-2 16,0 0 2-16,0 0-49 15,0 0-20-15,0 0-37 16,-1 0-18-16,0 0-20 16,1 0-56-16,0 0-327 15,-2 1 87-15</inkml:trace>
  <inkml:trace contextRef="#ctx0" brushRef="#br0" timeOffset="62016.93">13007 11612 478 0,'-5'-7'271'0,"3"3"-31"16,3 2-97-16,-2 2-124 16,1 0-47-16,0 0-24 0,0 0-18 15,0 0 9-15,0 0 4 16,0 1 22-16,0 0 11 16,-1 15 16-16,-1 8 2 15,1 35 4-15,2-26 0 16,2-3 0-16,0 8-1 15,2 0 1-15,1 2 0 16,-3-2 1-16,2 9 0 16,-2-5 0-16,1 9-1 15,-1-2 1-15,3 8-1 16,-2-7 0-16,3 8-1 16,0-11 1-16,-1 4 1 15,-3-7 2-15,1 0 4 16,-2-6 1-16,-2 1 0 15,0-7-1-15,0-1 0 16,-1-6-3-16,1-3 0 0,0-4 2 16,0-2 1-16,1-6 1 15,0-1 2-15,1-7-10 16,-2-1-16-16,0-2-47 16,0-1-104-16,1-13 1 15</inkml:trace>
  <inkml:trace contextRef="#ctx0" brushRef="#br0" timeOffset="62434.81">13598 11415 579 0,'7'9'110'0,"1"0"49"15,-3 3-160-15,5 15-29 16,2 4 12-16,3 18 11 16,-3 4 5-16,0 18-1 15,-4-3 0-15,-1 8-3 0,-3-9 1 16,1 10-2-16,-2-11 0 15,0 8-1-15,-1-5 1 16,2 7 1-16,-1-12 2 16,3 4 2-16,1-13 2 15,-2 0 2-15,1-11 0 16,-4 3 2-16,1-11 0 0,-3 0 4 16,0-11 1-1,0-3 3-15,0-8 0 0,-1-6-14 16,1-4-20-16,-10-10-135 15,-6-10 22-15</inkml:trace>
  <inkml:trace contextRef="#ctx0" brushRef="#br0" timeOffset="62838.15">13273 11378 1148 0,'5'8'216'16,"-3"-5"78"-1,-4 3-353-15,-10 10-8 0,-3 6-1 16,-11 14-1-16,-4 9 41 15,-12 11 6-15,5-2 5 16,-5 12 1-16,3-3 8 16,-3 10 2-16,6-9 2 0,-1 9-2 15,6-7 6-15,-5 7-2 16,8-6 0-16,-5 5 0 16,4-13 4-16,1 2-1 15,5-15 1-15,2-2-1 16,5-11 3-16,2 1 0 15,2-11 2-15,4 0-63 16,5-9-62-16,2-3-142 16,3-7-37-16</inkml:trace>
  <inkml:trace contextRef="#ctx0" brushRef="#br0" timeOffset="63368.73">13338 11513 1028 0,'6'1'213'15,"-3"-2"84"-15,-2 1-316 16,-1 0-9-16,0 0-2 0,1 1 3 16,3 10 15-16,16 15 8 15,32 34 3-15,-32-32-3 16,-2-5 1-16,6 5-4 16,2-4 0-16,8 4-2 15,6 0 2-15,10 5-4 16,1-2 5-16,5 3 0 15,-4-7 2-15,5 4-1 16,-9-4 5-16,6 3-1 16,-3-1 0-16,2 4 0 15,-9-6-1-15,0 2-1 16,-10-6 3-16,-5-3 0 16,-7-6 3-16,-3 0 1 15,-9-6 3-15,-2-1 6 0,-3-4 5 16,-3 1 52-16,-3-4 21 15,0 0 29-15,1-1 6 16,0 1 3-16,0 0-50 16,0 0-22-16,0-1-58 15,-1-1-329-15,-1 1-86 16,0-3-109-16</inkml:trace>
  <inkml:trace contextRef="#ctx0" brushRef="#br0" timeOffset="65173.2">23673 11604 367 0,'6'1'180'0,"-3"0"-24"16,-3-1-68-16,0 0-107 15,0 0-9-15,0 0 1 16,0 1 5-16,3 5 5 16,7 16 9-16,22 46 3 15,-15-34 1-15,4 14 3 16,0-3 0-16,0 11-1 16,-3-3-2-16,-4 9 5 15,-2-6-2-15,-4 8 2 16,-3-7 0-16,1 5 2 15,0-10-3-15,0 7 0 0,-2-12-1 16,3 3 1 0,0-9 0-16,1 3 3 15,-1-12 0-15,1 5 4 0,-2-9 1 16,-1-2 3-16,-3-10-3 16,0-2-3-16,-1-8-14 15,2-5-28-15,0-4-27 16,-3 1-79-16,6-8-7 15</inkml:trace>
  <inkml:trace contextRef="#ctx0" brushRef="#br0" timeOffset="65480.88">24204 11759 400 0,'5'-24'186'0,"-3"10"21"16,-3 12-70-16,1-2-54 15,1 4-14-15,-1-1-4 16,0 1-38-16,0 0-27 16,0 0-25-16,0 0-7 15,0 1 0-15,3 13 2 16,6 19 11-16,12 43 5 16,-11-35 2-16,4 10 1 15,-1-6 1-15,2 9 4 16,-4-4 1-16,3 10 7 0,-3-4 0 15,1 10 5 1,-4-13-2-16,-1 9 3 0,-2-11-14 16,-5 1-136-16,-4-13-59 15,-6-5-37-15</inkml:trace>
  <inkml:trace contextRef="#ctx0" brushRef="#br0" timeOffset="65818.66">23885 11498 1009 0,'0'-6'196'0,"1"7"75"15,-2 2-314-15,0-3-11 16,0 2 0-16,-3 26 8 15,-4 47 25-15,-3-23 11 16,-2 1 7-16,-4 7 0 16,0-9-2-16,-8-2 2 15,5-7 0-15,-1-2 2 0,1-9 1 16,2-1 3-16,5-4 0 16,2-2 6-1,2-6 1-15,3-1-12 0,1-8-34 16,4-2-44-16,1-6-38 15,4-9-138-15,9-8 4 16</inkml:trace>
  <inkml:trace contextRef="#ctx0" brushRef="#br0" timeOffset="66298.38">24123 11519 320 0,'5'-6'137'0,"0"2"-16"15,-4 4-67-15,3 6-66 16,-4-6-8-16,0 1 3 16,8 15 7-16,-5 20 4 15,49 35 1-15,-29-26 0 16,1-2 0-16,4 3 0 16,-2-7-1-16,8 0 1 15,-5-11 1-15,0 0 1 16,-2-9 2-16,1 2 0 15,-6-6 1-15,-1 0 3 16,-6-4 1-16,1-1 7 16,-4-1 4-16,4 6 13 15,5 7-55-15,-5 8-83 0,-10-9 18 16</inkml:trace>
  <inkml:trace contextRef="#ctx0" brushRef="#br0" timeOffset="74280.37">22383 7949 1102 0,'-5'-23'217'0,"-3"-7"103"16,0 1-337-16,-7-1-5 16,1 6-2-16,-2 2 3 15,-1 7 4-15,-6 1-5 16,0 6 3-16,-5 1-2 16,2 3 1-16,-3 3 1 15,6 2 6-15,-1 2 0 0,5 3 1 16,-6 3-2-16,-1 6 2 15,-7 12-1-15,3 5 2 16,-9 15-2-16,4 6 2 16,-6 16 1-16,3 1 3 15,-10 14 3-15,6-2 3 16,-3 18 1-16,6-7-1 16,-2 11-1-16,11-8 0 15,4 13-2-15,10-12 2 16,4 9 0-16,10-9-1 15,5 14 0-15,5-17 1 0,4 11-1 16,2-12-2-16,8 12 0 16,-1-18 0-16,15 9-5 15,2-15-2-15,15 7-4 16,3-14 5-16,8 8 3 16,-2-12 3-16,11 8 2 15,-6-3 4-15,11 8-4 16,-3-10-1-16,12 4-2 15,-7-11 1-15,20 1-4 16,-5-14 1-16,18 3 2 16,-4-12 1-16,15-1 0 15,-11-11 2-15,10-2 0 16,-13-12-3-16,19-4-2 16,-11-5-1-16,14-9-3 0,-11-8 0 15,21-9 5-15,-19-6 0 16,10-14 7-16,-17-1 2 15,8-7 9-15,-24 4 4 16,6-7 7-16,-17 8-2 16,9-8 3-16,-6-1-7 15,15-13-2-15,-10 1-6 16,6-14 1-16,-13 3 5 16,-7 0 40-16,-28 16 56 0,-6 6 55 15,-22 14 2-15,-6-7-4 16,-8 3-41-16,0-16-57 15,-2-4-55-15,-2-14-7 16,-4 5-12-16,-4-10-5 16,-2 12 16-16,-6-13 11 15,-1 5-4-15,-6-6 23 16,-3 11 16-16,-9-13-33 16,0 10-8-16,-10-4 21 15,3 1-32-15,-7-13-11 16,8 12 23-16,-6-5-1 15,2 8-28-15,-12-12 6 16,1 13 8-16,-9-8-8 16,0 6-3-16,-16-5 5 15,13 22 14-15,-10-10-8 0,0 8-1 16,-5-3 5-16,11 7 5 16,-17-6-5-16,9 14 2 15,1-1 1-15,3 9 1 16,-20-2-22-16,16 11 4 15,-11 0-2-15,-6 5-4 16,-26 1-28-16,12 8 25 16,-19 0-3-16,9 2 1 0,-14 8 1 15,27 3 24-15,-7 3-3 16,12 5-2-16,-23 4 4 16,13 2-2-16,-14 7 1 15,10 4-3-15,-11 6-24 16,13 0-2-16,-8 9-7 15,22-4-1-15,-4 5-2 16,17-2 23-16,10 5 1 16,17-1 12-16,-3 8-2 15,14-3 8-15,1 5 0 16,6-10 0-16,2 5-4 16,7-8-31-16,-5 5-153 15,2 4-124-15,-9-2-40 16</inkml:trace>
  <inkml:trace contextRef="#ctx0" brushRef="#br0" timeOffset="78056.75">5332 8656 426 0,'-21'-4'239'16,"14"2"-17"-16,4 1-61 15,-3 0-132-15,5 0-2 16,0-1-15-16,0 1-29 16,0 1-10-16,-1 0-16 15,2 0-9-15,0 0-3 16,2 0 19-16,9 0 7 15,20-1 16-15,53 1 5 0,-26 1 4 16,19 4 1-16,5-2 2 16,23 7 1-16,-4 0 2 15,15 3 1-15,-8-2-2 16,15 1 0-16,-11-2 0 16,19-3 0-16,-13-2 0 15,18-1 1-15,-11-3 0 16,10-2 0-16,-17 1 0 15,20-3 8-15,-17-1-2 16,0 3-3-16,-17 1-1 0,2 1-1 16,-29 5-9-16,-1 2 3 15,-13 0 3-15,1 2 1 16,-19 1 0-16,-6-1-4 16,-17-1-19-16,-7 3-47 15,-12-4-5-15,-10 5-5 16,-16 2-20-16,-29 9-53 15,-16-2 59-15</inkml:trace>
  <inkml:trace contextRef="#ctx0" brushRef="#br0" timeOffset="78509.86">5319 9472 770 0,'-7'14'140'16,"6"-10"58"-16,8-2-229 16,20 1-6-16,7-3 5 15,29 0 7-15,9 1 23 0,23-1-1 16,-1-2 1-16,22 1-1 15,-8 1 0-15,20-4-1 16,-12 0 0-16,30-2-1 16,-15-1 0-16,23 0-1 15,-11 4 0-15,25 0 1 16,-24 2 2-16,18 6 0 16,-25 1 3-16,12 0 1 15,-29 4 0-15,7 1 0 16,-28-3 1-16,-1 3 0 15,-25-3 0-15,-2 0 1 16,-25-2 2-16,-5 2 1 16,-14-6 2-16,-5 1 4 15,-11-1 4-15,-5-2 0 16,-3-5 5-16,-2-27-218 16,-3-12 72-16</inkml:trace>
  <inkml:trace contextRef="#ctx0" brushRef="#br0" timeOffset="79029.64">6952 8095 925 0,'3'2'135'0,"12"0"104"16,12-1-279 0,21 7 2-16,13 1 19 0,26 13 9 15,-1 5 7-15,13 13-7 16,-12 3 0-16,11 12-5 16,-12 3 1-16,12 13-1 15,-8-2 4-15,14 14 3 16,-13-2 2-16,7 14 0 15,-16-7 4-15,2 12-5 16,-16-15-2-16,-6 8-2 16,-19-13 0-16,-8 5-3 0,-17-11 5 15,-8-1 0-15,-6-17 3 16,-5-4 0-16,-6-19 1 16,0 1 1-16,-2-7 4 15,-3 2 1-15,-1-2 3 16,0 0 3-16,-1-5 1 15,-2-2-1-15,2-4 1 16,0-1 0-16,5-3 1 0,-3-1 0 16,3-2 0-16,0 3-1 15,1 1-3-15,-4 10 0 16,2 3-2-16,-3 14-37 16,4 3-81-16,8 16-104 15,10-5-30-15</inkml:trace>
  <inkml:trace contextRef="#ctx0" brushRef="#br0" timeOffset="84553.17">13039 11589 1096 0,'1'-2'199'15,"0"1"91"-15,0 1-349 16,1 0-15-16,-1 1 8 15,7 18-2-15,6 50 24 16,-18-24 16-16,3-1 12 16,1 4-3-16,5-6 6 0,3 4 1 15,2-3 2-15,4 8-2 16,1-1 4-16,1 12-1 16,-1 1 2-16,1 9 3 15,-2-6 1-15,2 12 0 16,-2-5 4-16,2 11 0 15,-1-3 2-15,5 14 0 16,-3-7 3-16,1 10-1 16,-1-10 4-16,-2 0-4 15,-5-14-1-15,0-2-2 16,0-20 1-16,1-3-6 16,-3-13 4-16,1 0 0 15,2-4-2-15,-3 4-85 16,-4-8-80-16,4 5-69 15,-3-12-88-15</inkml:trace>
  <inkml:trace contextRef="#ctx0" brushRef="#br0" timeOffset="84958.11">13575 11662 1045 0,'-1'3'218'0,"0"-2"80"16,1 1-322-16,0-2-23 15,0 1 1-15,2 17-2 16,4 21 16-16,13 57 10 15,-5-34 12-15,8 18-1 16,-2-8 2-16,4 18 1 16,-1-6 4-16,2 14-1 15,-2-10 2-15,3 13-2 16,-4-13 2-16,-3 9 1 16,-1-13 1-16,-3 6 2 0,-3-15 3 15,1 1 3-15,0-12-26 16,-1 2-48-1,1-13-30-15,-3-2-78 0,0-12-84 16,-2-14 22-16,-3-20-55 16</inkml:trace>
  <inkml:trace contextRef="#ctx0" brushRef="#br0" timeOffset="85328.15">13344 11300 1079 0,'-11'5'259'16,"10"-3"76"-16,-3 2-323 15,-8 8-61-15,-17 21-14 16,-6 11 4-16,-7 20 2 15,-6 5 22-15,-2 15 10 16,10-6 15-16,-1 5-3 16,6-13 8-16,1 8-1 15,8-13 2-15,3 2-1 16,7-7 3-16,2 8-1 0,7-12 4 16,4 1 0-16,-1-15 1 15,3-7-10-15,2-14-37 16,-2-6-119-16,2-8-33 15,3-5-7-15,3-9-27 16,9-23 7-16,8-13 108 0</inkml:trace>
  <inkml:trace contextRef="#ctx0" brushRef="#br0" timeOffset="85675.98">13174 11795 626 0,'7'-16'246'0,"-6"7"7"16,0 1-166-16,0-1-43 15,2 3-36-15,-2 1-10 16,0 2-25-16,-1 3-12 16,0 0-2-16,0 0-3 15,1 1 1-15,22 11 24 16,42 28 10-16,-25-15 2 16,1-1 3-16,8 3-2 15,-3-1 1-15,8 4-2 16,-4-6-1-16,6 7 0 15,-5 1 2-15,4 2 0 0,-9-2 3 16,-4 1 2-16,-10-7 1 16,-3-2 1-16,-12-7 2 15,-3-5 4-15,-3-4 2 16,-6-3 6-16,-4-3 4 16,3 1 4-16,-4-3-2 15,0 0 0-15,0 0-8 16,0 0-228-16,0 0 70 15</inkml:trace>
  <inkml:trace contextRef="#ctx0" brushRef="#br0" timeOffset="88993.41">13628 2129 468 0,'2'49'95'15,"-12"-26"37"1,-6 4-124-16,-12 23-37 0,-8 10 13 15,-12 22 7-15,2 2 4 16,-9 7 0-16,7-11 2 16,3-4-1-1,14-17-2-15,5-8 3 0,13-15-2 16,6-2-3-16,7-9 0 16,5-2-8-16,5-3-8 0,7-3-9 15,6-6 2-15,12-1 5 16,4-6 7-16,13-7 9 15,0-5 9-15,10-5 2 16,-3-1-3-16,2-2 1 16,-8 6 0-16,-1 3 1 15,-15 3 0-15,0 4 1 16,-8 3-1-16,-3 2 0 16,-3 1-4-16,-1 7-5 15,-5 1-2-15,-5 6-5 16,-6 5-2-16,-10 10 4 15,-6 3 4-15,-13 17 7 16,-7-2 5-16,-15 4 3 16,-1-9 1-16,-3-9 12 15,11-18 30-15,6-10 56 0,14-12-34 16,4-9 0-16,7-4-4 16,8-8-43-16,7-9-59 15,21-18 26-15,10-5-6 16,21-20-15-16,6-1 5 15,16-7-2-15,-9 12 3 16,7 3 0-16,-17 22 8 16,-4 6 3-16,-19 17 4 0,-5 10 0 15,-14 8 1-15,1 5-2 16,-4 10 1-16,4 8 3 16,-1 3 4-16,3 12 5 15,-6 1 4-15,2 13 3 16,-6-2-1-16,-3 17 4 15,-4-1 5-15,-2 7-2 16,-5-12-4-16,-1 1 4 16,-3-20-3-16,1-11 6 15,-1-14 11-15,-1-8-145 16,-5-28 61-16</inkml:trace>
  <inkml:trace contextRef="#ctx0" brushRef="#br0" timeOffset="89123.08">14316 2476 972 0,'5'-12'173'0,"-5"4"15"0,3 9-325 15,8 2-85-15,-2 5-63 16,4 8-30-16</inkml:trace>
  <inkml:trace contextRef="#ctx0" brushRef="#br0" timeOffset="89463.15">14515 2661 1115 0,'1'0'137'0,"0"0"112"16,5-1-367-16,10-4-64 15,3-1 12-15,38-3-12 16,-40 14 28-16,1 6 21 16,-7 8 81-16,3 6 12 15,-3 4 26-15,2 8 3 16,1-3 0-16,-1 4 3 16,-2-4 1-16,-1-2 5 0,-1-5 3 15,-3-7 8-15,0-5 5 16,-2-7 16-16,-1-6 3 15,1-5 9-15,-4 2 2 16,1-4-97-16,13-35-60 16,57-84-13-16</inkml:trace>
  <inkml:trace contextRef="#ctx0" brushRef="#br0" timeOffset="90069.81">14984 2469 355 0,'15'-46'94'16,"2"1"24"-16,3 15-97 0,0 0-21 15,-1 13-4-15,-4 6-7 16,-2 12-6-16,4 9 0 15,-1 6 0-15,8 19 5 16,-2 9 12-16,3 16 3 16,-3-2 0-16,4 14-1 15,-7-11-4-15,3-3-2 16,-2-17 1-16,-3-9 2 16,-4-11 2-16,0-8 6 15,-5-10-4-15,3-8 8 16,4-8 11-16,8-22 7 15,1-6 3-15,5-16 28 16,-6 2 47-16,-4 0 41 16,-15 15 6-16,-3 8 36 15,-5 15-16-15,-2 3-51 16,0 7-52-16,2 5-32 0,0 2-54 16,3 0-30-16,0 0-14 15,0 0-7-15,0 1 13 16,-2 13 4-16,1 13 18 15,2 45 5-15,9-36 8 16,6 5-4-16,3-4 5 16,5 8 3-16,2-6 3 15,7 6 3-15,-1-2 6 0,6 10 3 16,-4-4 0-16,1 17 1 16,-5 0-3-16,1 12 0 15,-6-6-1-15,0 11 2 16,-4-9-2-16,1 9 2 15,-3-5 0-15,-1 8 1 16,-2-19-3-16,-5-10 2 16,-7-23 5-16,-5-12 29 15,-7-19 15-15,-18-12 6 16,-5-7 29-16,-13-22 1 16,-4-14-30-16,-6-31-28 15,16-13-34-15,17-45-48 16,16 0-9-16,20-14-19 15,21 17-41-15,22-5-170 16,3 42 47-16</inkml:trace>
  <inkml:trace contextRef="#ctx0" brushRef="#br0" timeOffset="91661.82">15937 2881 293 0,'0'-12'301'0,"-4"-9"-76"16,-8-19 40-16,1-8-163 16,-6-25-12-16,2-5-20 15,-5-7 44-15,0 5-41 16,-5-13-5-16,1 12-15 16,-5-11-68-16,2 3-16 15,0-6 13-15,3 17-1 0</inkml:trace>
  <inkml:trace contextRef="#ctx0" brushRef="#br0" timeOffset="93091.22">15867 2705 71 0,'-5'5'-5'0,"3"-3"5"16,0-1-27-16</inkml:trace>
  <inkml:trace contextRef="#ctx0" brushRef="#br0" timeOffset="94344.14">15838 2947 612 0,'-11'0'126'0,"-1"-1"54"15,10 1-181-15,1 1-25 16,1-1-3-16,-2-1-4 16,2-1 6-16,0 1 4 15,0 0 14-15,0-1 11 16,7-17 13-16,15-52 11 15,-17 33 7-15,-1-12 10 16,0 2 0-16,2-10 5 16,2 1-11-16,-1-13-5 15,-2 10-1-15,-5-6 1 16,-4 4 1-16,-8-10 10 16,-2 7-1-16,-3-17-6 15,0 6-9-15,-5-18-13 16,1 4-12-16,-2-13 4 0,0 15 22 15,0-2 11-15,5 23 3 16,0 13 11-16,4 22 6 16,2 5-8-16,3 11-10 15,1 6-6-15,1 5-22 16,2 0-26-16,2 4-26 16,1 3-32-16,1-2-6 15,0 0 6-15,0 2 14 16,-3 38 2-16,-8 59 29 0,5-14 11 15,3 5 3-15,3 13 3 16,1-11 5-16,5 9 0 16,1-15 2-16,-1 7-1 15,2-16 1-15,4 7 2 16,-2-13 2-16,1 1-1 16,2-13 1-16,0 1-6 15,5-16-5-15,3-8-12 16,2-17 0-16,9-12 1 15,3-17 5-15,12-17 10 16,1-7 12-16,7-14 2 16,-6 3 2-16,-5 2 6 15,-15 13 2-15,-7 5 15 16,-11 10 7-16,-5 4 3 0,-5 3-8 16,1-4-10-16,-1 2-19 15,2-6-19-15,1 4-11 16,0-2-49-16,-1 6-86 15,2 5-51-15,-1 10 7 16,3 4 3-16,2 6 42 16,5 6 39-16,2-1 66 15</inkml:trace>
  <inkml:trace contextRef="#ctx0" brushRef="#br0" timeOffset="95509.16">16249 1445 881 0,'-11'-24'164'16,"8"15"87"-16,-1 5-296 15,4 7-14-15,0-3-32 16,0 0 2-16,-1 1-3 16,-1 13 28-16,-4 25 19 15,-4 56 35-15,4-18-3 16,6-3 2-16,-1 15-1 15,3-6 0-15,5 5-5 16,0-10 5-16,4 7 7 16,3-15 1-16,2 2 3 15,2-19 2-15,2-5 1 16,-3-19-4-16,1-4-6 16,-2-13-1-16,4-7 3 15,-2-14 4-15,8-11 5 0,0-14 8 16,10-18 1-16,-3-9 0 15,6-22 1-15,-5 5-4 16,-3-11 5-16,-10 6 1 16,-6-13 4-16,-10 11 3 15,-6-13-3-15,-4 14 26 16,-3 3 21-16,1 24-1 16,1 13 7-16,1 18 12 15,-1 9-26-15,2 8-31 16,2 5-31-16,-2 8-27 0,1 9-16 15,-2 3-10-15,-1 15-5 16,-4 8 28-16,-1 18 13 16,1 7 4-16,0 16-1 15,3-4 15-15,3 1-6 16,6-14 4-16,3 2 3 16,6-12 9-16,2-1-4 15,4-7 3-15,2 0-14 16,3-16-10-16,6-11-6 15,-2-17 2-15,14-19 1 16,-2-14 10-16,2-23-7 16,-4-3 0-16,-2-15 0 15,-11 6 0-15,-4-10 4 16,-8 12 15-16,-2-5 3 16,-4 9-4-16,-3-4-59 15,-3 11-26-15,-6-8 6 0,-3 3 14 16,-2-4 38-16,1 11 86 15,1 6 42-15,4 19-1 16,1 5-13-16,4 15-37 16,1 7-47-16,-1 3-29 15,1-3-13-15,0 1-1 16,1 14-3-16,5 18 13 0,11 49 4 16,-9-30 4-16,2 11-7 15,-1-5 0-15,2 15 6 16,-3-1 5-16,4 18 6 15,-3-5 9-15,4 20 15 16,-4-2 5-16,0 18 12 16,0-13 1-16,4 15-8 15,-5-15-25-15,2 10-60 16,2-24-65-16,-4-4-5 16,-5-24-69-16</inkml:trace>
  <inkml:trace contextRef="#ctx0" brushRef="#br0" timeOffset="96707.58">17039 1959 80 0,'4'-42'91'16,"0"5"14"-16,0 10-21 15,1 0-2-15,0 6-28 16,3-1-25-16,4 5-36 15,5 1-7-15,2 6-1 16,4 5-3-16,-4 6 3 0,3 11-2 16,-5 5 1-16,2 10-1 15,-5 1 5 1,-3 12 6-16,-4-5 6 0,-8 13 14 16,-8-3 6-16,-12 6 6 15,-7-2 3-15,-10-2 9 16,0-12-10-16,-7-5-1 15,11-15 26-15,4-11 19 16,10-5-16-16,9-13-10 16,13-6-3-16,12-10-38 15,7 0-25-15,13-4-2 16,3 9 9-16,9 5-7 16,-4 10 2-16,6 4 1 15,-6 5 4-15,8 1 0 0,-2 0 8 16,8-5 3-1,-3 0 2-15,1-10-4 0,-10 0 3 16,-5-10 2-16,-13 0 2 16,-3-17 1-16,-7-2 2 15,0-23-74-15,-6 1 1 16,0-16 1-16,-9 12 7 16,-7-11 16-16,-4 15 75 15,-5-7 29-15,-4 11 12 16,-3-7 4-16,2 16 24 15,-4 8 22-15,5 15-37 0,0 10-23 16,8 14-19-16,1 5-58 16,0 8-31-16,0 17-2 15,-2 8 3-15,-1 23-3 16,2 10 18-16,3 19 0 16,5 3 9-16,0 22 8 15,3-5 10-15,7 9 4 16,4-14 4-16,7 0-3 15,7-23-1-15,10 1 0 16,0-14-2-16,8-1-6 16,-1-14-10-16,6-11-35 15,-3-19-6-15,10-22 1 16,-5-22 7-16,14-34 10 16,-2-12 37-16,6-19 5 15,-9 0 0-15,0-21-1 16,-15 17 1-16,-5-3 2 15,-13 17 2-15,-5 6 24 0,-13 29 36 16,-9 5-3-16,-7 15-8 16,-6 2 30-16,-4 11-35 15,-3 3-41-15,1 5 1 16,-3 8-1-16,2 6-37 16,-1 4 5-16,4 9 5 0,-6 11-2 15,-1 3 9-15,-6 15 0 16,4 3 4-16,-2 10-1 15,6-3 3-15,7 2-1 16,8-14-3-16,4-8-36 16,6-14 0-16,3-9 0 15,0-12 5-15,4-6 15 16,4-6 36-16,7-11 6 16,4-12 2-16,8-14-3 15,-5-2-6-15,1-10 0 16,-6 8-5-16,-4 5-2 15,-3 13-2-15,4 6-3 16,-3 10-2-16,6-1-3 16,2 3 0-16,2 2-3 15,-1 3 0-15,1 5-1 0,-5 4 3 16,3 6 2-16,-3 2 2 16,2 7 4-16,-2 1 4 15,1 5 1-15,-6-4-1 16,-1 3 0-16,-5-4-3 15,-3-2-13-15,-5-6-38 16,0-1-84-16,-1-7 4 0</inkml:trace>
  <inkml:trace contextRef="#ctx0" brushRef="#br0" timeOffset="97779.21">18097 1544 156 0,'-2'-5'23'0,"5"2"20"15,0 1-49-15,-3 1-2 16,0 0 2-16,1 0 0 0,14-4 0 16,18-4 0-16,37-7 4 15,-29 14-5-15,-4 4-1 16,0 5-7-16,-10 3-1 15,-2 4 0-15,-8 2 4 16,-4 7 8-16,-6 0 7 16,-9 11 9-16,-11-1 5 15,-14 10-22-15,-9-3-19 0,-15-1 38 16,2-11 1-16,-5-6 10 16,8-13 21-16,0-4-46 15,10-10-6 1</inkml:trace>
  <inkml:trace contextRef="#ctx0" brushRef="#br0" timeOffset="98991.4">19002 1307 778 0,'2'-1'148'16,"-11"-2"53"-16,-6 2-241 16,-14 3-6-16,-7 6 0 15,-10 8 3-15,2 3 26 16,-5 4 5-16,11-1 4 15,2 3-1-15,8-2 0 16,0 5-2-16,9-1 3 0,3 3 0 16,7-2 2-16,5-3-14 15,5-7-5-15,6-1-18 16,5-9-1-16,11-6 1 16,2-5 15-16,12-8 8 15,1-7 18-15,8-6 1 16,-8-4 0-16,3-3 1 15,-7 4 0-15,5-4 0 16,-5 4 3-16,-1 0 0 16,-6 5 0-16,-7 7 7 15,-11 7 2-15,-4 1 0 16,-4 7-4-16,-2 5-8 16,0-5-6-16,0 1-4 15,1 0-2-15,0 21 4 16,-1 36 7-16,3-35-2 15,0-2 1-15,3-1-2 0,0-6 1 16,3-1-3-16,2-7 1 16,6-1-2-16,7-6 3 15,18-9 2-15,6-6 4 16,17-9 1-16,5-3 3 16,4-14 0-16,-10 3 0 15,-7-4 3-15,-18 8 2 0,-7-5 6 16,-11 16 2-16,-6 3 9 15,-7 10 10-15,-3-1 30 16,-6 7 4-16,-7-2-3 16,-4 1-8-16,-7 1-12 15,0 1-30-15,-5 4-12 16,2 5-4-16,-7 12-7 16,-2 6-4-16,-4 16-6 15,3 0 0-15,2 8-1 16,8-4 6-16,10 0-6 15,7-15 1-15,9 1-14 16,5-9-5-16,7-6-11 16,3-9 6-16,9-5 2 15,4-11 18-15,15-18 12 16,3-11 12-16,11-21 4 0,-5-6 3 16,-2-9 6-16,-18 5 4 15,-9-8 3-15,-15 15 5 16,-13-1 26-16,-10 5 12 15,-8-7 29-15,-3 12 8 16,-4-7 16-16,5 5-21 16,1 5-11-16,5 16-31 15,2 8-9-15,5 9-26 16,3 11-19-16,3 4-22 16,1 8-33-16,1-3-18 15,-1-1-10-15,1 1 3 0,0 38 0 16,0 57 24-16,1-4 15 15,3 6 12-15,7 16 13 16,5-9 13-16,11-4 5 16,8-27 1-16,9-14-1 15,1-25-2-15,5-17 1 16,-7-19 0-16,2-11 5 16,-11-7 3-16,0-8 5 15,-9 0 0-15,-3-4 1 16,-7 0-4-16,2-2-2 15,-6 6-5-15,0 0 1 16,-3 12-1-16,-1 4 4 0,-6 5-12 16,-1 4-80-16,-1 3-63 15,1-1-147-15,-2 0-54 16</inkml:trace>
  <inkml:trace contextRef="#ctx0" brushRef="#br0" timeOffset="100198.06">14315 4134 1109 0,'-11'-7'190'0,"8"0"97"16,-6 4-349-16,-7 5-37 0,-5 7-5 15,-12 14 0-15,-4 6 24 16,-5 17 6-16,6 7 43 15,1 12 9-15,12-5 6 16,2 7-2-16,10-8 4 16,7 3-3-16,8-15-2 15,9-1-12-15,7-11 1 16,11-6-4-16,4-18 6 16,14 1 3-16,2-10 14 15,12-4 5-15,1-3 6 16,13 0 0-16,-5-1 3 0,11 1-2 15,-11 4 1-15,3 3 1 16,-15 4 0-16,-6 7-5 16,-18 2-1-16,-8 3-4 15,-12 0-3-15,-9 7 0 16,-10-2 6-16,-8 8 5 16,-5 0 8-16,-6 0 11 15,0-7 54-15,-2-3 13 16,3-12-2-16,-1-4 31 15,2-6-6-15,-4-4-59 16,0-5-12-16,-2-4-8 16,1-2-30-16,2-4-3 0,8 4-1 15,7-6-14-15,9 0-2 16,13-5-16-16,10 0-2 16,13-10 4-16,6 0 11 15,5-3 2-15,-4 5 11 16,-2 3-3-16,-11 9 0 15,-4 6-2-15,-7 9 3 16,-3 3-2-16,-2 6 4 16,5 4-5-16,-2 5-2 15,4 5-2-15,-2 6 1 0,1 4-7 16,-7 2 5-16,-1 5 4 16,-2-1 5-16,-1 10 4 15,-3-6 8-15,-2 6 5 16,-5-7 1-16,-4 1-3 15,-6-13-43-15,-6-4-156 16,-3-13 33-16</inkml:trace>
  <inkml:trace contextRef="#ctx0" brushRef="#br0" timeOffset="101960.37">15249 4660 449 0,'3'-10'96'0,"0"-7"40"15,1 0-133-15,2-1-8 16,2 1-1-16,3 4-9 16,0 5-3-16,4 2-6 15,0 4 0-15,4 3-8 16,0 3 5-16,1 8-2 15,-2 4 2-15,4 7-1 16,-1 2 9-16,1 7 6 16,0-4 6-16,2 5 6 15,-6-8 9-15,1 0 4 16,-7-7 4-16,-4-7 10 16,-3-7 4-16,-1-2 24 0,-3-3 13 15,-1 0 20-15,0-1-10 16,0 0-11-16,0-4-27 15,5-31-19-15,13-41-25 16,-2 26-2-16,0 10 2 16,2-5-6-16,2 14-1 15,3 2-6-15,-2 9 0 16,3 1-4-16,-2 6 5 16,1 4-2-16,-4 7 3 15,0 7-5-15,-3 6 5 0,4 7-1 16,-3 5 5-16,4 5 4 15,-1 0 8-15,1 0 0 16,1-2 3-16,4-3-1 16,-1-5 0-16,6-3-1 15,-2-10 0-15,6-8-3 16,-2-6 0-16,3-14 1 16,-4-4-1-16,7-10 1 15,-2-3 3-15,5-10 2 16,-3 7 1-16,0-6 1 15,-9 8 2-15,-6 3 7 16,-10 11 12-16,-6-1 39 16,-7 12 12-16,-4 3 38 15,-4 3-2-15,-2 4-7 16,-5 5-50-16,-9 6-20 16,-1 4-41-16,-8 10-9 15,4 5-10-15,-4 6 2 16,13-1 5-16,0 2-3 0,8-6 0 15,2 0-50-15,8-7 1 16,4-2-9-16,6-4 1 16,6-4-2-16,2-3 52 15,7-6 5-15,-1-4 13 16,3-7 7-16,-2 0 4 0,1-7 6 16,-7-1 4-1,-4-1 7-15,-6 5 2 0,-3 2 1 16,-4 4-2-16,0 6 1 15,-1 4-6-15,-1 2-11 16,1 0-9-16,0 0-16 16,0 0-7-16,0 1-10 15,0 5 4-15,8 21 1 16,15 44 13-16,-2-21 2 16,-1 7 8-16,11 20 2 15,5 3 7-15,7 19 5 16,-1-1 1-16,11 18 6 15,-5-11 1-15,-4 7-1 16,-10-20-7-16,-6-5-3 16,-18-29-7-16,-5-12 7 15,-7-20 7-15,-5-5 15 0,0-11 10 16,-3-3 53-16,2-6 19 16,-3-8-32-16,-2-13-71 15,-2-15 32-15,1-7-53 16,-2-25-32-16,7-2 32 15,6-11 64-15,6 2-40 16,5-14 5-16,1 16 7 0,3-31-8 16,0 2-3-16,-2-13 1 15,-7 1-3-15,2-34-3 16,-2 23 2-16,-6-5-1 16,-4 12 0-16,0 5 40 15,-2 38 10-15,-4 7 2 16,2 18 9-16,-1 11 6 15,2 12-40-15,-1 6-14 16,2 11-19-16,2 5-41 16,2 5-22-16,2 4-22 15,0 4 0-15,1-5 1 16,0 5 28-16,-9 35 9 16,-6 48 16-16,14-17 2 15,6 0 14-15,7 16 4 16,1-7 6-16,12 13 3 0,1-12 7 15,13 0-5-15,3-16-2 16,11-10-4-16,-1-18-2 16,12-8-8-16,-9-12 4 15,6-12-1-15,-7-9 6 16,0-12 6-16,-11-8 6 16,4-19 5-16,-5-5 5 15,-2-19 5-15,-8-1 0 16,-5-12 6-16,-9 14 26 15,-10 6 23-15,-9 15-1 0,-5 9 32 16,-2 13 5-16,-5 1-13 16,2 6-29-16,1 7-14 15,1 5-40-15,2 3-35 16,1 8-25-16,1 6-14 16,1 5 3-16,4 7-4 15,5 2 17-15,11 9 3 16,7-5 19-16,16 4 5 15,4-6 10-15,17-5-3 16,-3-14-18-16,16-18-202 16,-11-15 52-16</inkml:trace>
  <inkml:trace contextRef="#ctx0" brushRef="#br0" timeOffset="105097.56">17860 3636 568 0,'-15'-48'416'0,"-1"9"-85"15,-3-5-11-15,-5-4-325 16,0 1 15-16,5 14 2 15,1 5-14-15,7 13-10 16,5 6-29-16,5 8-19 16,0 1-28-16,1 0-12 15,0 0-11-15,0 1 24 16,1 6 2-16,9 25 25 0,21 56 19 16,-10-32 23-16,7 18 8 15,-3-5 13-15,4 3 9 16,-6-17 5-16,-1-2 3 15,-7-22-2-15,-4-10 27 16,-5-11 5-16,-3-6 4 16,-5-9-4-16,0-28-258 15,1-19 67-15,-6-15-286 16,-2-3 380-16,-4-20 495 16,0 18-431-16,-6 12 251 15,3 11-226-15,-5-3-48 16,1 16 94-16,2-2-5 15,4 1-143-15,7-12-45 16,8 5 10-16,5 1-5 16,6 11 3-16,8 1 38 15,2 13 36-15,14 7-1 0,6-1 3 16,9 9 3-16,-3 10 7 16,1 11-1-16,-12 8 1 15,0 9-4-15,-13 3 3 16,0 15-2-16,-10-1 8 15,-6 13 0-15,-8-1 5 16,-9 16 2-16,-7-7 4 0,-8 11 1 16,0-14 2-16,-9 3-2 15,3-19-1-15,0-2 1 16,6-17 2-16,3-5 3 16,10-12-12-16,4-6-15 15,6-13-7-15,11-13-5 16,7-12-4-16,12-17 8 15,5-13 17-15,8-18 2 16,0-6 4-16,6-12 2 16,-7 9-2-16,0-3 3 15,-10 19 2-15,-4 13 7 16,-13 21 1-16,-5 9 5 16,-5 16 0-16,-2 4 0 15,-2 4-10-15,1 2-16 16,-2-2-9-16,1 1-18 15,-2 8-6-15,1 23-2 16,-3 42 10-16,-2-23 6 0,0-5 14 16,2 9 7-16,2-6 6 15,6 0 4-15,4-12 1 16,6-6 2-16,1-13-1 16,5-10 6-16,2-8 6 15,14-14 6-15,0-13 3 16,13-19 4-16,0-4-2 15,-2-10-1-15,-16 10 12 16,-5 7 104-16,-18 19 20 0,-8 9 38 16,-6 7 11-16,-7-4-54 15,-5-3-137-15,-14-4-78 16,-10 3-64-16,-13 3 4 16,2 4 46-16,3 4 31 15,13 4 57-15,13-3 32 16,15 0-17-16,6 0-36 15,5-2-13-15,11-5-7 16,7-1-12-16,11-7-7 16,5 0 25-16,7-1 7 15,-10 5 3-15,-2 6-1 16,-9 4 3-16,-4 5-8 16,-5 4-6-16,0 5-11 15,-2 1-3-15,2 10-5 0,-1 4 7 16,3 8 5-16,-3 1 10 15,4 4 2-15,-1-5 6 16,4-1 1-16,-3-9 7 16,5 0 1-16,-3-9 3 15,5-4 1-15,-2-9 1 16,5-7 5-16,1-6 1 16,4-5 7-16,-1-4 1 0,-2-7 17 15,-9 1 1-15,-3-12 6 16,-6-3-6-16,-6-4 34 15,-1 6 7-15,-2 2 1 16,-1 18-4-16,0 6-3 16,-1 9-38-16,1 4-31 15,-3 0-13-15,3 2-17 16,-1 0-15-16,1 0-27 16,0 0 2-16,0 2-4 15,8 22 17-15,19 46 13 16,-10-32 33-16,6 8 4 15,2-11 7-15,5-5-2 16,-2-9 2-16,1-10-3 16,-4-10 1-16,3-7 6 15,-2-11 4-15,7-13 6 0,-6-1 4 16,-1-7 30-16,-9 0 2 16,-7-14-3-16,-10 7 1 15,-3-4 16-15,-3 2-25 16,-3 1 5-16,-3 17 2 15,1 9 1-15,2 6-25 16,0 5-18-16,3 5-23 16,2 5-33-16,2 3-15 0,1-4 1 15,1 1 9 1,1 16-2-16,4 10 23 0,16 36 0 16,-3-40-2-1,4 0-8-15,-2-8 12 16,1-4-2-16,-4-8 8 0,5-9 5 15,-2-7 9-15,4-13 2 16,0-4 8-16,3-7 0 16,-5 0 0-16,-1-5 1 15,-5 4 3-15,2-4-2 16,-2 6-2-16,3 7-5 16,-1 5-3-16,4 8-11 15,-2 11-3-15,5 3-7 16,-1 8 0-16,3 7 0 15,-2 4 8-15,3 11 4 16,-6 4 9-16,-2 7 4 0,-2-2 5 16,-4 6 2-16,-5-9 4 15,-1-1 6-15,-3-9 2 16,-2-3 5-16,-1-11 5 16,4-4 3-16,-1-10-3 15,10-10 1-15,1-6-6 16,5-9-1-16,-1-7-2 15,3-9-2-15,-5 4-2 16,1-5-1-16,-3 3-4 16,2 3-4-16,-3 8-1 0,1 6-5 15,-5 9-1-15,2 4-6 16,-3 7-1-16,1 2-5 16,-1 5-1-16,4 7-2 15,1 5 5-15,7 10 3 16,7 5 9-16,13 9 8 15,2-3 6-15,8-2 1 16,-2-11-1-16,-3-12-3 16,-13-9 1-16,-1-12 12 15,-10-11 5-15,1-18 2 16,-2-9 2-16,-1-15-1 16,-5-1-13-16,-2-17-5 15,-9 6-4-15,-3-21-11 16,-6 5-3-16,-7-3 93 0,-6 21 6 15,-2 8 48-15,-1 28-8 16,-1 9 15-16,6 15-102 16,1 4-25-16,3 9-59 15,-3 9-5-15,-1 9-22 16,-4 12-5-16,0 7 14 0,1 17 4 16,4 5 18-1,6 15 7-15,8 1 17 0,8 8 3 16,7-13 8-16,10 0-1 15,5-18-3-15,8-6-7 16,-2-13-1-16,9-5 2 16,-3-11 4-16,7-11 3 15,-2-11 5-15,9-16 6 16,-8-7 0-16,2-10 0 16,-13-1 2-16,-9-6 11 15,-13 4-1-15,-5-9 1 16,-8 7 4-16,-2-6-2 15,0 8-11-15,-1 10 9 16,-2 13 2-16,-1 5-8 16,2 12-11-16,-5 3-16 15,0 5-17-15,-8 10-17 16,-1 5 4-16,-10 17 8 16,3 5 13-16,-4 8 0 0,9-3 11 15,4-2-4-15,11-14-3 16,4-3-6-16,6-10 3 15,6-3-2-15,2-5 7 16,4-4 6-16,0-7 10 16,6-5 6-16,-2-4 5 15,0-5 5-15,-3-2 3 0,-2-4 7 16,-7-1 1 0,-3-5 5-16,-5 3-2 0,-1 0 10 15,-4 6 6-15,0 3 6 16,-3 6-7-16,1 2-9 15,0 4-20-15,1 1-23 16,2 0-15-16,1 2-20 16,0 0-8-16,0 0-23 15,0 0 4-15,0 0 6 16,1 0 18-16,21 4 12 16,50 5 28-16,-20-12 4 15,-1-9 2-15,10-9 2 16,-9-5 1-16,2-10 3 15,-10-3 1-15,4-5 3 16,-12 4-1-16,0-3 3 0,-12 3 1 16,-6-1-1-16,-10 9 30 15,-4 1 9-15,-6 8-12 16,-6 8-8-16,-4 6-9 16,-9 5-44-16,-1 5-15 15,-2 6 0-15,0 4 0 16,-4 9-2-16,9 5 13 15,-3 3-2-15,2 1 10 16,3 7 4-16,2-4 7 0,3-1-61 16,7-3 2-1,2-1-12-15,7-11-8 0,5-5 0 16,4-7 64-16,7-8 4 16,5-6 14-16,10-7 10 15,2-5 1-15,6-5-1 16,-6 5-3-16,0 2-5 15,-13 6-1-15,-2 4-2 16,-11 6-3-16,-1 2-3 16,-5 2 0-16,1 1-7 15,-2 0-1-15,-4-1-3 16,0 0 2-16,1 1 2 16,0 0 7-16,14 16 2 15,36 38 5-15,-32-31 3 16,-4-6 1-16,-2 1-1 15,-3-9 0-15,-2-3 4 16,-2-6 1-16,1-4 3 0,3-9-14 16,15-12-191-16,8-6 60 15</inkml:trace>
  <inkml:trace contextRef="#ctx0" brushRef="#br0" timeOffset="105178.35">22165 1666 692 0,'5'-38'-125'16,"-4"-3"233"-16,-1-3-312 0,-1-11 28 15</inkml:trace>
  <inkml:trace contextRef="#ctx0" brushRef="#br0" timeOffset="105503.48">22127 1298 413 0,'-13'-41'160'15,"-1"1"15"-15,5 7-82 0,-2 2-29 16,0 4-7-16,0 3 32 16,0 6-5-16,-2 2-4 15,0-1-2-15,1 2 21 16,2 3-39-16,-3 1-2 15,9 6-20-15,-1 1-38 16,3 3-42-16,1 1-34 16,1 0-9-16,-1 0-6 15,-1 1 20-15,1 31 9 16,-3 49 31-16,2-9 3 0,4 5 6 16,10 17 3-16,6-4 9 15,14 15 1-15,5-11 6 16,12-1 5-16,-1-15 1 15,2-4-6-15,-8-27-3 16,-2-13-2-16,-11-15 1 16,4-9 8-16,0-16 10 15,17-15 13-15,13-11 7 16,30-34-225-16,-3-12 77 16</inkml:trace>
  <inkml:trace contextRef="#ctx0" brushRef="#br0" timeOffset="112912.32">12565 1357 658 0,'-16'21'177'0,"1"-2"13"16,6-4-161-16,-3 12-81 16,1 9 7-16,-7 20 15 15,2 7 23-15,1 12 0 16,3-3 2-16,-1 7-1 15,4-12 2-15,4 7-3 16,5-7 2-16,9 15-4 16,7-6 1-16,12 11-3 15,4-5 3-15,12 11-1 16,-2-9 4-16,7 17 2 16,-3-11 3-16,5 15-1 15,-11-12 2-15,4 13 0 16,-9-13 0-16,-1 13 1 15,-6-15 0-15,1 11-1 16,-9-13-1-16,-7 7-1 16,-6-18 0-16,-8 3 1 15,-7-19 1-15,-10 6 3 0,-5-11 3 16,-15 17 7-16,-5-6 2 16,-21 5 4-16,1-9-2 15,-16 1 2-15,4-15-4 16,-17 0 1-16,12-10 2 15,-21 0 7-15,16-12 76 0,-2-7 9 16,16-12-2-16,-1-7-6 16,22-10-1-16,-16-5-86 15,9-2-8-15,0-4 33 16,10 0 0-16,-5-4-1 16,15 1-10-16,0-5 21 15,7 3-30-15,3-6-2 16,7 5-6-16,5-1 13 15,7 6-26-15,2-7-9 16,3 4 1-16,2-2-3 16,3 9 0-16,1-2-13 15,2 6-2-15,8 1-13 16,4 2 0-16,9-3-6 16,9 4 9-16,12 1 0 15,4 6 10-15,11 7 1 16,-2 7 9-16,7 12 1 0,-8 2 8 15,8 7 0 1,-11-4 4-16,13 7 0 0,-1-3 4 16,12 7-1-16,-7-5 1 15,10 8-3-15,-13-6-1 16,8 3-2-16,-11-4 0 16,10 7-1-16,-12-3 3 15,10 6-2-15,-12-7 4 16,11 7-1-16,-8-7 3 15,13 6-1-15,-8-3 0 0,8 6-2 16,-11-3 1-16,7 6 0 16,-13-4 1-16,9 3 2 15,-10-7 4-15,8 3-4 16,-9-5 2-16,5 2-2 16,-8-7 0-16,10 7-3 15,-5-8 3-15,14 4-2 16,-4-6 1-16,10 5-2 15,-12-5-1-15,13 2 0 16,-9-8 1-16,17-1-2 16,-8-8 0-16,15 0-3 15,-12-10 0-15,17-1-1 16,-10-3 1-16,17-4 1 0,-9-3 5 16,19 1 2-1,-10-2 1-15,10 0-2 0,-14 2 0 16,14-2 3-16,-14 1-3 15,12-3-1-15,-11 0 1 16,15-1-2-16,-13-1-2 16,17-6 1-16,-15 4 2 15,20-8 1-15,-9-2 4 16,13-4-2-16,-15 1-2 0,17-5-2 16,-16 2-3-16,6-1 1 15,-12 2-2-15,15-3 0 16,-19 4 1-16,12-5 0 15,-12 2 0-15,14-5 0 16,-13 4 1-16,13-3 2 16,-10 3-1-16,17-8-1 15,-15 3 1-15,8-9-1 16,-16 2 1-16,9-5 1 16,-19 9-1-16,10-4-1 15,-12 6 5-15,13-7-3 16,-6 4 2-16,24-9 1 15,-10 0 0-15,22-16-2 16,-11 2-1-16,10-11-6 16,-24 4 2-16,12-9 1 15,-21 15-3-15,8-2 2 16,-14 6 5-16,29-19 10 0,1 1 2 16,19-11-6-16,-6 2 3 15,23-7-16-15,-25 14-4 16,15-11-6-16,-17 8 3 15,15-11-6-15,-23 10 14 16,17-4-4-16,-27 15 5 0,3-11 4 16,-17 5 3-16,17-10-2 15,-16 12 4-15,9-4-5 16,-15 14 2-16,9-8-2 16,-22 13 3-16,-5-6-4 15,-16 11 3-15,-3 1 1 16,-21 19 2-16,-7 3 3 15,-16 11 4-15,-6 4-1 16,-9 9 0-16,-2 0 1 16,-1 2-4-16,-1 1-1 15,-2 2 1-15,0 0 0 16,-1-1-5-16,0 1-5 16,-1 1-6-16,2 0-65 15,-1 0-184-15,0 0-18 16,0 1-112-16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5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8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02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1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6F3F-5444-4D2A-B453-A9D7C4DBA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BFC71-9D19-4D9E-89D5-F1651408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7400" dirty="0"/>
              <a:t>File Operations With</a:t>
            </a:r>
            <a:br>
              <a:rPr lang="en-IN" sz="7400" dirty="0"/>
            </a:br>
            <a:r>
              <a:rPr lang="en-IN" sz="7400" dirty="0"/>
              <a:t>Spring Boot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75C4-A330-4B95-99DF-CB2A2B5DA131}"/>
              </a:ext>
            </a:extLst>
          </p:cNvPr>
          <p:cNvSpPr txBox="1"/>
          <p:nvPr/>
        </p:nvSpPr>
        <p:spPr>
          <a:xfrm>
            <a:off x="2657476" y="4714595"/>
            <a:ext cx="70961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600" dirty="0" err="1">
                <a:latin typeface="Algerian" panose="04020705040A02060702" pitchFamily="82" charset="0"/>
              </a:rPr>
              <a:t>UPLOaD</a:t>
            </a:r>
            <a:r>
              <a:rPr lang="en-IN" sz="3600" dirty="0">
                <a:latin typeface="Algerian" panose="04020705040A02060702" pitchFamily="82" charset="0"/>
              </a:rPr>
              <a:t> | DOWNLOAD | RENDER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F4498-C0DE-417D-AC28-BE5605B23AFD}"/>
              </a:ext>
            </a:extLst>
          </p:cNvPr>
          <p:cNvSpPr/>
          <p:nvPr/>
        </p:nvSpPr>
        <p:spPr>
          <a:xfrm>
            <a:off x="4274308" y="5397834"/>
            <a:ext cx="364338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IN" sz="2400" b="1" dirty="0">
                <a:solidFill>
                  <a:srgbClr val="92D050"/>
                </a:solidFill>
                <a:latin typeface="Colonna MT" panose="04020805060202030203" pitchFamily="82" charset="0"/>
              </a:rPr>
              <a:t>#RandomButAwesome_GL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14:cNvPr>
              <p14:cNvContentPartPr/>
              <p14:nvPr/>
            </p14:nvContentPartPr>
            <p14:xfrm>
              <a:off x="8563680" y="739080"/>
              <a:ext cx="1623960" cy="46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4320" y="729720"/>
                <a:ext cx="1642680" cy="4641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E3B5CE-4153-4EEB-82CB-30792EEC18E6}"/>
              </a:ext>
            </a:extLst>
          </p:cNvPr>
          <p:cNvSpPr/>
          <p:nvPr/>
        </p:nvSpPr>
        <p:spPr>
          <a:xfrm>
            <a:off x="2200275" y="342900"/>
            <a:ext cx="7553325" cy="1524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solidFill>
                  <a:srgbClr val="FF0000"/>
                </a:solidFill>
                <a:latin typeface="Algerian" panose="04020705040A02060702" pitchFamily="82" charset="0"/>
              </a:rPr>
              <a:t>Integration test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4FF8EC-8FD6-4C3F-A1AE-78E8AE179319}"/>
                  </a:ext>
                </a:extLst>
              </p14:cNvPr>
              <p14:cNvContentPartPr/>
              <p14:nvPr/>
            </p14:nvContentPartPr>
            <p14:xfrm>
              <a:off x="662400" y="1369440"/>
              <a:ext cx="10018440" cy="2766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4FF8EC-8FD6-4C3F-A1AE-78E8AE1793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040" y="1360080"/>
                <a:ext cx="10037160" cy="27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88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9592-6CC0-473C-981F-02100D9A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Use cases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13A4-FF2B-44FA-8177-B28041B6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entury" panose="02040604050505020304" pitchFamily="18" charset="0"/>
              </a:rPr>
              <a:t>File upload/download to (local file system or </a:t>
            </a:r>
            <a:r>
              <a:rPr lang="en-US" dirty="0" err="1">
                <a:latin typeface="Century" panose="02040604050505020304" pitchFamily="18" charset="0"/>
              </a:rPr>
              <a:t>db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Single file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Multiple file</a:t>
            </a:r>
          </a:p>
          <a:p>
            <a:r>
              <a:rPr lang="en-US" dirty="0">
                <a:latin typeface="Century" panose="02040604050505020304" pitchFamily="18" charset="0"/>
              </a:rPr>
              <a:t>Render file in the browser</a:t>
            </a:r>
          </a:p>
          <a:p>
            <a:r>
              <a:rPr lang="en-US" dirty="0">
                <a:latin typeface="Century" panose="02040604050505020304" pitchFamily="18" charset="0"/>
              </a:rPr>
              <a:t>File types – pdf/jpg/</a:t>
            </a:r>
            <a:r>
              <a:rPr lang="en-US" dirty="0" err="1">
                <a:latin typeface="Century" panose="02040604050505020304" pitchFamily="18" charset="0"/>
              </a:rPr>
              <a:t>png</a:t>
            </a:r>
            <a:r>
              <a:rPr lang="en-US" dirty="0">
                <a:latin typeface="Century" panose="02040604050505020304" pitchFamily="18" charset="0"/>
              </a:rPr>
              <a:t>/doc/excel etc..</a:t>
            </a:r>
          </a:p>
          <a:p>
            <a:r>
              <a:rPr lang="en-US" dirty="0">
                <a:latin typeface="Century" panose="02040604050505020304" pitchFamily="18" charset="0"/>
              </a:rPr>
              <a:t>Deriving content type dynamically</a:t>
            </a:r>
          </a:p>
          <a:p>
            <a:r>
              <a:rPr lang="en-US" dirty="0">
                <a:latin typeface="Century" panose="02040604050505020304" pitchFamily="18" charset="0"/>
              </a:rPr>
              <a:t>File size constraints</a:t>
            </a:r>
          </a:p>
          <a:p>
            <a:r>
              <a:rPr lang="en-US" dirty="0">
                <a:latin typeface="Century" panose="02040604050505020304" pitchFamily="18" charset="0"/>
              </a:rPr>
              <a:t>Number of files – threshold</a:t>
            </a:r>
          </a:p>
          <a:p>
            <a:r>
              <a:rPr lang="en-US" dirty="0">
                <a:latin typeface="Century" panose="02040604050505020304" pitchFamily="18" charset="0"/>
              </a:rPr>
              <a:t>ZIP files</a:t>
            </a:r>
          </a:p>
        </p:txBody>
      </p:sp>
    </p:spTree>
    <p:extLst>
      <p:ext uri="{BB962C8B-B14F-4D97-AF65-F5344CB8AC3E}">
        <p14:creationId xmlns:p14="http://schemas.microsoft.com/office/powerpoint/2010/main" val="34213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14:cNvPr>
              <p14:cNvContentPartPr/>
              <p14:nvPr/>
            </p14:nvContentPartPr>
            <p14:xfrm>
              <a:off x="431640" y="17280"/>
              <a:ext cx="11478960" cy="642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7920"/>
                <a:ext cx="1149768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52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14:cNvPr>
              <p14:cNvContentPartPr/>
              <p14:nvPr/>
            </p14:nvContentPartPr>
            <p14:xfrm>
              <a:off x="1602360" y="1233360"/>
              <a:ext cx="9214200" cy="310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000" y="1224000"/>
                <a:ext cx="923292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51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7F961F-1522-4C37-BE15-5D4F3898AB0B}"/>
              </a:ext>
            </a:extLst>
          </p:cNvPr>
          <p:cNvSpPr/>
          <p:nvPr/>
        </p:nvSpPr>
        <p:spPr>
          <a:xfrm>
            <a:off x="3657600" y="2390775"/>
            <a:ext cx="282892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Controller</a:t>
            </a:r>
            <a:endParaRPr lang="en-IN" sz="3200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3C812-4108-4785-B37F-499D4F0E7831}"/>
              </a:ext>
            </a:extLst>
          </p:cNvPr>
          <p:cNvSpPr/>
          <p:nvPr/>
        </p:nvSpPr>
        <p:spPr>
          <a:xfrm>
            <a:off x="7362828" y="2390775"/>
            <a:ext cx="2266948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Service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833D1E-926B-4458-B33B-9B2D407883B4}"/>
              </a:ext>
            </a:extLst>
          </p:cNvPr>
          <p:cNvSpPr/>
          <p:nvPr/>
        </p:nvSpPr>
        <p:spPr>
          <a:xfrm>
            <a:off x="9629776" y="733426"/>
            <a:ext cx="1790700" cy="1333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File System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4320E93-3644-4780-8D7D-6EA5DBC58309}"/>
              </a:ext>
            </a:extLst>
          </p:cNvPr>
          <p:cNvSpPr/>
          <p:nvPr/>
        </p:nvSpPr>
        <p:spPr>
          <a:xfrm>
            <a:off x="9867900" y="4791075"/>
            <a:ext cx="1895475" cy="162877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Database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1024A1-1BF0-476C-A7A3-2AE5226167C8}"/>
                  </a:ext>
                </a:extLst>
              </p14:cNvPr>
              <p14:cNvContentPartPr/>
              <p14:nvPr/>
            </p14:nvContentPartPr>
            <p14:xfrm>
              <a:off x="363600" y="136080"/>
              <a:ext cx="11715840" cy="6649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1024A1-1BF0-476C-A7A3-2AE5226167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240" y="126720"/>
                <a:ext cx="11734560" cy="66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785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13077</TotalTime>
  <Words>73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Century</vt:lpstr>
      <vt:lpstr>Colonna MT</vt:lpstr>
      <vt:lpstr>Modern Love</vt:lpstr>
      <vt:lpstr>The Hand</vt:lpstr>
      <vt:lpstr>SketchyVTI</vt:lpstr>
      <vt:lpstr>File Operations With Spring Boot</vt:lpstr>
      <vt:lpstr>Use cases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With Spring Boot</dc:title>
  <dc:creator>Arvind Maurya</dc:creator>
  <cp:lastModifiedBy>Arvind Maurya</cp:lastModifiedBy>
  <cp:revision>29</cp:revision>
  <dcterms:created xsi:type="dcterms:W3CDTF">2020-06-05T10:26:44Z</dcterms:created>
  <dcterms:modified xsi:type="dcterms:W3CDTF">2020-06-25T06:35:40Z</dcterms:modified>
</cp:coreProperties>
</file>