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Lst>
  <p:notesMasterIdLst>
    <p:notesMasterId r:id="rId5"/>
  </p:notesMasterIdLst>
  <p:sldIdLst>
    <p:sldId id="256" r:id="rId6"/>
  </p:sldIdLst>
  <p:sldSz cy="32918400" cx="49377600"/>
  <p:notesSz cx="6858000" cy="9144000"/>
  <p:embeddedFontLst>
    <p:embeddedFont>
      <p:font typeface="Source Sans Pro Light"/>
      <p:regular r:id="rId7"/>
      <p:bold r:id="rId8"/>
      <p:italic r:id="rId9"/>
      <p:boldItalic r:id="rId10"/>
    </p:embeddedFont>
    <p:embeddedFont>
      <p:font typeface="Source Sans Pro Black"/>
      <p:bold r:id="rId11"/>
      <p:boldItalic r:id="rId12"/>
    </p:embeddedFont>
    <p:embeddedFont>
      <p:font typeface="Source Sans Pro"/>
      <p:bold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9AA0A6"/>
          </p15:clr>
        </p15:guide>
        <p15:guide id="2" pos="155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55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ansPr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SourceSansProLight-regular.fntdata"/><Relationship Id="rId8" Type="http://schemas.openxmlformats.org/officeDocument/2006/relationships/font" Target="fonts/SourceSansProLight-bold.fntdata"/><Relationship Id="rId11" Type="http://schemas.openxmlformats.org/officeDocument/2006/relationships/font" Target="fonts/SourceSansProBlack-bold.fntdata"/><Relationship Id="rId10" Type="http://schemas.openxmlformats.org/officeDocument/2006/relationships/font" Target="fonts/SourceSansProLight-boldItalic.fntdata"/><Relationship Id="rId13" Type="http://schemas.openxmlformats.org/officeDocument/2006/relationships/font" Target="fonts/SourceSansPro-bold.fntdata"/><Relationship Id="rId12" Type="http://schemas.openxmlformats.org/officeDocument/2006/relationships/font" Target="fonts/SourceSansProBlack-boldItalic.fntdata"/><Relationship Id="rId14" Type="http://schemas.openxmlformats.org/officeDocument/2006/relationships/font" Target="fonts/SourceSansPr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ffde3260_0_8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6effde3260_0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Author list: Don’t split names onto two lines (e.g., “Jimmy [break] Smith”). If that happens, use a new line, unless you need the space. </a:t>
            </a:r>
            <a:r>
              <a:rPr b="1" lang="en-US"/>
              <a:t>Bold the first names of anybody who’s presenting</a:t>
            </a:r>
            <a:r>
              <a:rPr lang="en-US" sz="1200">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Intro/methods/result: </a:t>
            </a:r>
            <a:r>
              <a:rPr b="1" lang="en-US"/>
              <a:t>Do not drop below font size 28</a:t>
            </a:r>
            <a:r>
              <a:rPr lang="en-US" sz="1200">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Do not use color in the sidebars except in graphs/figures. It’ll pull attention from the center and slow interpretation for passersby.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2" name="Google Shape;12;p2"/>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5" name="Shape 45"/>
        <p:cNvGrpSpPr/>
        <p:nvPr/>
      </p:nvGrpSpPr>
      <p:grpSpPr>
        <a:xfrm>
          <a:off x="0" y="0"/>
          <a:ext cx="0" cy="0"/>
          <a:chOff x="0" y="0"/>
          <a:chExt cx="0" cy="0"/>
        </a:xfrm>
      </p:grpSpPr>
      <p:sp>
        <p:nvSpPr>
          <p:cNvPr id="46" name="Google Shape;46;p11"/>
          <p:cNvSpPr txBox="1"/>
          <p:nvPr>
            <p:ph type="title"/>
          </p:nvPr>
        </p:nvSpPr>
        <p:spPr>
          <a:xfrm>
            <a:off x="3703320" y="5387342"/>
            <a:ext cx="41970961" cy="1146048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2C365E"/>
              </a:buClr>
              <a:buSzPts val="14000"/>
              <a:buFont typeface="Source Sans Pro Black"/>
              <a:buNone/>
              <a:defRPr sz="140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7" name="Google Shape;47;p11"/>
          <p:cNvSpPr txBox="1"/>
          <p:nvPr>
            <p:ph idx="1" type="body"/>
          </p:nvPr>
        </p:nvSpPr>
        <p:spPr>
          <a:xfrm>
            <a:off x="6172200" y="17289781"/>
            <a:ext cx="37033201" cy="7947660"/>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4800"/>
              </a:spcBef>
              <a:spcAft>
                <a:spcPts val="0"/>
              </a:spcAft>
              <a:buClr>
                <a:srgbClr val="000000"/>
              </a:buClr>
              <a:buSzPts val="11500"/>
              <a:buFont typeface="Calibri"/>
              <a:buNone/>
              <a:defRPr sz="11500"/>
            </a:lvl1pPr>
            <a:lvl2pPr indent="-228600" lvl="1" marL="914400" algn="ctr">
              <a:lnSpc>
                <a:spcPct val="90000"/>
              </a:lnSpc>
              <a:spcBef>
                <a:spcPts val="4800"/>
              </a:spcBef>
              <a:spcAft>
                <a:spcPts val="0"/>
              </a:spcAft>
              <a:buClr>
                <a:srgbClr val="000000"/>
              </a:buClr>
              <a:buSzPts val="11500"/>
              <a:buFont typeface="Calibri"/>
              <a:buNone/>
              <a:defRPr sz="11500"/>
            </a:lvl2pPr>
            <a:lvl3pPr indent="-228600" lvl="2" marL="1371600" algn="ctr">
              <a:lnSpc>
                <a:spcPct val="90000"/>
              </a:lnSpc>
              <a:spcBef>
                <a:spcPts val="4800"/>
              </a:spcBef>
              <a:spcAft>
                <a:spcPts val="0"/>
              </a:spcAft>
              <a:buClr>
                <a:srgbClr val="000000"/>
              </a:buClr>
              <a:buSzPts val="11500"/>
              <a:buFont typeface="Calibri"/>
              <a:buNone/>
              <a:defRPr sz="11500"/>
            </a:lvl3pPr>
            <a:lvl4pPr indent="-228600" lvl="3" marL="1828800" algn="ctr">
              <a:lnSpc>
                <a:spcPct val="90000"/>
              </a:lnSpc>
              <a:spcBef>
                <a:spcPts val="4800"/>
              </a:spcBef>
              <a:spcAft>
                <a:spcPts val="0"/>
              </a:spcAft>
              <a:buClr>
                <a:srgbClr val="000000"/>
              </a:buClr>
              <a:buSzPts val="11500"/>
              <a:buFont typeface="Calibri"/>
              <a:buNone/>
              <a:defRPr sz="11500"/>
            </a:lvl4pPr>
            <a:lvl5pPr indent="-228600" lvl="4" marL="2286000" algn="ctr">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48" name="Google Shape;48;p11"/>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9" name="Shape 49"/>
        <p:cNvGrpSpPr/>
        <p:nvPr/>
      </p:nvGrpSpPr>
      <p:grpSpPr>
        <a:xfrm>
          <a:off x="0" y="0"/>
          <a:ext cx="0" cy="0"/>
          <a:chOff x="0" y="0"/>
          <a:chExt cx="0" cy="0"/>
        </a:xfrm>
      </p:grpSpPr>
      <p:sp>
        <p:nvSpPr>
          <p:cNvPr id="50" name="Google Shape;50;p12"/>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1" name="Google Shape;51;p12"/>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52" name="Google Shape;52;p12"/>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2">
    <p:spTree>
      <p:nvGrpSpPr>
        <p:cNvPr id="53" name="Shape 53"/>
        <p:cNvGrpSpPr/>
        <p:nvPr/>
      </p:nvGrpSpPr>
      <p:grpSpPr>
        <a:xfrm>
          <a:off x="0" y="0"/>
          <a:ext cx="0" cy="0"/>
          <a:chOff x="0" y="0"/>
          <a:chExt cx="0" cy="0"/>
        </a:xfrm>
      </p:grpSpPr>
      <p:sp>
        <p:nvSpPr>
          <p:cNvPr id="54" name="Google Shape;54;p13"/>
          <p:cNvSpPr txBox="1"/>
          <p:nvPr>
            <p:ph type="title"/>
          </p:nvPr>
        </p:nvSpPr>
        <p:spPr>
          <a:xfrm>
            <a:off x="3368995" y="8206748"/>
            <a:ext cx="42588178" cy="13693139"/>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28800"/>
              <a:buFont typeface="Calibri"/>
              <a:buNone/>
              <a:defRPr sz="288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5" name="Google Shape;55;p13"/>
          <p:cNvSpPr txBox="1"/>
          <p:nvPr>
            <p:ph idx="1" type="body"/>
          </p:nvPr>
        </p:nvSpPr>
        <p:spPr>
          <a:xfrm>
            <a:off x="3368995" y="22029428"/>
            <a:ext cx="42588178" cy="7200899"/>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sz="11500"/>
            </a:lvl1pPr>
            <a:lvl2pPr indent="-228600" lvl="1" marL="914400" algn="l">
              <a:lnSpc>
                <a:spcPct val="90000"/>
              </a:lnSpc>
              <a:spcBef>
                <a:spcPts val="4800"/>
              </a:spcBef>
              <a:spcAft>
                <a:spcPts val="0"/>
              </a:spcAft>
              <a:buClr>
                <a:srgbClr val="000000"/>
              </a:buClr>
              <a:buSzPts val="11500"/>
              <a:buFont typeface="Calibri"/>
              <a:buNone/>
              <a:defRPr sz="11500"/>
            </a:lvl2pPr>
            <a:lvl3pPr indent="-228600" lvl="2" marL="1371600" algn="l">
              <a:lnSpc>
                <a:spcPct val="90000"/>
              </a:lnSpc>
              <a:spcBef>
                <a:spcPts val="4800"/>
              </a:spcBef>
              <a:spcAft>
                <a:spcPts val="0"/>
              </a:spcAft>
              <a:buClr>
                <a:srgbClr val="000000"/>
              </a:buClr>
              <a:buSzPts val="11500"/>
              <a:buFont typeface="Calibri"/>
              <a:buNone/>
              <a:defRPr sz="11500"/>
            </a:lvl3pPr>
            <a:lvl4pPr indent="-228600" lvl="3" marL="1828800" algn="l">
              <a:lnSpc>
                <a:spcPct val="90000"/>
              </a:lnSpc>
              <a:spcBef>
                <a:spcPts val="4800"/>
              </a:spcBef>
              <a:spcAft>
                <a:spcPts val="0"/>
              </a:spcAft>
              <a:buClr>
                <a:srgbClr val="000000"/>
              </a:buClr>
              <a:buSzPts val="11500"/>
              <a:buFont typeface="Calibri"/>
              <a:buNone/>
              <a:defRPr sz="11500"/>
            </a:lvl4pPr>
            <a:lvl5pPr indent="-228600" lvl="4" marL="2286000" algn="l">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56" name="Google Shape;56;p13"/>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2">
    <p:spTree>
      <p:nvGrpSpPr>
        <p:cNvPr id="57" name="Shape 57"/>
        <p:cNvGrpSpPr/>
        <p:nvPr/>
      </p:nvGrpSpPr>
      <p:grpSpPr>
        <a:xfrm>
          <a:off x="0" y="0"/>
          <a:ext cx="0" cy="0"/>
          <a:chOff x="0" y="0"/>
          <a:chExt cx="0" cy="0"/>
        </a:xfrm>
      </p:grpSpPr>
      <p:sp>
        <p:nvSpPr>
          <p:cNvPr id="58" name="Google Shape;58;p14"/>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9" name="Google Shape;59;p14"/>
          <p:cNvSpPr txBox="1"/>
          <p:nvPr>
            <p:ph idx="1" type="body"/>
          </p:nvPr>
        </p:nvSpPr>
        <p:spPr>
          <a:xfrm>
            <a:off x="3394709" y="8763000"/>
            <a:ext cx="20985482"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0" name="Google Shape;60;p14"/>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2">
    <p:spTree>
      <p:nvGrpSpPr>
        <p:cNvPr id="61" name="Shape 61"/>
        <p:cNvGrpSpPr/>
        <p:nvPr/>
      </p:nvGrpSpPr>
      <p:grpSpPr>
        <a:xfrm>
          <a:off x="0" y="0"/>
          <a:ext cx="0" cy="0"/>
          <a:chOff x="0" y="0"/>
          <a:chExt cx="0" cy="0"/>
        </a:xfrm>
      </p:grpSpPr>
      <p:sp>
        <p:nvSpPr>
          <p:cNvPr id="62" name="Google Shape;62;p15"/>
          <p:cNvSpPr txBox="1"/>
          <p:nvPr>
            <p:ph type="title"/>
          </p:nvPr>
        </p:nvSpPr>
        <p:spPr>
          <a:xfrm>
            <a:off x="3401142" y="1752606"/>
            <a:ext cx="42588178"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3" name="Google Shape;63;p15"/>
          <p:cNvSpPr txBox="1"/>
          <p:nvPr>
            <p:ph idx="1" type="body"/>
          </p:nvPr>
        </p:nvSpPr>
        <p:spPr>
          <a:xfrm>
            <a:off x="3401147" y="8069581"/>
            <a:ext cx="20889037" cy="3954779"/>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b="1" sz="11500"/>
            </a:lvl1pPr>
            <a:lvl2pPr indent="-228600" lvl="1" marL="914400" algn="l">
              <a:lnSpc>
                <a:spcPct val="90000"/>
              </a:lnSpc>
              <a:spcBef>
                <a:spcPts val="4800"/>
              </a:spcBef>
              <a:spcAft>
                <a:spcPts val="0"/>
              </a:spcAft>
              <a:buClr>
                <a:srgbClr val="000000"/>
              </a:buClr>
              <a:buSzPts val="11500"/>
              <a:buFont typeface="Calibri"/>
              <a:buNone/>
              <a:defRPr b="1" sz="11500"/>
            </a:lvl2pPr>
            <a:lvl3pPr indent="-228600" lvl="2" marL="1371600" algn="l">
              <a:lnSpc>
                <a:spcPct val="90000"/>
              </a:lnSpc>
              <a:spcBef>
                <a:spcPts val="4800"/>
              </a:spcBef>
              <a:spcAft>
                <a:spcPts val="0"/>
              </a:spcAft>
              <a:buClr>
                <a:srgbClr val="000000"/>
              </a:buClr>
              <a:buSzPts val="11500"/>
              <a:buFont typeface="Calibri"/>
              <a:buNone/>
              <a:defRPr b="1" sz="11500"/>
            </a:lvl3pPr>
            <a:lvl4pPr indent="-228600" lvl="3" marL="1828800" algn="l">
              <a:lnSpc>
                <a:spcPct val="90000"/>
              </a:lnSpc>
              <a:spcBef>
                <a:spcPts val="4800"/>
              </a:spcBef>
              <a:spcAft>
                <a:spcPts val="0"/>
              </a:spcAft>
              <a:buClr>
                <a:srgbClr val="000000"/>
              </a:buClr>
              <a:buSzPts val="11500"/>
              <a:buFont typeface="Calibri"/>
              <a:buNone/>
              <a:defRPr b="1" sz="11500"/>
            </a:lvl4pPr>
            <a:lvl5pPr indent="-228600" lvl="4" marL="2286000" algn="l">
              <a:lnSpc>
                <a:spcPct val="90000"/>
              </a:lnSpc>
              <a:spcBef>
                <a:spcPts val="48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4" name="Google Shape;64;p15"/>
          <p:cNvSpPr txBox="1"/>
          <p:nvPr>
            <p:ph idx="2" type="body"/>
          </p:nvPr>
        </p:nvSpPr>
        <p:spPr>
          <a:xfrm>
            <a:off x="24997413" y="8069581"/>
            <a:ext cx="20991913" cy="3954779"/>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5" name="Google Shape;65;p15"/>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2">
    <p:spTree>
      <p:nvGrpSpPr>
        <p:cNvPr id="66" name="Shape 66"/>
        <p:cNvGrpSpPr/>
        <p:nvPr/>
      </p:nvGrpSpPr>
      <p:grpSpPr>
        <a:xfrm>
          <a:off x="0" y="0"/>
          <a:ext cx="0" cy="0"/>
          <a:chOff x="0" y="0"/>
          <a:chExt cx="0" cy="0"/>
        </a:xfrm>
      </p:grpSpPr>
      <p:sp>
        <p:nvSpPr>
          <p:cNvPr id="67" name="Google Shape;67;p16"/>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8" name="Google Shape;68;p16"/>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2">
    <p:spTree>
      <p:nvGrpSpPr>
        <p:cNvPr id="69" name="Shape 69"/>
        <p:cNvGrpSpPr/>
        <p:nvPr/>
      </p:nvGrpSpPr>
      <p:grpSpPr>
        <a:xfrm>
          <a:off x="0" y="0"/>
          <a:ext cx="0" cy="0"/>
          <a:chOff x="0" y="0"/>
          <a:chExt cx="0" cy="0"/>
        </a:xfrm>
      </p:grpSpPr>
      <p:sp>
        <p:nvSpPr>
          <p:cNvPr id="70" name="Google Shape;70;p17"/>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2">
    <p:spTree>
      <p:nvGrpSpPr>
        <p:cNvPr id="71" name="Shape 71"/>
        <p:cNvGrpSpPr/>
        <p:nvPr/>
      </p:nvGrpSpPr>
      <p:grpSpPr>
        <a:xfrm>
          <a:off x="0" y="0"/>
          <a:ext cx="0" cy="0"/>
          <a:chOff x="0" y="0"/>
          <a:chExt cx="0" cy="0"/>
        </a:xfrm>
      </p:grpSpPr>
      <p:sp>
        <p:nvSpPr>
          <p:cNvPr id="72" name="Google Shape;72;p18"/>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3" name="Google Shape;73;p18"/>
          <p:cNvSpPr txBox="1"/>
          <p:nvPr>
            <p:ph idx="1" type="body"/>
          </p:nvPr>
        </p:nvSpPr>
        <p:spPr>
          <a:xfrm>
            <a:off x="20991913" y="4739647"/>
            <a:ext cx="24997413" cy="23393402"/>
          </a:xfrm>
          <a:prstGeom prst="rect">
            <a:avLst/>
          </a:prstGeom>
          <a:noFill/>
          <a:ln>
            <a:noFill/>
          </a:ln>
        </p:spPr>
        <p:txBody>
          <a:bodyPr anchorCtr="0" anchor="t" bIns="45700" lIns="45700" spcFirstLastPara="1" rIns="45700" wrap="square" tIns="45700">
            <a:noAutofit/>
          </a:bodyPr>
          <a:lstStyle>
            <a:lvl1pPr indent="-1200150" lvl="0" marL="457200" algn="l">
              <a:lnSpc>
                <a:spcPct val="90000"/>
              </a:lnSpc>
              <a:spcBef>
                <a:spcPts val="4800"/>
              </a:spcBef>
              <a:spcAft>
                <a:spcPts val="0"/>
              </a:spcAft>
              <a:buClr>
                <a:srgbClr val="000000"/>
              </a:buClr>
              <a:buSzPts val="15300"/>
              <a:buChar char="•"/>
              <a:defRPr sz="15300"/>
            </a:lvl1pPr>
            <a:lvl2pPr indent="-1200150" lvl="1" marL="914400" algn="l">
              <a:lnSpc>
                <a:spcPct val="90000"/>
              </a:lnSpc>
              <a:spcBef>
                <a:spcPts val="4800"/>
              </a:spcBef>
              <a:spcAft>
                <a:spcPts val="0"/>
              </a:spcAft>
              <a:buClr>
                <a:srgbClr val="000000"/>
              </a:buClr>
              <a:buSzPts val="15300"/>
              <a:buChar char="•"/>
              <a:defRPr sz="15300"/>
            </a:lvl2pPr>
            <a:lvl3pPr indent="-1200150" lvl="2" marL="1371600" algn="l">
              <a:lnSpc>
                <a:spcPct val="90000"/>
              </a:lnSpc>
              <a:spcBef>
                <a:spcPts val="4800"/>
              </a:spcBef>
              <a:spcAft>
                <a:spcPts val="0"/>
              </a:spcAft>
              <a:buClr>
                <a:srgbClr val="000000"/>
              </a:buClr>
              <a:buSzPts val="15300"/>
              <a:buChar char="•"/>
              <a:defRPr sz="15300"/>
            </a:lvl3pPr>
            <a:lvl4pPr indent="-1200150" lvl="3" marL="1828800" algn="l">
              <a:lnSpc>
                <a:spcPct val="90000"/>
              </a:lnSpc>
              <a:spcBef>
                <a:spcPts val="4800"/>
              </a:spcBef>
              <a:spcAft>
                <a:spcPts val="0"/>
              </a:spcAft>
              <a:buClr>
                <a:srgbClr val="000000"/>
              </a:buClr>
              <a:buSzPts val="15300"/>
              <a:buChar char="•"/>
              <a:defRPr sz="15300"/>
            </a:lvl4pPr>
            <a:lvl5pPr indent="-1200150" lvl="4" marL="2286000" algn="l">
              <a:lnSpc>
                <a:spcPct val="90000"/>
              </a:lnSpc>
              <a:spcBef>
                <a:spcPts val="4800"/>
              </a:spcBef>
              <a:spcAft>
                <a:spcPts val="0"/>
              </a:spcAft>
              <a:buClr>
                <a:srgbClr val="000000"/>
              </a:buClr>
              <a:buSzPts val="15300"/>
              <a:buChar char="•"/>
              <a:defRPr sz="153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74" name="Google Shape;74;p18"/>
          <p:cNvSpPr txBox="1"/>
          <p:nvPr>
            <p:ph idx="2"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75" name="Google Shape;75;p18"/>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2">
    <p:spTree>
      <p:nvGrpSpPr>
        <p:cNvPr id="76" name="Shape 76"/>
        <p:cNvGrpSpPr/>
        <p:nvPr/>
      </p:nvGrpSpPr>
      <p:grpSpPr>
        <a:xfrm>
          <a:off x="0" y="0"/>
          <a:ext cx="0" cy="0"/>
          <a:chOff x="0" y="0"/>
          <a:chExt cx="0" cy="0"/>
        </a:xfrm>
      </p:grpSpPr>
      <p:sp>
        <p:nvSpPr>
          <p:cNvPr id="77" name="Google Shape;77;p19"/>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8" name="Google Shape;78;p19"/>
          <p:cNvSpPr/>
          <p:nvPr>
            <p:ph idx="2" type="pic"/>
          </p:nvPr>
        </p:nvSpPr>
        <p:spPr>
          <a:xfrm>
            <a:off x="20991913" y="4739647"/>
            <a:ext cx="24997413" cy="233934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79" name="Google Shape;79;p19"/>
          <p:cNvSpPr txBox="1"/>
          <p:nvPr>
            <p:ph idx="1"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7600"/>
              <a:buFont typeface="Calibri"/>
              <a:buNone/>
              <a:defRPr sz="7600"/>
            </a:lvl1pPr>
            <a:lvl2pPr indent="-228600" lvl="1" marL="914400" algn="l">
              <a:lnSpc>
                <a:spcPct val="90000"/>
              </a:lnSpc>
              <a:spcBef>
                <a:spcPts val="4800"/>
              </a:spcBef>
              <a:spcAft>
                <a:spcPts val="0"/>
              </a:spcAft>
              <a:buClr>
                <a:srgbClr val="000000"/>
              </a:buClr>
              <a:buSzPts val="7600"/>
              <a:buFont typeface="Calibri"/>
              <a:buNone/>
              <a:defRPr sz="7600"/>
            </a:lvl2pPr>
            <a:lvl3pPr indent="-228600" lvl="2" marL="1371600" algn="l">
              <a:lnSpc>
                <a:spcPct val="90000"/>
              </a:lnSpc>
              <a:spcBef>
                <a:spcPts val="4800"/>
              </a:spcBef>
              <a:spcAft>
                <a:spcPts val="0"/>
              </a:spcAft>
              <a:buClr>
                <a:srgbClr val="000000"/>
              </a:buClr>
              <a:buSzPts val="7600"/>
              <a:buFont typeface="Calibri"/>
              <a:buNone/>
              <a:defRPr sz="7600"/>
            </a:lvl3pPr>
            <a:lvl4pPr indent="-228600" lvl="3" marL="1828800" algn="l">
              <a:lnSpc>
                <a:spcPct val="90000"/>
              </a:lnSpc>
              <a:spcBef>
                <a:spcPts val="4800"/>
              </a:spcBef>
              <a:spcAft>
                <a:spcPts val="0"/>
              </a:spcAft>
              <a:buClr>
                <a:srgbClr val="000000"/>
              </a:buClr>
              <a:buSzPts val="7600"/>
              <a:buFont typeface="Calibri"/>
              <a:buNone/>
              <a:defRPr sz="7600"/>
            </a:lvl4pPr>
            <a:lvl5pPr indent="-228600" lvl="4" marL="2286000" algn="l">
              <a:lnSpc>
                <a:spcPct val="90000"/>
              </a:lnSpc>
              <a:spcBef>
                <a:spcPts val="4800"/>
              </a:spcBef>
              <a:spcAft>
                <a:spcPts val="0"/>
              </a:spcAft>
              <a:buClr>
                <a:srgbClr val="000000"/>
              </a:buClr>
              <a:buSzPts val="7600"/>
              <a:buFont typeface="Calibri"/>
              <a:buNone/>
              <a:defRPr sz="76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0" name="Google Shape;80;p19"/>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2">
    <p:bg>
      <p:bgPr>
        <a:solidFill>
          <a:srgbClr val="00306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3703320" y="10226041"/>
            <a:ext cx="41970961" cy="705612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3" name="Google Shape;83;p20"/>
          <p:cNvSpPr txBox="1"/>
          <p:nvPr>
            <p:ph idx="1" type="body"/>
          </p:nvPr>
        </p:nvSpPr>
        <p:spPr>
          <a:xfrm>
            <a:off x="7406640" y="18653759"/>
            <a:ext cx="34564322" cy="8412481"/>
          </a:xfrm>
          <a:prstGeom prst="rect">
            <a:avLst/>
          </a:prstGeom>
          <a:noFill/>
          <a:ln>
            <a:noFill/>
          </a:ln>
        </p:spPr>
        <p:txBody>
          <a:bodyPr anchorCtr="0" anchor="t" bIns="219450" lIns="219450" spcFirstLastPara="1" rIns="219450" wrap="square" tIns="219450">
            <a:noAutofit/>
          </a:bodyPr>
          <a:lstStyle>
            <a:lvl1pPr indent="-228600" lvl="0" marL="457200" algn="ctr">
              <a:lnSpc>
                <a:spcPct val="100000"/>
              </a:lnSpc>
              <a:spcBef>
                <a:spcPts val="3600"/>
              </a:spcBef>
              <a:spcAft>
                <a:spcPts val="0"/>
              </a:spcAft>
              <a:buClr>
                <a:srgbClr val="888888"/>
              </a:buClr>
              <a:buSzPts val="15400"/>
              <a:buFont typeface="Calibri"/>
              <a:buNone/>
              <a:defRPr sz="15400">
                <a:solidFill>
                  <a:srgbClr val="888888"/>
                </a:solidFill>
              </a:defRPr>
            </a:lvl1pPr>
            <a:lvl2pPr indent="-228600" lvl="1" marL="914400" algn="ctr">
              <a:lnSpc>
                <a:spcPct val="100000"/>
              </a:lnSpc>
              <a:spcBef>
                <a:spcPts val="3600"/>
              </a:spcBef>
              <a:spcAft>
                <a:spcPts val="0"/>
              </a:spcAft>
              <a:buClr>
                <a:srgbClr val="888888"/>
              </a:buClr>
              <a:buSzPts val="15400"/>
              <a:buFont typeface="Calibri"/>
              <a:buNone/>
              <a:defRPr sz="15400">
                <a:solidFill>
                  <a:srgbClr val="888888"/>
                </a:solidFill>
              </a:defRPr>
            </a:lvl2pPr>
            <a:lvl3pPr indent="-228600" lvl="2" marL="1371600" algn="ctr">
              <a:lnSpc>
                <a:spcPct val="100000"/>
              </a:lnSpc>
              <a:spcBef>
                <a:spcPts val="3600"/>
              </a:spcBef>
              <a:spcAft>
                <a:spcPts val="0"/>
              </a:spcAft>
              <a:buClr>
                <a:srgbClr val="888888"/>
              </a:buClr>
              <a:buSzPts val="15400"/>
              <a:buFont typeface="Calibri"/>
              <a:buNone/>
              <a:defRPr sz="15400">
                <a:solidFill>
                  <a:srgbClr val="888888"/>
                </a:solidFill>
              </a:defRPr>
            </a:lvl3pPr>
            <a:lvl4pPr indent="-228600" lvl="3" marL="1828800" algn="ctr">
              <a:lnSpc>
                <a:spcPct val="100000"/>
              </a:lnSpc>
              <a:spcBef>
                <a:spcPts val="3600"/>
              </a:spcBef>
              <a:spcAft>
                <a:spcPts val="0"/>
              </a:spcAft>
              <a:buClr>
                <a:srgbClr val="888888"/>
              </a:buClr>
              <a:buSzPts val="15400"/>
              <a:buFont typeface="Calibri"/>
              <a:buNone/>
              <a:defRPr sz="15400">
                <a:solidFill>
                  <a:srgbClr val="888888"/>
                </a:solidFill>
              </a:defRPr>
            </a:lvl4pPr>
            <a:lvl5pPr indent="-228600" lvl="4" marL="2286000" algn="ctr">
              <a:lnSpc>
                <a:spcPct val="100000"/>
              </a:lnSpc>
              <a:spcBef>
                <a:spcPts val="3600"/>
              </a:spcBef>
              <a:spcAft>
                <a:spcPts val="0"/>
              </a:spcAft>
              <a:buClr>
                <a:srgbClr val="888888"/>
              </a:buClr>
              <a:buSzPts val="15400"/>
              <a:buFont typeface="Calibri"/>
              <a:buNone/>
              <a:defRPr sz="15400">
                <a:solidFill>
                  <a:srgbClr val="888888"/>
                </a:solidFill>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4" name="Google Shape;84;p20"/>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title"/>
          </p:nvPr>
        </p:nvSpPr>
        <p:spPr>
          <a:xfrm>
            <a:off x="3703320" y="5387342"/>
            <a:ext cx="41970961" cy="1146048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2C365E"/>
              </a:buClr>
              <a:buSzPts val="14000"/>
              <a:buFont typeface="Source Sans Pro Black"/>
              <a:buNone/>
              <a:defRPr sz="140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6172200" y="17289781"/>
            <a:ext cx="37033201" cy="7947660"/>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4800"/>
              </a:spcBef>
              <a:spcAft>
                <a:spcPts val="0"/>
              </a:spcAft>
              <a:buClr>
                <a:srgbClr val="000000"/>
              </a:buClr>
              <a:buSzPts val="11500"/>
              <a:buFont typeface="Calibri"/>
              <a:buNone/>
              <a:defRPr sz="11500"/>
            </a:lvl1pPr>
            <a:lvl2pPr indent="-228600" lvl="1" marL="914400" algn="ctr">
              <a:lnSpc>
                <a:spcPct val="90000"/>
              </a:lnSpc>
              <a:spcBef>
                <a:spcPts val="4800"/>
              </a:spcBef>
              <a:spcAft>
                <a:spcPts val="0"/>
              </a:spcAft>
              <a:buClr>
                <a:srgbClr val="000000"/>
              </a:buClr>
              <a:buSzPts val="11500"/>
              <a:buFont typeface="Calibri"/>
              <a:buNone/>
              <a:defRPr sz="11500"/>
            </a:lvl2pPr>
            <a:lvl3pPr indent="-228600" lvl="2" marL="1371600" algn="ctr">
              <a:lnSpc>
                <a:spcPct val="90000"/>
              </a:lnSpc>
              <a:spcBef>
                <a:spcPts val="4800"/>
              </a:spcBef>
              <a:spcAft>
                <a:spcPts val="0"/>
              </a:spcAft>
              <a:buClr>
                <a:srgbClr val="000000"/>
              </a:buClr>
              <a:buSzPts val="11500"/>
              <a:buFont typeface="Calibri"/>
              <a:buNone/>
              <a:defRPr sz="11500"/>
            </a:lvl3pPr>
            <a:lvl4pPr indent="-228600" lvl="3" marL="1828800" algn="ctr">
              <a:lnSpc>
                <a:spcPct val="90000"/>
              </a:lnSpc>
              <a:spcBef>
                <a:spcPts val="4800"/>
              </a:spcBef>
              <a:spcAft>
                <a:spcPts val="0"/>
              </a:spcAft>
              <a:buClr>
                <a:srgbClr val="000000"/>
              </a:buClr>
              <a:buSzPts val="11500"/>
              <a:buFont typeface="Calibri"/>
              <a:buNone/>
              <a:defRPr sz="11500"/>
            </a:lvl4pPr>
            <a:lvl5pPr indent="-228600" lvl="4" marL="2286000" algn="ctr">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6" name="Google Shape;16;p3"/>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2">
    <p:bg>
      <p:bgPr>
        <a:solidFill>
          <a:srgbClr val="003062"/>
        </a:solidFill>
      </p:bgPr>
    </p:bg>
    <p:spTree>
      <p:nvGrpSpPr>
        <p:cNvPr id="85" name="Shape 85"/>
        <p:cNvGrpSpPr/>
        <p:nvPr/>
      </p:nvGrpSpPr>
      <p:grpSpPr>
        <a:xfrm>
          <a:off x="0" y="0"/>
          <a:ext cx="0" cy="0"/>
          <a:chOff x="0" y="0"/>
          <a:chExt cx="0" cy="0"/>
        </a:xfrm>
      </p:grpSpPr>
      <p:sp>
        <p:nvSpPr>
          <p:cNvPr id="86" name="Google Shape;86;p21"/>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7" name="Google Shape;87;p21"/>
          <p:cNvSpPr txBox="1"/>
          <p:nvPr>
            <p:ph idx="1" type="body"/>
          </p:nvPr>
        </p:nvSpPr>
        <p:spPr>
          <a:xfrm>
            <a:off x="2468879" y="7680962"/>
            <a:ext cx="44439840" cy="21724623"/>
          </a:xfrm>
          <a:prstGeom prst="rect">
            <a:avLst/>
          </a:prstGeom>
          <a:noFill/>
          <a:ln>
            <a:noFill/>
          </a:ln>
        </p:spPr>
        <p:txBody>
          <a:bodyPr anchorCtr="0" anchor="t" bIns="219450" lIns="219450" spcFirstLastPara="1" rIns="219450" wrap="square" tIns="219450">
            <a:noAutofit/>
          </a:bodyPr>
          <a:lstStyle>
            <a:lvl1pPr indent="-1206500" lvl="0" marL="457200" algn="l">
              <a:lnSpc>
                <a:spcPct val="100000"/>
              </a:lnSpc>
              <a:spcBef>
                <a:spcPts val="3600"/>
              </a:spcBef>
              <a:spcAft>
                <a:spcPts val="0"/>
              </a:spcAft>
              <a:buClr>
                <a:srgbClr val="000000"/>
              </a:buClr>
              <a:buSzPts val="15400"/>
              <a:buChar char="•"/>
              <a:defRPr sz="15400"/>
            </a:lvl1pPr>
            <a:lvl2pPr indent="-1206500" lvl="1" marL="914400" algn="l">
              <a:lnSpc>
                <a:spcPct val="100000"/>
              </a:lnSpc>
              <a:spcBef>
                <a:spcPts val="3600"/>
              </a:spcBef>
              <a:spcAft>
                <a:spcPts val="0"/>
              </a:spcAft>
              <a:buClr>
                <a:srgbClr val="000000"/>
              </a:buClr>
              <a:buSzPts val="15400"/>
              <a:buChar char="–"/>
              <a:defRPr sz="15400"/>
            </a:lvl2pPr>
            <a:lvl3pPr indent="-1206500" lvl="2" marL="1371600" algn="l">
              <a:lnSpc>
                <a:spcPct val="100000"/>
              </a:lnSpc>
              <a:spcBef>
                <a:spcPts val="3600"/>
              </a:spcBef>
              <a:spcAft>
                <a:spcPts val="0"/>
              </a:spcAft>
              <a:buClr>
                <a:srgbClr val="000000"/>
              </a:buClr>
              <a:buSzPts val="15400"/>
              <a:buChar char="•"/>
              <a:defRPr sz="15400"/>
            </a:lvl3pPr>
            <a:lvl4pPr indent="-1206500" lvl="3" marL="1828800" algn="l">
              <a:lnSpc>
                <a:spcPct val="100000"/>
              </a:lnSpc>
              <a:spcBef>
                <a:spcPts val="3600"/>
              </a:spcBef>
              <a:spcAft>
                <a:spcPts val="0"/>
              </a:spcAft>
              <a:buClr>
                <a:srgbClr val="000000"/>
              </a:buClr>
              <a:buSzPts val="15400"/>
              <a:buChar char="–"/>
              <a:defRPr sz="15400"/>
            </a:lvl4pPr>
            <a:lvl5pPr indent="-1206500" lvl="4" marL="2286000" algn="l">
              <a:lnSpc>
                <a:spcPct val="100000"/>
              </a:lnSpc>
              <a:spcBef>
                <a:spcPts val="3600"/>
              </a:spcBef>
              <a:spcAft>
                <a:spcPts val="0"/>
              </a:spcAft>
              <a:buClr>
                <a:srgbClr val="000000"/>
              </a:buClr>
              <a:buSzPts val="15400"/>
              <a:buChar char="»"/>
              <a:defRPr sz="154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8" name="Google Shape;88;p21"/>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3">
    <p:bg>
      <p:bgPr>
        <a:solidFill>
          <a:srgbClr val="003062"/>
        </a:solidFill>
      </p:bgPr>
    </p:bg>
    <p:spTree>
      <p:nvGrpSpPr>
        <p:cNvPr id="89" name="Shape 89"/>
        <p:cNvGrpSpPr/>
        <p:nvPr/>
      </p:nvGrpSpPr>
      <p:grpSpPr>
        <a:xfrm>
          <a:off x="0" y="0"/>
          <a:ext cx="0" cy="0"/>
          <a:chOff x="0" y="0"/>
          <a:chExt cx="0" cy="0"/>
        </a:xfrm>
      </p:grpSpPr>
      <p:sp>
        <p:nvSpPr>
          <p:cNvPr id="90" name="Google Shape;90;p22"/>
          <p:cNvSpPr txBox="1"/>
          <p:nvPr>
            <p:ph type="title"/>
          </p:nvPr>
        </p:nvSpPr>
        <p:spPr>
          <a:xfrm>
            <a:off x="3900489" y="21153120"/>
            <a:ext cx="41970961" cy="6537961"/>
          </a:xfrm>
          <a:prstGeom prst="rect">
            <a:avLst/>
          </a:prstGeom>
          <a:noFill/>
          <a:ln>
            <a:noFill/>
          </a:ln>
        </p:spPr>
        <p:txBody>
          <a:bodyPr anchorCtr="0" anchor="t" bIns="219450" lIns="219450" spcFirstLastPara="1" rIns="219450" wrap="square" tIns="219450">
            <a:noAutofit/>
          </a:bodyPr>
          <a:lstStyle>
            <a:lvl1pPr lvl="0" algn="l">
              <a:lnSpc>
                <a:spcPct val="100000"/>
              </a:lnSpc>
              <a:spcBef>
                <a:spcPts val="0"/>
              </a:spcBef>
              <a:spcAft>
                <a:spcPts val="0"/>
              </a:spcAft>
              <a:buClr>
                <a:srgbClr val="000000"/>
              </a:buClr>
              <a:buSzPts val="19200"/>
              <a:buFont typeface="Calibri"/>
              <a:buNone/>
              <a:defRPr b="1" sz="19200" cap="none">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1" name="Google Shape;91;p22"/>
          <p:cNvSpPr txBox="1"/>
          <p:nvPr>
            <p:ph idx="1" type="body"/>
          </p:nvPr>
        </p:nvSpPr>
        <p:spPr>
          <a:xfrm>
            <a:off x="3900489" y="13952223"/>
            <a:ext cx="41970961" cy="7200899"/>
          </a:xfrm>
          <a:prstGeom prst="rect">
            <a:avLst/>
          </a:prstGeom>
          <a:noFill/>
          <a:ln>
            <a:noFill/>
          </a:ln>
        </p:spPr>
        <p:txBody>
          <a:bodyPr anchorCtr="0" anchor="b" bIns="219450" lIns="219450" spcFirstLastPara="1" rIns="219450" wrap="square" tIns="219450">
            <a:noAutofit/>
          </a:bodyPr>
          <a:lstStyle>
            <a:lvl1pPr indent="-228600" lvl="0" marL="457200" algn="l">
              <a:lnSpc>
                <a:spcPct val="100000"/>
              </a:lnSpc>
              <a:spcBef>
                <a:spcPts val="2300"/>
              </a:spcBef>
              <a:spcAft>
                <a:spcPts val="0"/>
              </a:spcAft>
              <a:buClr>
                <a:srgbClr val="888888"/>
              </a:buClr>
              <a:buSzPts val="9600"/>
              <a:buFont typeface="Calibri"/>
              <a:buNone/>
              <a:defRPr sz="9600">
                <a:solidFill>
                  <a:srgbClr val="888888"/>
                </a:solidFill>
              </a:defRPr>
            </a:lvl1pPr>
            <a:lvl2pPr indent="-228600" lvl="1" marL="914400" algn="l">
              <a:lnSpc>
                <a:spcPct val="100000"/>
              </a:lnSpc>
              <a:spcBef>
                <a:spcPts val="2300"/>
              </a:spcBef>
              <a:spcAft>
                <a:spcPts val="0"/>
              </a:spcAft>
              <a:buClr>
                <a:srgbClr val="888888"/>
              </a:buClr>
              <a:buSzPts val="9600"/>
              <a:buFont typeface="Calibri"/>
              <a:buNone/>
              <a:defRPr sz="9600">
                <a:solidFill>
                  <a:srgbClr val="888888"/>
                </a:solidFill>
              </a:defRPr>
            </a:lvl2pPr>
            <a:lvl3pPr indent="-228600" lvl="2" marL="1371600" algn="l">
              <a:lnSpc>
                <a:spcPct val="100000"/>
              </a:lnSpc>
              <a:spcBef>
                <a:spcPts val="2300"/>
              </a:spcBef>
              <a:spcAft>
                <a:spcPts val="0"/>
              </a:spcAft>
              <a:buClr>
                <a:srgbClr val="888888"/>
              </a:buClr>
              <a:buSzPts val="9600"/>
              <a:buFont typeface="Calibri"/>
              <a:buNone/>
              <a:defRPr sz="9600">
                <a:solidFill>
                  <a:srgbClr val="888888"/>
                </a:solidFill>
              </a:defRPr>
            </a:lvl3pPr>
            <a:lvl4pPr indent="-228600" lvl="3" marL="1828800" algn="l">
              <a:lnSpc>
                <a:spcPct val="100000"/>
              </a:lnSpc>
              <a:spcBef>
                <a:spcPts val="2300"/>
              </a:spcBef>
              <a:spcAft>
                <a:spcPts val="0"/>
              </a:spcAft>
              <a:buClr>
                <a:srgbClr val="888888"/>
              </a:buClr>
              <a:buSzPts val="9600"/>
              <a:buFont typeface="Calibri"/>
              <a:buNone/>
              <a:defRPr sz="9600">
                <a:solidFill>
                  <a:srgbClr val="888888"/>
                </a:solidFill>
              </a:defRPr>
            </a:lvl4pPr>
            <a:lvl5pPr indent="-228600" lvl="4" marL="2286000" algn="l">
              <a:lnSpc>
                <a:spcPct val="100000"/>
              </a:lnSpc>
              <a:spcBef>
                <a:spcPts val="2300"/>
              </a:spcBef>
              <a:spcAft>
                <a:spcPts val="0"/>
              </a:spcAft>
              <a:buClr>
                <a:srgbClr val="888888"/>
              </a:buClr>
              <a:buSzPts val="9600"/>
              <a:buFont typeface="Calibri"/>
              <a:buNone/>
              <a:defRPr sz="9600">
                <a:solidFill>
                  <a:srgbClr val="888888"/>
                </a:solidFill>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92" name="Google Shape;92;p22"/>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3">
    <p:bg>
      <p:bgPr>
        <a:solidFill>
          <a:srgbClr val="003062"/>
        </a:solidFill>
      </p:bgPr>
    </p:bg>
    <p:spTree>
      <p:nvGrpSpPr>
        <p:cNvPr id="93" name="Shape 93"/>
        <p:cNvGrpSpPr/>
        <p:nvPr/>
      </p:nvGrpSpPr>
      <p:grpSpPr>
        <a:xfrm>
          <a:off x="0" y="0"/>
          <a:ext cx="0" cy="0"/>
          <a:chOff x="0" y="0"/>
          <a:chExt cx="0" cy="0"/>
        </a:xfrm>
      </p:grpSpPr>
      <p:sp>
        <p:nvSpPr>
          <p:cNvPr id="94" name="Google Shape;94;p23"/>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5" name="Google Shape;95;p23"/>
          <p:cNvSpPr txBox="1"/>
          <p:nvPr>
            <p:ph idx="1" type="body"/>
          </p:nvPr>
        </p:nvSpPr>
        <p:spPr>
          <a:xfrm>
            <a:off x="2468879" y="7680962"/>
            <a:ext cx="21808441" cy="21724623"/>
          </a:xfrm>
          <a:prstGeom prst="rect">
            <a:avLst/>
          </a:prstGeom>
          <a:noFill/>
          <a:ln>
            <a:noFill/>
          </a:ln>
        </p:spPr>
        <p:txBody>
          <a:bodyPr anchorCtr="0" anchor="t" bIns="219450" lIns="219450" spcFirstLastPara="1" rIns="219450" wrap="square" tIns="219450">
            <a:noAutofit/>
          </a:bodyPr>
          <a:lstStyle>
            <a:lvl1pPr indent="-342900" lvl="0" marL="457200" algn="l">
              <a:lnSpc>
                <a:spcPct val="100000"/>
              </a:lnSpc>
              <a:spcBef>
                <a:spcPts val="3200"/>
              </a:spcBef>
              <a:spcAft>
                <a:spcPts val="0"/>
              </a:spcAft>
              <a:buClr>
                <a:srgbClr val="000000"/>
              </a:buClr>
              <a:buSzPts val="1800"/>
              <a:buChar char="•"/>
              <a:defRPr/>
            </a:lvl1pPr>
            <a:lvl2pPr indent="-342900" lvl="1" marL="914400" algn="l">
              <a:lnSpc>
                <a:spcPct val="100000"/>
              </a:lnSpc>
              <a:spcBef>
                <a:spcPts val="3200"/>
              </a:spcBef>
              <a:spcAft>
                <a:spcPts val="0"/>
              </a:spcAft>
              <a:buClr>
                <a:srgbClr val="000000"/>
              </a:buClr>
              <a:buSzPts val="1800"/>
              <a:buChar char="–"/>
              <a:defRPr/>
            </a:lvl2pPr>
            <a:lvl3pPr indent="-342900" lvl="2" marL="1371600" algn="l">
              <a:lnSpc>
                <a:spcPct val="100000"/>
              </a:lnSpc>
              <a:spcBef>
                <a:spcPts val="3200"/>
              </a:spcBef>
              <a:spcAft>
                <a:spcPts val="0"/>
              </a:spcAft>
              <a:buClr>
                <a:srgbClr val="000000"/>
              </a:buClr>
              <a:buSzPts val="1800"/>
              <a:buChar char="•"/>
              <a:defRPr/>
            </a:lvl3pPr>
            <a:lvl4pPr indent="-342900" lvl="3" marL="1828800" algn="l">
              <a:lnSpc>
                <a:spcPct val="100000"/>
              </a:lnSpc>
              <a:spcBef>
                <a:spcPts val="3200"/>
              </a:spcBef>
              <a:spcAft>
                <a:spcPts val="0"/>
              </a:spcAft>
              <a:buClr>
                <a:srgbClr val="000000"/>
              </a:buClr>
              <a:buSzPts val="1800"/>
              <a:buChar char="–"/>
              <a:defRPr/>
            </a:lvl4pPr>
            <a:lvl5pPr indent="-342900" lvl="4" marL="2286000" algn="l">
              <a:lnSpc>
                <a:spcPct val="100000"/>
              </a:lnSpc>
              <a:spcBef>
                <a:spcPts val="32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96" name="Google Shape;96;p23"/>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3">
    <p:bg>
      <p:bgPr>
        <a:solidFill>
          <a:srgbClr val="003062"/>
        </a:solidFill>
      </p:bgPr>
    </p:bg>
    <p:spTree>
      <p:nvGrpSpPr>
        <p:cNvPr id="97" name="Shape 97"/>
        <p:cNvGrpSpPr/>
        <p:nvPr/>
      </p:nvGrpSpPr>
      <p:grpSpPr>
        <a:xfrm>
          <a:off x="0" y="0"/>
          <a:ext cx="0" cy="0"/>
          <a:chOff x="0" y="0"/>
          <a:chExt cx="0" cy="0"/>
        </a:xfrm>
      </p:grpSpPr>
      <p:sp>
        <p:nvSpPr>
          <p:cNvPr id="98" name="Google Shape;98;p24"/>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9" name="Google Shape;99;p24"/>
          <p:cNvSpPr txBox="1"/>
          <p:nvPr>
            <p:ph idx="1" type="body"/>
          </p:nvPr>
        </p:nvSpPr>
        <p:spPr>
          <a:xfrm>
            <a:off x="2468879" y="7368541"/>
            <a:ext cx="21817017" cy="3070859"/>
          </a:xfrm>
          <a:prstGeom prst="rect">
            <a:avLst/>
          </a:prstGeom>
          <a:noFill/>
          <a:ln>
            <a:noFill/>
          </a:ln>
        </p:spPr>
        <p:txBody>
          <a:bodyPr anchorCtr="0" anchor="b" bIns="219450" lIns="219450" spcFirstLastPara="1" rIns="219450" wrap="square" tIns="219450">
            <a:noAutofit/>
          </a:bodyPr>
          <a:lstStyle>
            <a:lvl1pPr indent="-228600" lvl="0" marL="457200" algn="l">
              <a:lnSpc>
                <a:spcPct val="100000"/>
              </a:lnSpc>
              <a:spcBef>
                <a:spcPts val="2700"/>
              </a:spcBef>
              <a:spcAft>
                <a:spcPts val="0"/>
              </a:spcAft>
              <a:buClr>
                <a:srgbClr val="000000"/>
              </a:buClr>
              <a:buSzPts val="11500"/>
              <a:buFont typeface="Calibri"/>
              <a:buNone/>
              <a:defRPr b="1" sz="11500"/>
            </a:lvl1pPr>
            <a:lvl2pPr indent="-228600" lvl="1" marL="914400" algn="l">
              <a:lnSpc>
                <a:spcPct val="100000"/>
              </a:lnSpc>
              <a:spcBef>
                <a:spcPts val="2700"/>
              </a:spcBef>
              <a:spcAft>
                <a:spcPts val="0"/>
              </a:spcAft>
              <a:buClr>
                <a:srgbClr val="000000"/>
              </a:buClr>
              <a:buSzPts val="11500"/>
              <a:buFont typeface="Calibri"/>
              <a:buNone/>
              <a:defRPr b="1" sz="11500"/>
            </a:lvl2pPr>
            <a:lvl3pPr indent="-228600" lvl="2" marL="1371600" algn="l">
              <a:lnSpc>
                <a:spcPct val="100000"/>
              </a:lnSpc>
              <a:spcBef>
                <a:spcPts val="2700"/>
              </a:spcBef>
              <a:spcAft>
                <a:spcPts val="0"/>
              </a:spcAft>
              <a:buClr>
                <a:srgbClr val="000000"/>
              </a:buClr>
              <a:buSzPts val="11500"/>
              <a:buFont typeface="Calibri"/>
              <a:buNone/>
              <a:defRPr b="1" sz="11500"/>
            </a:lvl3pPr>
            <a:lvl4pPr indent="-228600" lvl="3" marL="1828800" algn="l">
              <a:lnSpc>
                <a:spcPct val="100000"/>
              </a:lnSpc>
              <a:spcBef>
                <a:spcPts val="2700"/>
              </a:spcBef>
              <a:spcAft>
                <a:spcPts val="0"/>
              </a:spcAft>
              <a:buClr>
                <a:srgbClr val="000000"/>
              </a:buClr>
              <a:buSzPts val="11500"/>
              <a:buFont typeface="Calibri"/>
              <a:buNone/>
              <a:defRPr b="1" sz="11500"/>
            </a:lvl4pPr>
            <a:lvl5pPr indent="-228600" lvl="4" marL="2286000" algn="l">
              <a:lnSpc>
                <a:spcPct val="100000"/>
              </a:lnSpc>
              <a:spcBef>
                <a:spcPts val="27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00" name="Google Shape;100;p24"/>
          <p:cNvSpPr txBox="1"/>
          <p:nvPr>
            <p:ph idx="2" type="body"/>
          </p:nvPr>
        </p:nvSpPr>
        <p:spPr>
          <a:xfrm>
            <a:off x="25083138" y="7368541"/>
            <a:ext cx="21825585" cy="3070859"/>
          </a:xfrm>
          <a:prstGeom prst="rect">
            <a:avLst/>
          </a:prstGeom>
          <a:noFill/>
          <a:ln>
            <a:noFill/>
          </a:ln>
        </p:spPr>
        <p:txBody>
          <a:bodyPr anchorCtr="0" anchor="b" bIns="219450" lIns="219450" spcFirstLastPara="1" rIns="219450" wrap="square" tIns="21945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01" name="Google Shape;101;p24"/>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3">
    <p:bg>
      <p:bgPr>
        <a:solidFill>
          <a:srgbClr val="003062"/>
        </a:solidFill>
      </p:bgPr>
    </p:bg>
    <p:spTree>
      <p:nvGrpSpPr>
        <p:cNvPr id="102" name="Shape 102"/>
        <p:cNvGrpSpPr/>
        <p:nvPr/>
      </p:nvGrpSpPr>
      <p:grpSpPr>
        <a:xfrm>
          <a:off x="0" y="0"/>
          <a:ext cx="0" cy="0"/>
          <a:chOff x="0" y="0"/>
          <a:chExt cx="0" cy="0"/>
        </a:xfrm>
      </p:grpSpPr>
      <p:sp>
        <p:nvSpPr>
          <p:cNvPr id="103" name="Google Shape;103;p25"/>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4" name="Google Shape;104;p25"/>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3">
    <p:bg>
      <p:bgPr>
        <a:solidFill>
          <a:srgbClr val="003062"/>
        </a:solidFill>
      </p:bgPr>
    </p:bg>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3">
    <p:bg>
      <p:bgPr>
        <a:solidFill>
          <a:srgbClr val="003062"/>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2468883" y="1310639"/>
            <a:ext cx="16244891" cy="5577842"/>
          </a:xfrm>
          <a:prstGeom prst="rect">
            <a:avLst/>
          </a:prstGeom>
          <a:noFill/>
          <a:ln>
            <a:noFill/>
          </a:ln>
        </p:spPr>
        <p:txBody>
          <a:bodyPr anchorCtr="0" anchor="b" bIns="219450" lIns="219450" spcFirstLastPara="1" rIns="219450" wrap="square" tIns="219450">
            <a:noAutofit/>
          </a:bodyPr>
          <a:lstStyle>
            <a:lvl1pPr lvl="0" algn="l">
              <a:lnSpc>
                <a:spcPct val="100000"/>
              </a:lnSpc>
              <a:spcBef>
                <a:spcPts val="0"/>
              </a:spcBef>
              <a:spcAft>
                <a:spcPts val="0"/>
              </a:spcAft>
              <a:buClr>
                <a:srgbClr val="000000"/>
              </a:buClr>
              <a:buSzPts val="9600"/>
              <a:buFont typeface="Calibri"/>
              <a:buNone/>
              <a:defRPr b="1" sz="9600">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9" name="Google Shape;109;p27"/>
          <p:cNvSpPr txBox="1"/>
          <p:nvPr>
            <p:ph idx="1" type="body"/>
          </p:nvPr>
        </p:nvSpPr>
        <p:spPr>
          <a:xfrm>
            <a:off x="19305269" y="1310642"/>
            <a:ext cx="27603450" cy="28094945"/>
          </a:xfrm>
          <a:prstGeom prst="rect">
            <a:avLst/>
          </a:prstGeom>
          <a:noFill/>
          <a:ln>
            <a:noFill/>
          </a:ln>
        </p:spPr>
        <p:txBody>
          <a:bodyPr anchorCtr="0" anchor="t" bIns="219450" lIns="219450" spcFirstLastPara="1" rIns="219450" wrap="square" tIns="219450">
            <a:noAutofit/>
          </a:bodyPr>
          <a:lstStyle>
            <a:lvl1pPr indent="-1206500" lvl="0" marL="457200" algn="l">
              <a:lnSpc>
                <a:spcPct val="100000"/>
              </a:lnSpc>
              <a:spcBef>
                <a:spcPts val="3600"/>
              </a:spcBef>
              <a:spcAft>
                <a:spcPts val="0"/>
              </a:spcAft>
              <a:buClr>
                <a:srgbClr val="000000"/>
              </a:buClr>
              <a:buSzPts val="15400"/>
              <a:buChar char="•"/>
              <a:defRPr sz="15400"/>
            </a:lvl1pPr>
            <a:lvl2pPr indent="-1206500" lvl="1" marL="914400" algn="l">
              <a:lnSpc>
                <a:spcPct val="100000"/>
              </a:lnSpc>
              <a:spcBef>
                <a:spcPts val="3600"/>
              </a:spcBef>
              <a:spcAft>
                <a:spcPts val="0"/>
              </a:spcAft>
              <a:buClr>
                <a:srgbClr val="000000"/>
              </a:buClr>
              <a:buSzPts val="15400"/>
              <a:buChar char="–"/>
              <a:defRPr sz="15400"/>
            </a:lvl2pPr>
            <a:lvl3pPr indent="-1206500" lvl="2" marL="1371600" algn="l">
              <a:lnSpc>
                <a:spcPct val="100000"/>
              </a:lnSpc>
              <a:spcBef>
                <a:spcPts val="3600"/>
              </a:spcBef>
              <a:spcAft>
                <a:spcPts val="0"/>
              </a:spcAft>
              <a:buClr>
                <a:srgbClr val="000000"/>
              </a:buClr>
              <a:buSzPts val="15400"/>
              <a:buChar char="•"/>
              <a:defRPr sz="15400"/>
            </a:lvl3pPr>
            <a:lvl4pPr indent="-1206500" lvl="3" marL="1828800" algn="l">
              <a:lnSpc>
                <a:spcPct val="100000"/>
              </a:lnSpc>
              <a:spcBef>
                <a:spcPts val="3600"/>
              </a:spcBef>
              <a:spcAft>
                <a:spcPts val="0"/>
              </a:spcAft>
              <a:buClr>
                <a:srgbClr val="000000"/>
              </a:buClr>
              <a:buSzPts val="15400"/>
              <a:buChar char="–"/>
              <a:defRPr sz="15400"/>
            </a:lvl4pPr>
            <a:lvl5pPr indent="-1206500" lvl="4" marL="2286000" algn="l">
              <a:lnSpc>
                <a:spcPct val="100000"/>
              </a:lnSpc>
              <a:spcBef>
                <a:spcPts val="3600"/>
              </a:spcBef>
              <a:spcAft>
                <a:spcPts val="0"/>
              </a:spcAft>
              <a:buClr>
                <a:srgbClr val="000000"/>
              </a:buClr>
              <a:buSzPts val="15400"/>
              <a:buChar char="»"/>
              <a:defRPr sz="154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0" name="Google Shape;110;p27"/>
          <p:cNvSpPr txBox="1"/>
          <p:nvPr>
            <p:ph idx="2" type="body"/>
          </p:nvPr>
        </p:nvSpPr>
        <p:spPr>
          <a:xfrm>
            <a:off x="2468883" y="6888481"/>
            <a:ext cx="16244891" cy="22517105"/>
          </a:xfrm>
          <a:prstGeom prst="rect">
            <a:avLst/>
          </a:prstGeom>
          <a:noFill/>
          <a:ln>
            <a:noFill/>
          </a:ln>
        </p:spPr>
        <p:txBody>
          <a:bodyPr anchorCtr="0" anchor="t" bIns="219450" lIns="219450" spcFirstLastPara="1" rIns="219450" wrap="square" tIns="21945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1" name="Google Shape;111;p27"/>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3">
    <p:bg>
      <p:bgPr>
        <a:solidFill>
          <a:srgbClr val="003062"/>
        </a:solidFill>
      </p:bgPr>
    </p:bg>
    <p:spTree>
      <p:nvGrpSpPr>
        <p:cNvPr id="112" name="Shape 112"/>
        <p:cNvGrpSpPr/>
        <p:nvPr/>
      </p:nvGrpSpPr>
      <p:grpSpPr>
        <a:xfrm>
          <a:off x="0" y="0"/>
          <a:ext cx="0" cy="0"/>
          <a:chOff x="0" y="0"/>
          <a:chExt cx="0" cy="0"/>
        </a:xfrm>
      </p:grpSpPr>
      <p:sp>
        <p:nvSpPr>
          <p:cNvPr id="113" name="Google Shape;113;p28"/>
          <p:cNvSpPr txBox="1"/>
          <p:nvPr>
            <p:ph type="title"/>
          </p:nvPr>
        </p:nvSpPr>
        <p:spPr>
          <a:xfrm>
            <a:off x="9678354" y="23042880"/>
            <a:ext cx="29626562" cy="2720343"/>
          </a:xfrm>
          <a:prstGeom prst="rect">
            <a:avLst/>
          </a:prstGeom>
          <a:noFill/>
          <a:ln>
            <a:noFill/>
          </a:ln>
        </p:spPr>
        <p:txBody>
          <a:bodyPr anchorCtr="0" anchor="b" bIns="219450" lIns="219450" spcFirstLastPara="1" rIns="219450" wrap="square" tIns="219450">
            <a:noAutofit/>
          </a:bodyPr>
          <a:lstStyle>
            <a:lvl1pPr lvl="0" algn="l">
              <a:lnSpc>
                <a:spcPct val="100000"/>
              </a:lnSpc>
              <a:spcBef>
                <a:spcPts val="0"/>
              </a:spcBef>
              <a:spcAft>
                <a:spcPts val="0"/>
              </a:spcAft>
              <a:buClr>
                <a:srgbClr val="000000"/>
              </a:buClr>
              <a:buSzPts val="9600"/>
              <a:buFont typeface="Calibri"/>
              <a:buNone/>
              <a:defRPr b="1" sz="9600">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4" name="Google Shape;114;p28"/>
          <p:cNvSpPr/>
          <p:nvPr>
            <p:ph idx="2" type="pic"/>
          </p:nvPr>
        </p:nvSpPr>
        <p:spPr>
          <a:xfrm>
            <a:off x="9678354" y="2941320"/>
            <a:ext cx="29626562" cy="197510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115" name="Google Shape;115;p28"/>
          <p:cNvSpPr txBox="1"/>
          <p:nvPr>
            <p:ph idx="1" type="body"/>
          </p:nvPr>
        </p:nvSpPr>
        <p:spPr>
          <a:xfrm>
            <a:off x="9678354" y="25763220"/>
            <a:ext cx="29626562" cy="3863339"/>
          </a:xfrm>
          <a:prstGeom prst="rect">
            <a:avLst/>
          </a:prstGeom>
          <a:noFill/>
          <a:ln>
            <a:noFill/>
          </a:ln>
        </p:spPr>
        <p:txBody>
          <a:bodyPr anchorCtr="0" anchor="t" bIns="219450" lIns="219450" spcFirstLastPara="1" rIns="219450" wrap="square" tIns="219450">
            <a:noAutofit/>
          </a:bodyPr>
          <a:lstStyle>
            <a:lvl1pPr indent="-228600" lvl="0" marL="457200" algn="l">
              <a:lnSpc>
                <a:spcPct val="100000"/>
              </a:lnSpc>
              <a:spcBef>
                <a:spcPts val="1600"/>
              </a:spcBef>
              <a:spcAft>
                <a:spcPts val="0"/>
              </a:spcAft>
              <a:buClr>
                <a:srgbClr val="000000"/>
              </a:buClr>
              <a:buSzPts val="6700"/>
              <a:buFont typeface="Calibri"/>
              <a:buNone/>
              <a:defRPr sz="6700"/>
            </a:lvl1pPr>
            <a:lvl2pPr indent="-228600" lvl="1" marL="914400" algn="l">
              <a:lnSpc>
                <a:spcPct val="100000"/>
              </a:lnSpc>
              <a:spcBef>
                <a:spcPts val="1600"/>
              </a:spcBef>
              <a:spcAft>
                <a:spcPts val="0"/>
              </a:spcAft>
              <a:buClr>
                <a:srgbClr val="000000"/>
              </a:buClr>
              <a:buSzPts val="6700"/>
              <a:buFont typeface="Calibri"/>
              <a:buNone/>
              <a:defRPr sz="6700"/>
            </a:lvl2pPr>
            <a:lvl3pPr indent="-228600" lvl="2" marL="1371600" algn="l">
              <a:lnSpc>
                <a:spcPct val="100000"/>
              </a:lnSpc>
              <a:spcBef>
                <a:spcPts val="1600"/>
              </a:spcBef>
              <a:spcAft>
                <a:spcPts val="0"/>
              </a:spcAft>
              <a:buClr>
                <a:srgbClr val="000000"/>
              </a:buClr>
              <a:buSzPts val="6700"/>
              <a:buFont typeface="Calibri"/>
              <a:buNone/>
              <a:defRPr sz="6700"/>
            </a:lvl3pPr>
            <a:lvl4pPr indent="-228600" lvl="3" marL="1828800" algn="l">
              <a:lnSpc>
                <a:spcPct val="100000"/>
              </a:lnSpc>
              <a:spcBef>
                <a:spcPts val="1600"/>
              </a:spcBef>
              <a:spcAft>
                <a:spcPts val="0"/>
              </a:spcAft>
              <a:buClr>
                <a:srgbClr val="000000"/>
              </a:buClr>
              <a:buSzPts val="6700"/>
              <a:buFont typeface="Calibri"/>
              <a:buNone/>
              <a:defRPr sz="6700"/>
            </a:lvl4pPr>
            <a:lvl5pPr indent="-228600" lvl="4" marL="2286000" algn="l">
              <a:lnSpc>
                <a:spcPct val="100000"/>
              </a:lnSpc>
              <a:spcBef>
                <a:spcPts val="1600"/>
              </a:spcBef>
              <a:spcAft>
                <a:spcPts val="0"/>
              </a:spcAft>
              <a:buClr>
                <a:srgbClr val="000000"/>
              </a:buClr>
              <a:buSzPts val="6700"/>
              <a:buFont typeface="Calibri"/>
              <a:buNone/>
              <a:defRPr sz="67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6" name="Google Shape;116;p28"/>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type="obj">
  <p:cSld name="OBJECT">
    <p:spTree>
      <p:nvGrpSpPr>
        <p:cNvPr id="117" name="Shape 117"/>
        <p:cNvGrpSpPr/>
        <p:nvPr/>
      </p:nvGrpSpPr>
      <p:grpSpPr>
        <a:xfrm>
          <a:off x="0" y="0"/>
          <a:ext cx="0" cy="0"/>
          <a:chOff x="0" y="0"/>
          <a:chExt cx="0" cy="0"/>
        </a:xfrm>
      </p:grpSpPr>
      <p:sp>
        <p:nvSpPr>
          <p:cNvPr id="118" name="Google Shape;118;p29"/>
          <p:cNvSpPr txBox="1"/>
          <p:nvPr>
            <p:ph type="title"/>
          </p:nvPr>
        </p:nvSpPr>
        <p:spPr>
          <a:xfrm>
            <a:off x="3394710" y="1752607"/>
            <a:ext cx="42588300" cy="6362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1100"/>
              <a:buNone/>
              <a:defRPr/>
            </a:lvl2pPr>
            <a:lvl3pPr lvl="2" rtl="0">
              <a:spcBef>
                <a:spcPts val="0"/>
              </a:spcBef>
              <a:spcAft>
                <a:spcPts val="0"/>
              </a:spcAft>
              <a:buSzPts val="21100"/>
              <a:buNone/>
              <a:defRPr/>
            </a:lvl3pPr>
            <a:lvl4pPr lvl="3" rtl="0">
              <a:spcBef>
                <a:spcPts val="0"/>
              </a:spcBef>
              <a:spcAft>
                <a:spcPts val="0"/>
              </a:spcAft>
              <a:buSzPts val="21100"/>
              <a:buNone/>
              <a:defRPr/>
            </a:lvl4pPr>
            <a:lvl5pPr lvl="4" rtl="0">
              <a:spcBef>
                <a:spcPts val="0"/>
              </a:spcBef>
              <a:spcAft>
                <a:spcPts val="0"/>
              </a:spcAft>
              <a:buSzPts val="21100"/>
              <a:buNone/>
              <a:defRPr/>
            </a:lvl5pPr>
            <a:lvl6pPr lvl="5" rtl="0">
              <a:spcBef>
                <a:spcPts val="0"/>
              </a:spcBef>
              <a:spcAft>
                <a:spcPts val="0"/>
              </a:spcAft>
              <a:buSzPts val="21100"/>
              <a:buNone/>
              <a:defRPr/>
            </a:lvl6pPr>
            <a:lvl7pPr lvl="6" rtl="0">
              <a:spcBef>
                <a:spcPts val="0"/>
              </a:spcBef>
              <a:spcAft>
                <a:spcPts val="0"/>
              </a:spcAft>
              <a:buSzPts val="21100"/>
              <a:buNone/>
              <a:defRPr/>
            </a:lvl7pPr>
            <a:lvl8pPr lvl="7" rtl="0">
              <a:spcBef>
                <a:spcPts val="0"/>
              </a:spcBef>
              <a:spcAft>
                <a:spcPts val="0"/>
              </a:spcAft>
              <a:buSzPts val="21100"/>
              <a:buNone/>
              <a:defRPr/>
            </a:lvl8pPr>
            <a:lvl9pPr lvl="8" rtl="0">
              <a:spcBef>
                <a:spcPts val="0"/>
              </a:spcBef>
              <a:spcAft>
                <a:spcPts val="0"/>
              </a:spcAft>
              <a:buSzPts val="21100"/>
              <a:buNone/>
              <a:defRPr/>
            </a:lvl9pPr>
          </a:lstStyle>
          <a:p/>
        </p:txBody>
      </p:sp>
      <p:sp>
        <p:nvSpPr>
          <p:cNvPr id="119" name="Google Shape;119;p29"/>
          <p:cNvSpPr txBox="1"/>
          <p:nvPr>
            <p:ph idx="1" type="body"/>
          </p:nvPr>
        </p:nvSpPr>
        <p:spPr>
          <a:xfrm>
            <a:off x="3394710" y="8763000"/>
            <a:ext cx="42588300" cy="20886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4800"/>
              </a:spcBef>
              <a:spcAft>
                <a:spcPts val="0"/>
              </a:spcAft>
              <a:buClr>
                <a:schemeClr val="dk1"/>
              </a:buClr>
              <a:buSzPts val="1800"/>
              <a:buChar char="•"/>
              <a:defRPr/>
            </a:lvl1pPr>
            <a:lvl2pPr indent="-342900" lvl="1" marL="914400" rtl="0" algn="l">
              <a:lnSpc>
                <a:spcPct val="90000"/>
              </a:lnSpc>
              <a:spcBef>
                <a:spcPts val="2400"/>
              </a:spcBef>
              <a:spcAft>
                <a:spcPts val="0"/>
              </a:spcAft>
              <a:buClr>
                <a:schemeClr val="dk1"/>
              </a:buClr>
              <a:buSzPts val="1800"/>
              <a:buChar char="•"/>
              <a:defRPr/>
            </a:lvl2pPr>
            <a:lvl3pPr indent="-342900" lvl="2" marL="1371600" rtl="0" algn="l">
              <a:lnSpc>
                <a:spcPct val="90000"/>
              </a:lnSpc>
              <a:spcBef>
                <a:spcPts val="2400"/>
              </a:spcBef>
              <a:spcAft>
                <a:spcPts val="0"/>
              </a:spcAft>
              <a:buClr>
                <a:schemeClr val="dk1"/>
              </a:buClr>
              <a:buSzPts val="1800"/>
              <a:buChar char="•"/>
              <a:defRPr/>
            </a:lvl3pPr>
            <a:lvl4pPr indent="-342900" lvl="3" marL="1828800" rtl="0" algn="l">
              <a:lnSpc>
                <a:spcPct val="90000"/>
              </a:lnSpc>
              <a:spcBef>
                <a:spcPts val="2400"/>
              </a:spcBef>
              <a:spcAft>
                <a:spcPts val="0"/>
              </a:spcAft>
              <a:buClr>
                <a:schemeClr val="dk1"/>
              </a:buClr>
              <a:buSzPts val="1800"/>
              <a:buChar char="•"/>
              <a:defRPr/>
            </a:lvl4pPr>
            <a:lvl5pPr indent="-342900" lvl="4" marL="2286000" rtl="0" algn="l">
              <a:lnSpc>
                <a:spcPct val="90000"/>
              </a:lnSpc>
              <a:spcBef>
                <a:spcPts val="2400"/>
              </a:spcBef>
              <a:spcAft>
                <a:spcPts val="0"/>
              </a:spcAft>
              <a:buClr>
                <a:schemeClr val="dk1"/>
              </a:buClr>
              <a:buSzPts val="1800"/>
              <a:buChar char="•"/>
              <a:defRPr/>
            </a:lvl5pPr>
            <a:lvl6pPr indent="-342900" lvl="5" marL="2743200" rtl="0" algn="l">
              <a:lnSpc>
                <a:spcPct val="90000"/>
              </a:lnSpc>
              <a:spcBef>
                <a:spcPts val="2400"/>
              </a:spcBef>
              <a:spcAft>
                <a:spcPts val="0"/>
              </a:spcAft>
              <a:buClr>
                <a:schemeClr val="dk1"/>
              </a:buClr>
              <a:buSzPts val="1800"/>
              <a:buChar char="•"/>
              <a:defRPr/>
            </a:lvl6pPr>
            <a:lvl7pPr indent="-342900" lvl="6" marL="3200400" rtl="0" algn="l">
              <a:lnSpc>
                <a:spcPct val="90000"/>
              </a:lnSpc>
              <a:spcBef>
                <a:spcPts val="2400"/>
              </a:spcBef>
              <a:spcAft>
                <a:spcPts val="0"/>
              </a:spcAft>
              <a:buClr>
                <a:schemeClr val="dk1"/>
              </a:buClr>
              <a:buSzPts val="1800"/>
              <a:buChar char="•"/>
              <a:defRPr/>
            </a:lvl7pPr>
            <a:lvl8pPr indent="-342900" lvl="7" marL="3657600" rtl="0" algn="l">
              <a:lnSpc>
                <a:spcPct val="90000"/>
              </a:lnSpc>
              <a:spcBef>
                <a:spcPts val="2400"/>
              </a:spcBef>
              <a:spcAft>
                <a:spcPts val="0"/>
              </a:spcAft>
              <a:buClr>
                <a:schemeClr val="dk1"/>
              </a:buClr>
              <a:buSzPts val="1800"/>
              <a:buChar char="•"/>
              <a:defRPr/>
            </a:lvl8pPr>
            <a:lvl9pPr indent="-342900" lvl="8" marL="4114800" rtl="0" algn="l">
              <a:lnSpc>
                <a:spcPct val="90000"/>
              </a:lnSpc>
              <a:spcBef>
                <a:spcPts val="2400"/>
              </a:spcBef>
              <a:spcAft>
                <a:spcPts val="0"/>
              </a:spcAft>
              <a:buClr>
                <a:schemeClr val="dk1"/>
              </a:buClr>
              <a:buSzPts val="1800"/>
              <a:buChar char="•"/>
              <a:defRPr/>
            </a:lvl9pPr>
          </a:lstStyle>
          <a:p/>
        </p:txBody>
      </p:sp>
      <p:sp>
        <p:nvSpPr>
          <p:cNvPr id="120" name="Google Shape;120;p29"/>
          <p:cNvSpPr txBox="1"/>
          <p:nvPr>
            <p:ph idx="10" type="dt"/>
          </p:nvPr>
        </p:nvSpPr>
        <p:spPr>
          <a:xfrm>
            <a:off x="3394710" y="30510488"/>
            <a:ext cx="11109900" cy="1752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9"/>
          <p:cNvSpPr txBox="1"/>
          <p:nvPr>
            <p:ph idx="11" type="ftr"/>
          </p:nvPr>
        </p:nvSpPr>
        <p:spPr>
          <a:xfrm>
            <a:off x="16356330" y="30510488"/>
            <a:ext cx="166650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9"/>
          <p:cNvSpPr txBox="1"/>
          <p:nvPr>
            <p:ph idx="12" type="sldNum"/>
          </p:nvPr>
        </p:nvSpPr>
        <p:spPr>
          <a:xfrm>
            <a:off x="34872931" y="30510488"/>
            <a:ext cx="11109900" cy="1752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3368995" y="8206748"/>
            <a:ext cx="42588178" cy="13693139"/>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28800"/>
              <a:buFont typeface="Calibri"/>
              <a:buNone/>
              <a:defRPr sz="288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3368995" y="22029428"/>
            <a:ext cx="42588178" cy="7200899"/>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sz="11500"/>
            </a:lvl1pPr>
            <a:lvl2pPr indent="-228600" lvl="1" marL="914400" algn="l">
              <a:lnSpc>
                <a:spcPct val="90000"/>
              </a:lnSpc>
              <a:spcBef>
                <a:spcPts val="4800"/>
              </a:spcBef>
              <a:spcAft>
                <a:spcPts val="0"/>
              </a:spcAft>
              <a:buClr>
                <a:srgbClr val="000000"/>
              </a:buClr>
              <a:buSzPts val="11500"/>
              <a:buFont typeface="Calibri"/>
              <a:buNone/>
              <a:defRPr sz="11500"/>
            </a:lvl2pPr>
            <a:lvl3pPr indent="-228600" lvl="2" marL="1371600" algn="l">
              <a:lnSpc>
                <a:spcPct val="90000"/>
              </a:lnSpc>
              <a:spcBef>
                <a:spcPts val="4800"/>
              </a:spcBef>
              <a:spcAft>
                <a:spcPts val="0"/>
              </a:spcAft>
              <a:buClr>
                <a:srgbClr val="000000"/>
              </a:buClr>
              <a:buSzPts val="11500"/>
              <a:buFont typeface="Calibri"/>
              <a:buNone/>
              <a:defRPr sz="11500"/>
            </a:lvl3pPr>
            <a:lvl4pPr indent="-228600" lvl="3" marL="1828800" algn="l">
              <a:lnSpc>
                <a:spcPct val="90000"/>
              </a:lnSpc>
              <a:spcBef>
                <a:spcPts val="4800"/>
              </a:spcBef>
              <a:spcAft>
                <a:spcPts val="0"/>
              </a:spcAft>
              <a:buClr>
                <a:srgbClr val="000000"/>
              </a:buClr>
              <a:buSzPts val="11500"/>
              <a:buFont typeface="Calibri"/>
              <a:buNone/>
              <a:defRPr sz="11500"/>
            </a:lvl4pPr>
            <a:lvl5pPr indent="-228600" lvl="4" marL="2286000" algn="l">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0" name="Google Shape;20;p4"/>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3394709" y="8763000"/>
            <a:ext cx="20985482"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4" name="Google Shape;24;p5"/>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3401140"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3401147" y="8069581"/>
            <a:ext cx="20889037" cy="3954779"/>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b="1" sz="11500"/>
            </a:lvl1pPr>
            <a:lvl2pPr indent="-228600" lvl="1" marL="914400" algn="l">
              <a:lnSpc>
                <a:spcPct val="90000"/>
              </a:lnSpc>
              <a:spcBef>
                <a:spcPts val="4800"/>
              </a:spcBef>
              <a:spcAft>
                <a:spcPts val="0"/>
              </a:spcAft>
              <a:buClr>
                <a:srgbClr val="000000"/>
              </a:buClr>
              <a:buSzPts val="11500"/>
              <a:buFont typeface="Calibri"/>
              <a:buNone/>
              <a:defRPr b="1" sz="11500"/>
            </a:lvl2pPr>
            <a:lvl3pPr indent="-228600" lvl="2" marL="1371600" algn="l">
              <a:lnSpc>
                <a:spcPct val="90000"/>
              </a:lnSpc>
              <a:spcBef>
                <a:spcPts val="4800"/>
              </a:spcBef>
              <a:spcAft>
                <a:spcPts val="0"/>
              </a:spcAft>
              <a:buClr>
                <a:srgbClr val="000000"/>
              </a:buClr>
              <a:buSzPts val="11500"/>
              <a:buFont typeface="Calibri"/>
              <a:buNone/>
              <a:defRPr b="1" sz="11500"/>
            </a:lvl3pPr>
            <a:lvl4pPr indent="-228600" lvl="3" marL="1828800" algn="l">
              <a:lnSpc>
                <a:spcPct val="90000"/>
              </a:lnSpc>
              <a:spcBef>
                <a:spcPts val="4800"/>
              </a:spcBef>
              <a:spcAft>
                <a:spcPts val="0"/>
              </a:spcAft>
              <a:buClr>
                <a:srgbClr val="000000"/>
              </a:buClr>
              <a:buSzPts val="11500"/>
              <a:buFont typeface="Calibri"/>
              <a:buNone/>
              <a:defRPr b="1" sz="11500"/>
            </a:lvl4pPr>
            <a:lvl5pPr indent="-228600" lvl="4" marL="2286000" algn="l">
              <a:lnSpc>
                <a:spcPct val="90000"/>
              </a:lnSpc>
              <a:spcBef>
                <a:spcPts val="48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8" name="Google Shape;28;p6"/>
          <p:cNvSpPr txBox="1"/>
          <p:nvPr>
            <p:ph idx="2" type="body"/>
          </p:nvPr>
        </p:nvSpPr>
        <p:spPr>
          <a:xfrm>
            <a:off x="24997413" y="8069581"/>
            <a:ext cx="20991912" cy="3954779"/>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9" name="Google Shape;29;p6"/>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20991909" y="4739647"/>
            <a:ext cx="24997413" cy="23393402"/>
          </a:xfrm>
          <a:prstGeom prst="rect">
            <a:avLst/>
          </a:prstGeom>
          <a:noFill/>
          <a:ln>
            <a:noFill/>
          </a:ln>
        </p:spPr>
        <p:txBody>
          <a:bodyPr anchorCtr="0" anchor="t" bIns="45700" lIns="45700" spcFirstLastPara="1" rIns="45700" wrap="square" tIns="45700">
            <a:noAutofit/>
          </a:bodyPr>
          <a:lstStyle>
            <a:lvl1pPr indent="-1200150" lvl="0" marL="457200" algn="l">
              <a:lnSpc>
                <a:spcPct val="90000"/>
              </a:lnSpc>
              <a:spcBef>
                <a:spcPts val="4800"/>
              </a:spcBef>
              <a:spcAft>
                <a:spcPts val="0"/>
              </a:spcAft>
              <a:buClr>
                <a:srgbClr val="000000"/>
              </a:buClr>
              <a:buSzPts val="15300"/>
              <a:buChar char="•"/>
              <a:defRPr sz="15300"/>
            </a:lvl1pPr>
            <a:lvl2pPr indent="-1200150" lvl="1" marL="914400" algn="l">
              <a:lnSpc>
                <a:spcPct val="90000"/>
              </a:lnSpc>
              <a:spcBef>
                <a:spcPts val="4800"/>
              </a:spcBef>
              <a:spcAft>
                <a:spcPts val="0"/>
              </a:spcAft>
              <a:buClr>
                <a:srgbClr val="000000"/>
              </a:buClr>
              <a:buSzPts val="15300"/>
              <a:buChar char="•"/>
              <a:defRPr sz="15300"/>
            </a:lvl2pPr>
            <a:lvl3pPr indent="-1200150" lvl="2" marL="1371600" algn="l">
              <a:lnSpc>
                <a:spcPct val="90000"/>
              </a:lnSpc>
              <a:spcBef>
                <a:spcPts val="4800"/>
              </a:spcBef>
              <a:spcAft>
                <a:spcPts val="0"/>
              </a:spcAft>
              <a:buClr>
                <a:srgbClr val="000000"/>
              </a:buClr>
              <a:buSzPts val="15300"/>
              <a:buChar char="•"/>
              <a:defRPr sz="15300"/>
            </a:lvl3pPr>
            <a:lvl4pPr indent="-1200150" lvl="3" marL="1828800" algn="l">
              <a:lnSpc>
                <a:spcPct val="90000"/>
              </a:lnSpc>
              <a:spcBef>
                <a:spcPts val="4800"/>
              </a:spcBef>
              <a:spcAft>
                <a:spcPts val="0"/>
              </a:spcAft>
              <a:buClr>
                <a:srgbClr val="000000"/>
              </a:buClr>
              <a:buSzPts val="15300"/>
              <a:buChar char="•"/>
              <a:defRPr sz="15300"/>
            </a:lvl4pPr>
            <a:lvl5pPr indent="-1200150" lvl="4" marL="2286000" algn="l">
              <a:lnSpc>
                <a:spcPct val="90000"/>
              </a:lnSpc>
              <a:spcBef>
                <a:spcPts val="4800"/>
              </a:spcBef>
              <a:spcAft>
                <a:spcPts val="0"/>
              </a:spcAft>
              <a:buClr>
                <a:srgbClr val="000000"/>
              </a:buClr>
              <a:buSzPts val="15300"/>
              <a:buChar char="•"/>
              <a:defRPr sz="153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38" name="Google Shape;38;p9"/>
          <p:cNvSpPr txBox="1"/>
          <p:nvPr>
            <p:ph idx="2"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39" name="Google Shape;39;p9"/>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20991909" y="4739647"/>
            <a:ext cx="24997413" cy="233934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7600"/>
              <a:buFont typeface="Calibri"/>
              <a:buNone/>
              <a:defRPr sz="7600"/>
            </a:lvl1pPr>
            <a:lvl2pPr indent="-228600" lvl="1" marL="914400" algn="l">
              <a:lnSpc>
                <a:spcPct val="90000"/>
              </a:lnSpc>
              <a:spcBef>
                <a:spcPts val="4800"/>
              </a:spcBef>
              <a:spcAft>
                <a:spcPts val="0"/>
              </a:spcAft>
              <a:buClr>
                <a:srgbClr val="000000"/>
              </a:buClr>
              <a:buSzPts val="7600"/>
              <a:buFont typeface="Calibri"/>
              <a:buNone/>
              <a:defRPr sz="7600"/>
            </a:lvl2pPr>
            <a:lvl3pPr indent="-228600" lvl="2" marL="1371600" algn="l">
              <a:lnSpc>
                <a:spcPct val="90000"/>
              </a:lnSpc>
              <a:spcBef>
                <a:spcPts val="4800"/>
              </a:spcBef>
              <a:spcAft>
                <a:spcPts val="0"/>
              </a:spcAft>
              <a:buClr>
                <a:srgbClr val="000000"/>
              </a:buClr>
              <a:buSzPts val="7600"/>
              <a:buFont typeface="Calibri"/>
              <a:buNone/>
              <a:defRPr sz="7600"/>
            </a:lvl3pPr>
            <a:lvl4pPr indent="-228600" lvl="3" marL="1828800" algn="l">
              <a:lnSpc>
                <a:spcPct val="90000"/>
              </a:lnSpc>
              <a:spcBef>
                <a:spcPts val="4800"/>
              </a:spcBef>
              <a:spcAft>
                <a:spcPts val="0"/>
              </a:spcAft>
              <a:buClr>
                <a:srgbClr val="000000"/>
              </a:buClr>
              <a:buSzPts val="7600"/>
              <a:buFont typeface="Calibri"/>
              <a:buNone/>
              <a:defRPr sz="7600"/>
            </a:lvl4pPr>
            <a:lvl5pPr indent="-228600" lvl="4" marL="2286000" algn="l">
              <a:lnSpc>
                <a:spcPct val="90000"/>
              </a:lnSpc>
              <a:spcBef>
                <a:spcPts val="4800"/>
              </a:spcBef>
              <a:spcAft>
                <a:spcPts val="0"/>
              </a:spcAft>
              <a:buClr>
                <a:srgbClr val="000000"/>
              </a:buClr>
              <a:buSzPts val="7600"/>
              <a:buFont typeface="Calibri"/>
              <a:buNone/>
              <a:defRPr sz="76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44" name="Google Shape;44;p10"/>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1079500" lvl="0" marL="4572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indent="-1079500" lvl="1" marL="9144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indent="-1079500" lvl="2" marL="13716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indent="-1079500" lvl="3" marL="18288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indent="-1079500" lvl="4" marL="22860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indent="-1079500" lvl="5" marL="27432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indent="-1079500" lvl="6" marL="32004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indent="-1079500" lvl="7" marL="36576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indent="-1079500" lvl="8" marL="41148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png"/><Relationship Id="rId11" Type="http://schemas.openxmlformats.org/officeDocument/2006/relationships/image" Target="../media/image8.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F8F3"/>
        </a:solidFill>
      </p:bgPr>
    </p:bg>
    <p:spTree>
      <p:nvGrpSpPr>
        <p:cNvPr id="126" name="Shape 126"/>
        <p:cNvGrpSpPr/>
        <p:nvPr/>
      </p:nvGrpSpPr>
      <p:grpSpPr>
        <a:xfrm>
          <a:off x="0" y="0"/>
          <a:ext cx="0" cy="0"/>
          <a:chOff x="0" y="0"/>
          <a:chExt cx="0" cy="0"/>
        </a:xfrm>
      </p:grpSpPr>
      <p:sp>
        <p:nvSpPr>
          <p:cNvPr id="127" name="Google Shape;127;p30"/>
          <p:cNvSpPr/>
          <p:nvPr/>
        </p:nvSpPr>
        <p:spPr>
          <a:xfrm>
            <a:off x="-163572" y="-59196"/>
            <a:ext cx="49704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8" name="Google Shape;128;p30"/>
          <p:cNvSpPr/>
          <p:nvPr/>
        </p:nvSpPr>
        <p:spPr>
          <a:xfrm>
            <a:off x="-163572" y="32347063"/>
            <a:ext cx="49704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9" name="Google Shape;129;p30"/>
          <p:cNvSpPr/>
          <p:nvPr/>
        </p:nvSpPr>
        <p:spPr>
          <a:xfrm rot="-5400000">
            <a:off x="-16388519" y="16099178"/>
            <a:ext cx="33255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0" name="Google Shape;130;p30"/>
          <p:cNvSpPr/>
          <p:nvPr/>
        </p:nvSpPr>
        <p:spPr>
          <a:xfrm rot="-5400000">
            <a:off x="32485419" y="16099178"/>
            <a:ext cx="33255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1" name="Google Shape;131;p30"/>
          <p:cNvSpPr/>
          <p:nvPr/>
        </p:nvSpPr>
        <p:spPr>
          <a:xfrm rot="-5400000">
            <a:off x="32763325" y="3675502"/>
            <a:ext cx="79830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2" name="Google Shape;132;p30"/>
          <p:cNvSpPr txBox="1"/>
          <p:nvPr/>
        </p:nvSpPr>
        <p:spPr>
          <a:xfrm>
            <a:off x="37517763" y="1314325"/>
            <a:ext cx="10140600" cy="70005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b="1" lang="en-US" sz="7500">
                <a:solidFill>
                  <a:srgbClr val="2C365E"/>
                </a:solidFill>
                <a:latin typeface="Source Sans Pro"/>
                <a:ea typeface="Source Sans Pro"/>
                <a:cs typeface="Source Sans Pro"/>
                <a:sym typeface="Source Sans Pro"/>
              </a:rPr>
              <a:t>Executive Summary </a:t>
            </a:r>
            <a:endParaRPr>
              <a:solidFill>
                <a:schemeClr val="dk1"/>
              </a:solidFill>
            </a:endParaRPr>
          </a:p>
          <a:p>
            <a:pPr indent="-450850" lvl="0" marL="457200"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Transport connectivity is the most important factor</a:t>
            </a:r>
            <a:endParaRPr sz="3500">
              <a:solidFill>
                <a:srgbClr val="2C365E"/>
              </a:solidFill>
              <a:latin typeface="Source Sans Pro"/>
              <a:ea typeface="Source Sans Pro"/>
              <a:cs typeface="Source Sans Pro"/>
              <a:sym typeface="Source Sans Pro"/>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Diversity of neighborhood is the second most important factor</a:t>
            </a:r>
            <a:endParaRPr sz="3500">
              <a:solidFill>
                <a:srgbClr val="2C365E"/>
              </a:solidFill>
              <a:latin typeface="Source Sans Pro"/>
              <a:ea typeface="Source Sans Pro"/>
              <a:cs typeface="Source Sans Pro"/>
              <a:sym typeface="Source Sans Pro"/>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Jensen Attractiveness alpha is the third most important factor</a:t>
            </a:r>
            <a:endParaRPr sz="3500">
              <a:solidFill>
                <a:srgbClr val="2C365E"/>
              </a:solidFill>
              <a:latin typeface="Source Sans Pro"/>
              <a:ea typeface="Source Sans Pro"/>
              <a:cs typeface="Source Sans Pro"/>
              <a:sym typeface="Source Sans Pro"/>
            </a:endParaRPr>
          </a:p>
          <a:p>
            <a:pPr indent="-450850" lvl="0" marL="457200"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Closeness to Olympic event locations is the least important factor</a:t>
            </a:r>
            <a:endParaRPr sz="3500">
              <a:solidFill>
                <a:srgbClr val="2C365E"/>
              </a:solidFill>
              <a:latin typeface="Source Sans Pro"/>
              <a:ea typeface="Source Sans Pro"/>
              <a:cs typeface="Source Sans Pro"/>
              <a:sym typeface="Source Sans Pro"/>
            </a:endParaRPr>
          </a:p>
        </p:txBody>
      </p:sp>
      <p:sp>
        <p:nvSpPr>
          <p:cNvPr id="133" name="Google Shape;133;p30"/>
          <p:cNvSpPr txBox="1"/>
          <p:nvPr/>
        </p:nvSpPr>
        <p:spPr>
          <a:xfrm>
            <a:off x="15345778" y="22585870"/>
            <a:ext cx="7136700" cy="20187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People are engaging in entertainment activities during olympics. This thrives the impact on local business around those venues</a:t>
            </a:r>
            <a:endParaRPr>
              <a:solidFill>
                <a:schemeClr val="dk1"/>
              </a:solidFill>
            </a:endParaRPr>
          </a:p>
          <a:p>
            <a:pPr indent="0" lvl="0" marL="0" marR="0" rtl="0" algn="l">
              <a:lnSpc>
                <a:spcPct val="100000"/>
              </a:lnSpc>
              <a:spcBef>
                <a:spcPts val="0"/>
              </a:spcBef>
              <a:spcAft>
                <a:spcPts val="0"/>
              </a:spcAft>
              <a:buClr>
                <a:srgbClr val="2C365E"/>
              </a:buClr>
              <a:buSzPts val="2000"/>
              <a:buFont typeface="Source Sans Pro Light"/>
              <a:buNone/>
            </a:pPr>
            <a:r>
              <a:t/>
            </a:r>
            <a:endParaRPr sz="3600">
              <a:solidFill>
                <a:srgbClr val="2C365E"/>
              </a:solidFill>
              <a:latin typeface="Source Sans Pro Light"/>
              <a:ea typeface="Source Sans Pro Light"/>
              <a:cs typeface="Source Sans Pro Light"/>
              <a:sym typeface="Source Sans Pro Light"/>
            </a:endParaRPr>
          </a:p>
        </p:txBody>
      </p:sp>
      <p:sp>
        <p:nvSpPr>
          <p:cNvPr id="134" name="Google Shape;134;p30"/>
          <p:cNvSpPr txBox="1"/>
          <p:nvPr/>
        </p:nvSpPr>
        <p:spPr>
          <a:xfrm>
            <a:off x="23273050" y="22610949"/>
            <a:ext cx="7783800" cy="20187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Pre,During,Post Olympics Analysis for granular venues with relative popularity score calculation</a:t>
            </a:r>
            <a:endParaRPr/>
          </a:p>
        </p:txBody>
      </p:sp>
      <p:sp>
        <p:nvSpPr>
          <p:cNvPr id="135" name="Google Shape;135;p30"/>
          <p:cNvSpPr txBox="1"/>
          <p:nvPr/>
        </p:nvSpPr>
        <p:spPr>
          <a:xfrm>
            <a:off x="15421975" y="12273975"/>
            <a:ext cx="7326300" cy="3942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b="1" lang="en-US" sz="6400">
                <a:solidFill>
                  <a:srgbClr val="2C365E"/>
                </a:solidFill>
                <a:latin typeface="Source Sans Pro"/>
                <a:ea typeface="Source Sans Pro"/>
                <a:cs typeface="Source Sans Pro"/>
                <a:sym typeface="Source Sans Pro"/>
              </a:rPr>
              <a:t>Exploratory </a:t>
            </a:r>
            <a:endParaRPr b="1" sz="6400">
              <a:solidFill>
                <a:srgbClr val="2C365E"/>
              </a:solidFill>
              <a:latin typeface="Source Sans Pro"/>
              <a:ea typeface="Source Sans Pro"/>
              <a:cs typeface="Source Sans Pro"/>
              <a:sym typeface="Source Sans Pro"/>
            </a:endParaRPr>
          </a:p>
          <a:p>
            <a:pPr indent="457200" lvl="0" marL="0" marR="0" rtl="0" algn="l">
              <a:lnSpc>
                <a:spcPct val="100000"/>
              </a:lnSpc>
              <a:spcBef>
                <a:spcPts val="0"/>
              </a:spcBef>
              <a:spcAft>
                <a:spcPts val="0"/>
              </a:spcAft>
              <a:buClr>
                <a:srgbClr val="2C365E"/>
              </a:buClr>
              <a:buSzPts val="4500"/>
              <a:buFont typeface="Source Sans Pro SemiBold"/>
              <a:buNone/>
            </a:pPr>
            <a:r>
              <a:rPr b="1" lang="en-US" sz="6400">
                <a:solidFill>
                  <a:srgbClr val="2C365E"/>
                </a:solidFill>
                <a:latin typeface="Source Sans Pro"/>
                <a:ea typeface="Source Sans Pro"/>
                <a:cs typeface="Source Sans Pro"/>
                <a:sym typeface="Source Sans Pro"/>
              </a:rPr>
              <a:t>Data </a:t>
            </a:r>
            <a:endParaRPr b="1" sz="6400">
              <a:solidFill>
                <a:srgbClr val="2C365E"/>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2C365E"/>
              </a:buClr>
              <a:buSzPts val="4500"/>
              <a:buFont typeface="Source Sans Pro SemiBold"/>
              <a:buNone/>
            </a:pPr>
            <a:r>
              <a:rPr b="1" lang="en-US" sz="6400">
                <a:solidFill>
                  <a:srgbClr val="2C365E"/>
                </a:solidFill>
                <a:latin typeface="Source Sans Pro"/>
                <a:ea typeface="Source Sans Pro"/>
                <a:cs typeface="Source Sans Pro"/>
                <a:sym typeface="Source Sans Pro"/>
              </a:rPr>
              <a:t>Analysis</a:t>
            </a:r>
            <a:endParaRPr b="1" sz="6400">
              <a:solidFill>
                <a:srgbClr val="2C365E"/>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2C365E"/>
              </a:buClr>
              <a:buSzPts val="4500"/>
              <a:buFont typeface="Source Sans Pro SemiBold"/>
              <a:buNone/>
            </a:pPr>
            <a:r>
              <a:t/>
            </a:r>
            <a:endParaRPr b="1" sz="5500">
              <a:solidFill>
                <a:srgbClr val="2C365E"/>
              </a:solidFill>
              <a:latin typeface="Source Sans Pro"/>
              <a:ea typeface="Source Sans Pro"/>
              <a:cs typeface="Source Sans Pro"/>
              <a:sym typeface="Source Sans Pro"/>
            </a:endParaRPr>
          </a:p>
        </p:txBody>
      </p:sp>
      <p:sp>
        <p:nvSpPr>
          <p:cNvPr id="136" name="Google Shape;136;p30"/>
          <p:cNvSpPr/>
          <p:nvPr/>
        </p:nvSpPr>
        <p:spPr>
          <a:xfrm>
            <a:off x="23281628" y="11842965"/>
            <a:ext cx="7776900" cy="100608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7" name="Google Shape;137;p30"/>
          <p:cNvSpPr txBox="1"/>
          <p:nvPr/>
        </p:nvSpPr>
        <p:spPr>
          <a:xfrm>
            <a:off x="26446303" y="20497816"/>
            <a:ext cx="2749800" cy="15849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ECAE00"/>
              </a:buClr>
              <a:buSzPts val="9000"/>
              <a:buFont typeface="Source Sans Pro"/>
              <a:buNone/>
            </a:pPr>
            <a:r>
              <a:t/>
            </a:r>
            <a:endParaRPr/>
          </a:p>
        </p:txBody>
      </p:sp>
      <p:sp>
        <p:nvSpPr>
          <p:cNvPr id="138" name="Google Shape;138;p30"/>
          <p:cNvSpPr txBox="1"/>
          <p:nvPr/>
        </p:nvSpPr>
        <p:spPr>
          <a:xfrm>
            <a:off x="34042450" y="10375650"/>
            <a:ext cx="13789800" cy="18024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6000"/>
              <a:buFont typeface="Source Sans Pro"/>
              <a:buNone/>
            </a:pPr>
            <a:r>
              <a:rPr b="1" lang="en-US" sz="6000">
                <a:solidFill>
                  <a:srgbClr val="2C365E"/>
                </a:solidFill>
                <a:latin typeface="Source Sans Pro"/>
                <a:ea typeface="Source Sans Pro"/>
                <a:cs typeface="Source Sans Pro"/>
                <a:sym typeface="Source Sans Pro"/>
              </a:rPr>
              <a:t>Model Results</a:t>
            </a:r>
            <a:endParaRPr sz="4800"/>
          </a:p>
        </p:txBody>
      </p:sp>
      <p:sp>
        <p:nvSpPr>
          <p:cNvPr id="139" name="Google Shape;139;p30"/>
          <p:cNvSpPr txBox="1"/>
          <p:nvPr/>
        </p:nvSpPr>
        <p:spPr>
          <a:xfrm>
            <a:off x="36763513" y="26905600"/>
            <a:ext cx="10728000" cy="42321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2000"/>
              </a:spcBef>
              <a:spcAft>
                <a:spcPts val="0"/>
              </a:spcAft>
              <a:buClr>
                <a:srgbClr val="2C365E"/>
              </a:buClr>
              <a:buSzPts val="2244"/>
              <a:buFont typeface="Source Sans Pro"/>
              <a:buNone/>
            </a:pPr>
            <a:r>
              <a:t/>
            </a:r>
            <a:endParaRPr sz="3600"/>
          </a:p>
        </p:txBody>
      </p:sp>
      <p:sp>
        <p:nvSpPr>
          <p:cNvPr id="140" name="Google Shape;140;p30"/>
          <p:cNvSpPr txBox="1"/>
          <p:nvPr/>
        </p:nvSpPr>
        <p:spPr>
          <a:xfrm>
            <a:off x="15446950" y="27168200"/>
            <a:ext cx="31272600" cy="3084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b="1" lang="en-US" sz="7200">
                <a:solidFill>
                  <a:srgbClr val="2C365E"/>
                </a:solidFill>
                <a:latin typeface="Source Sans Pro"/>
                <a:ea typeface="Source Sans Pro"/>
                <a:cs typeface="Source Sans Pro"/>
                <a:sym typeface="Source Sans Pro"/>
              </a:rPr>
              <a:t>Geographic factors like </a:t>
            </a:r>
            <a:r>
              <a:rPr b="1" lang="en-US" sz="7200">
                <a:solidFill>
                  <a:srgbClr val="2C365E"/>
                </a:solidFill>
                <a:latin typeface="Source Sans Pro"/>
                <a:ea typeface="Source Sans Pro"/>
                <a:cs typeface="Source Sans Pro"/>
                <a:sym typeface="Source Sans Pro"/>
              </a:rPr>
              <a:t>transport connectivity, neighborhood diversity, venue attractiveness and </a:t>
            </a:r>
            <a:r>
              <a:rPr b="1" lang="en-US" sz="7200">
                <a:solidFill>
                  <a:srgbClr val="2C365E"/>
                </a:solidFill>
                <a:latin typeface="Source Sans Pro"/>
                <a:ea typeface="Source Sans Pro"/>
                <a:cs typeface="Source Sans Pro"/>
                <a:sym typeface="Source Sans Pro"/>
              </a:rPr>
              <a:t>closeness to an event venue -- all contribute to change in popularity of a business during Olympics</a:t>
            </a:r>
            <a:endParaRPr b="1" sz="7200">
              <a:latin typeface="Source Sans Pro"/>
              <a:ea typeface="Source Sans Pro"/>
              <a:cs typeface="Source Sans Pro"/>
              <a:sym typeface="Source Sans Pro"/>
            </a:endParaRPr>
          </a:p>
        </p:txBody>
      </p:sp>
      <p:sp>
        <p:nvSpPr>
          <p:cNvPr id="141" name="Google Shape;141;p30"/>
          <p:cNvSpPr/>
          <p:nvPr/>
        </p:nvSpPr>
        <p:spPr>
          <a:xfrm>
            <a:off x="0" y="7808976"/>
            <a:ext cx="49092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30"/>
          <p:cNvSpPr txBox="1"/>
          <p:nvPr>
            <p:ph idx="4294967295" type="ctrTitle"/>
          </p:nvPr>
        </p:nvSpPr>
        <p:spPr>
          <a:xfrm>
            <a:off x="1949800" y="1622575"/>
            <a:ext cx="32329500" cy="59184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2C365E"/>
              </a:buClr>
              <a:buSzPts val="12040"/>
              <a:buFont typeface="Source Sans Pro Black"/>
              <a:buNone/>
            </a:pPr>
            <a:r>
              <a:rPr lang="en-US" sz="12000">
                <a:solidFill>
                  <a:srgbClr val="2C365E"/>
                </a:solidFill>
                <a:latin typeface="Source Sans Pro Black"/>
                <a:ea typeface="Source Sans Pro Black"/>
                <a:cs typeface="Source Sans Pro Black"/>
                <a:sym typeface="Source Sans Pro Black"/>
              </a:rPr>
              <a:t>Predicting Local Business Popularity during the Olympics through Geospatial Features</a:t>
            </a:r>
            <a:endParaRPr sz="12000">
              <a:solidFill>
                <a:srgbClr val="2C365E"/>
              </a:solidFill>
              <a:latin typeface="Source Sans Pro Black"/>
              <a:ea typeface="Source Sans Pro Black"/>
              <a:cs typeface="Source Sans Pro Black"/>
              <a:sym typeface="Source Sans Pro Black"/>
            </a:endParaRPr>
          </a:p>
        </p:txBody>
      </p:sp>
      <p:cxnSp>
        <p:nvCxnSpPr>
          <p:cNvPr id="143" name="Google Shape;143;p30"/>
          <p:cNvCxnSpPr/>
          <p:nvPr/>
        </p:nvCxnSpPr>
        <p:spPr>
          <a:xfrm flipH="1" rot="10800000">
            <a:off x="1949788" y="5844983"/>
            <a:ext cx="29304300" cy="76500"/>
          </a:xfrm>
          <a:prstGeom prst="straightConnector1">
            <a:avLst/>
          </a:prstGeom>
          <a:noFill/>
          <a:ln cap="flat" cmpd="sng" w="25400">
            <a:solidFill>
              <a:srgbClr val="2C365E"/>
            </a:solidFill>
            <a:prstDash val="solid"/>
            <a:miter lim="400000"/>
            <a:headEnd len="sm" w="sm" type="none"/>
            <a:tailEnd len="sm" w="sm" type="none"/>
          </a:ln>
        </p:spPr>
      </p:cxnSp>
      <p:sp>
        <p:nvSpPr>
          <p:cNvPr id="144" name="Google Shape;144;p30"/>
          <p:cNvSpPr txBox="1"/>
          <p:nvPr/>
        </p:nvSpPr>
        <p:spPr>
          <a:xfrm>
            <a:off x="1949775" y="6293350"/>
            <a:ext cx="29304300" cy="10350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4500"/>
              <a:buFont typeface="Source Sans Pro"/>
              <a:buNone/>
            </a:pPr>
            <a:r>
              <a:rPr b="1" lang="en-US" sz="4500">
                <a:solidFill>
                  <a:srgbClr val="2C365E"/>
                </a:solidFill>
                <a:latin typeface="Source Sans Pro"/>
                <a:ea typeface="Source Sans Pro"/>
                <a:cs typeface="Source Sans Pro"/>
                <a:sym typeface="Source Sans Pro"/>
              </a:rPr>
              <a:t>Shizhuo Duan, Vivek Gupta, Xu Han, Darshan Solanki</a:t>
            </a:r>
            <a:endParaRPr>
              <a:solidFill>
                <a:schemeClr val="dk1"/>
              </a:solidFill>
            </a:endParaRPr>
          </a:p>
          <a:p>
            <a:pPr indent="0" lvl="0" marL="0" marR="0" rtl="0" algn="l">
              <a:lnSpc>
                <a:spcPct val="100000"/>
              </a:lnSpc>
              <a:spcBef>
                <a:spcPts val="0"/>
              </a:spcBef>
              <a:spcAft>
                <a:spcPts val="0"/>
              </a:spcAft>
              <a:buClr>
                <a:srgbClr val="2C365E"/>
              </a:buClr>
              <a:buSzPts val="4500"/>
              <a:buFont typeface="Source Sans Pro"/>
              <a:buNone/>
            </a:pPr>
            <a:r>
              <a:t/>
            </a:r>
            <a:endParaRPr b="1" sz="4500">
              <a:solidFill>
                <a:srgbClr val="2C365E"/>
              </a:solidFill>
              <a:latin typeface="Source Sans Pro"/>
              <a:ea typeface="Source Sans Pro"/>
              <a:cs typeface="Source Sans Pro"/>
              <a:sym typeface="Source Sans Pro"/>
            </a:endParaRPr>
          </a:p>
        </p:txBody>
      </p:sp>
      <p:sp>
        <p:nvSpPr>
          <p:cNvPr id="145" name="Google Shape;145;p30"/>
          <p:cNvSpPr txBox="1"/>
          <p:nvPr/>
        </p:nvSpPr>
        <p:spPr>
          <a:xfrm>
            <a:off x="1856150" y="13370700"/>
            <a:ext cx="10140600" cy="70005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6000"/>
              <a:buFont typeface="Source Sans Pro"/>
              <a:buNone/>
            </a:pPr>
            <a:r>
              <a:rPr b="1" lang="en-US" sz="6000">
                <a:solidFill>
                  <a:srgbClr val="2C365E"/>
                </a:solidFill>
                <a:latin typeface="Source Sans Pro"/>
                <a:ea typeface="Source Sans Pro"/>
                <a:cs typeface="Source Sans Pro"/>
                <a:sym typeface="Source Sans Pro"/>
              </a:rPr>
              <a:t>Data</a:t>
            </a:r>
            <a:endParaRPr/>
          </a:p>
          <a:p>
            <a:pPr indent="0" lvl="0" marL="0" marR="0" rtl="0" algn="l">
              <a:lnSpc>
                <a:spcPct val="100000"/>
              </a:lnSpc>
              <a:spcBef>
                <a:spcPts val="2400"/>
              </a:spcBef>
              <a:spcAft>
                <a:spcPts val="0"/>
              </a:spcAft>
              <a:buClr>
                <a:srgbClr val="2C365E"/>
              </a:buClr>
              <a:buSzPts val="2640"/>
              <a:buFont typeface="Source Sans Pro"/>
              <a:buNone/>
            </a:pPr>
            <a:r>
              <a:rPr lang="en-US" sz="3600">
                <a:solidFill>
                  <a:srgbClr val="2C365E"/>
                </a:solidFill>
                <a:latin typeface="Source Sans Pro"/>
                <a:ea typeface="Source Sans Pro"/>
                <a:cs typeface="Source Sans Pro"/>
                <a:sym typeface="Source Sans Pro"/>
              </a:rPr>
              <a:t>Foursquare checkin data for London venues in period around Olympics 2012. Also used Olympic events’ location data and London underground station data. To predict the importance of the venue we extracted features like Olympic Distance, Station Connectivity,neighborhood diversity and accessed the quality of neighborhood qualities using Jenson Attractiveness.Moreover, The EDA helps us to support the POC on the features selected.These features are then used for predictive model training to determine effect on local businesses. </a:t>
            </a:r>
            <a:endParaRPr sz="3600">
              <a:solidFill>
                <a:srgbClr val="2C365E"/>
              </a:solidFill>
              <a:latin typeface="Source Sans Pro"/>
              <a:ea typeface="Source Sans Pro"/>
              <a:cs typeface="Source Sans Pro"/>
              <a:sym typeface="Source Sans Pro"/>
            </a:endParaRPr>
          </a:p>
        </p:txBody>
      </p:sp>
      <p:sp>
        <p:nvSpPr>
          <p:cNvPr id="146" name="Google Shape;146;p30"/>
          <p:cNvSpPr txBox="1"/>
          <p:nvPr/>
        </p:nvSpPr>
        <p:spPr>
          <a:xfrm>
            <a:off x="1931925" y="26989900"/>
            <a:ext cx="10140600" cy="45834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6000"/>
              <a:buFont typeface="Source Sans Pro"/>
              <a:buNone/>
            </a:pPr>
            <a:r>
              <a:rPr b="1" lang="en-US" sz="6000">
                <a:solidFill>
                  <a:srgbClr val="2C365E"/>
                </a:solidFill>
                <a:latin typeface="Source Sans Pro"/>
                <a:ea typeface="Source Sans Pro"/>
                <a:cs typeface="Source Sans Pro"/>
                <a:sym typeface="Source Sans Pro"/>
              </a:rPr>
              <a:t>Model</a:t>
            </a:r>
            <a:endParaRPr sz="3600">
              <a:solidFill>
                <a:srgbClr val="2C365E"/>
              </a:solidFill>
              <a:latin typeface="Source Sans Pro"/>
              <a:ea typeface="Source Sans Pro"/>
              <a:cs typeface="Source Sans Pro"/>
              <a:sym typeface="Source Sans Pro"/>
            </a:endParaRPr>
          </a:p>
          <a:p>
            <a:pPr indent="0" lvl="0" marL="0" marR="0" rtl="0" algn="l">
              <a:lnSpc>
                <a:spcPct val="100000"/>
              </a:lnSpc>
              <a:spcBef>
                <a:spcPts val="2400"/>
              </a:spcBef>
              <a:spcAft>
                <a:spcPts val="0"/>
              </a:spcAft>
              <a:buClr>
                <a:srgbClr val="2C365E"/>
              </a:buClr>
              <a:buSzPts val="2640"/>
              <a:buFont typeface="Source Sans Pro"/>
              <a:buNone/>
            </a:pPr>
            <a:r>
              <a:rPr lang="en-US" sz="3600">
                <a:solidFill>
                  <a:srgbClr val="2C365E"/>
                </a:solidFill>
                <a:latin typeface="Source Sans Pro"/>
                <a:ea typeface="Source Sans Pro"/>
                <a:cs typeface="Source Sans Pro"/>
                <a:sym typeface="Source Sans Pro"/>
              </a:rPr>
              <a:t>We perform a binary classification task. We experimented with SVM, Random Forest and Logistic Regression classifiers. Finally, we achieved the best AUC score using a soft-voting ensemble of all 3 classifiers. We prioritized the AUC score for analysis.</a:t>
            </a:r>
            <a:endParaRPr sz="3600"/>
          </a:p>
        </p:txBody>
      </p:sp>
      <p:sp>
        <p:nvSpPr>
          <p:cNvPr id="147" name="Google Shape;147;p30"/>
          <p:cNvSpPr txBox="1"/>
          <p:nvPr/>
        </p:nvSpPr>
        <p:spPr>
          <a:xfrm>
            <a:off x="1931925" y="9447525"/>
            <a:ext cx="10140600" cy="34797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2C365E"/>
              </a:buClr>
              <a:buSzPts val="5775"/>
              <a:buFont typeface="Source Sans Pro"/>
              <a:buNone/>
            </a:pPr>
            <a:r>
              <a:rPr b="1" lang="en-US" sz="5775">
                <a:solidFill>
                  <a:srgbClr val="2C365E"/>
                </a:solidFill>
                <a:latin typeface="Source Sans Pro"/>
                <a:ea typeface="Source Sans Pro"/>
                <a:cs typeface="Source Sans Pro"/>
                <a:sym typeface="Source Sans Pro"/>
              </a:rPr>
              <a:t>Background</a:t>
            </a:r>
            <a:endParaRPr/>
          </a:p>
          <a:p>
            <a:pPr indent="0" lvl="0" marL="0" marR="0" rtl="0" algn="l">
              <a:lnSpc>
                <a:spcPct val="90000"/>
              </a:lnSpc>
              <a:spcBef>
                <a:spcPts val="2300"/>
              </a:spcBef>
              <a:spcAft>
                <a:spcPts val="0"/>
              </a:spcAft>
              <a:buClr>
                <a:srgbClr val="2C365E"/>
              </a:buClr>
              <a:buSzPts val="2541"/>
              <a:buFont typeface="Source Sans Pro"/>
              <a:buNone/>
            </a:pPr>
            <a:r>
              <a:rPr lang="en-US" sz="3600">
                <a:solidFill>
                  <a:srgbClr val="2C365E"/>
                </a:solidFill>
                <a:latin typeface="Source Sans Pro"/>
                <a:ea typeface="Source Sans Pro"/>
                <a:cs typeface="Source Sans Pro"/>
                <a:sym typeface="Source Sans Pro"/>
              </a:rPr>
              <a:t>By understanding which factors impact a local business’ popularity during the Olympics, business owners can properly adapt to changes in customer flow that would have been unexpected otherwise. </a:t>
            </a:r>
            <a:endParaRPr sz="3600"/>
          </a:p>
        </p:txBody>
      </p:sp>
      <p:sp>
        <p:nvSpPr>
          <p:cNvPr id="148" name="Google Shape;148;p30"/>
          <p:cNvSpPr/>
          <p:nvPr/>
        </p:nvSpPr>
        <p:spPr>
          <a:xfrm rot="-5400000">
            <a:off x="683075" y="20073770"/>
            <a:ext cx="24813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id="149" name="Google Shape;149;p30"/>
          <p:cNvPicPr preferRelativeResize="0"/>
          <p:nvPr/>
        </p:nvPicPr>
        <p:blipFill>
          <a:blip r:embed="rId3">
            <a:alphaModFix/>
          </a:blip>
          <a:stretch>
            <a:fillRect/>
          </a:stretch>
        </p:blipFill>
        <p:spPr>
          <a:xfrm>
            <a:off x="3001225" y="21084993"/>
            <a:ext cx="7326401" cy="5820607"/>
          </a:xfrm>
          <a:prstGeom prst="rect">
            <a:avLst/>
          </a:prstGeom>
          <a:noFill/>
          <a:ln>
            <a:noFill/>
          </a:ln>
        </p:spPr>
      </p:pic>
      <p:pic>
        <p:nvPicPr>
          <p:cNvPr id="150" name="Google Shape;150;p30"/>
          <p:cNvPicPr preferRelativeResize="0"/>
          <p:nvPr/>
        </p:nvPicPr>
        <p:blipFill>
          <a:blip r:embed="rId4">
            <a:alphaModFix/>
          </a:blip>
          <a:stretch>
            <a:fillRect/>
          </a:stretch>
        </p:blipFill>
        <p:spPr>
          <a:xfrm>
            <a:off x="15048538" y="17777175"/>
            <a:ext cx="7326425" cy="4232101"/>
          </a:xfrm>
          <a:prstGeom prst="rect">
            <a:avLst/>
          </a:prstGeom>
          <a:noFill/>
          <a:ln>
            <a:noFill/>
          </a:ln>
        </p:spPr>
      </p:pic>
      <p:pic>
        <p:nvPicPr>
          <p:cNvPr id="151" name="Google Shape;151;p30"/>
          <p:cNvPicPr preferRelativeResize="0"/>
          <p:nvPr/>
        </p:nvPicPr>
        <p:blipFill>
          <a:blip r:embed="rId5">
            <a:alphaModFix/>
          </a:blip>
          <a:stretch>
            <a:fillRect/>
          </a:stretch>
        </p:blipFill>
        <p:spPr>
          <a:xfrm>
            <a:off x="41239274" y="11784800"/>
            <a:ext cx="6252250" cy="4502916"/>
          </a:xfrm>
          <a:prstGeom prst="rect">
            <a:avLst/>
          </a:prstGeom>
          <a:noFill/>
          <a:ln>
            <a:noFill/>
          </a:ln>
        </p:spPr>
      </p:pic>
      <p:sp>
        <p:nvSpPr>
          <p:cNvPr id="152" name="Google Shape;152;p30"/>
          <p:cNvSpPr txBox="1"/>
          <p:nvPr/>
        </p:nvSpPr>
        <p:spPr>
          <a:xfrm>
            <a:off x="33701725" y="21807638"/>
            <a:ext cx="13789800" cy="18024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2000"/>
              </a:spcBef>
              <a:spcAft>
                <a:spcPts val="0"/>
              </a:spcAft>
              <a:buClr>
                <a:srgbClr val="2C365E"/>
              </a:buClr>
              <a:buSzPts val="2244"/>
              <a:buFont typeface="Source Sans Pro"/>
              <a:buNone/>
            </a:pPr>
            <a:r>
              <a:rPr lang="en-US" sz="3600">
                <a:solidFill>
                  <a:srgbClr val="2C365E"/>
                </a:solidFill>
                <a:latin typeface="Source Sans Pro"/>
                <a:ea typeface="Source Sans Pro"/>
                <a:cs typeface="Source Sans Pro"/>
                <a:sym typeface="Source Sans Pro"/>
              </a:rPr>
              <a:t>The diagrams above show that we were able to create a soft-voting classifier that is able to somewhat accurately identify which local businesses will see an increase in popularity from the Olympics</a:t>
            </a:r>
            <a:endParaRPr sz="3600">
              <a:solidFill>
                <a:srgbClr val="2C365E"/>
              </a:solidFill>
              <a:latin typeface="Source Sans Pro"/>
              <a:ea typeface="Source Sans Pro"/>
              <a:cs typeface="Source Sans Pro"/>
              <a:sym typeface="Source Sans Pro"/>
            </a:endParaRPr>
          </a:p>
          <a:p>
            <a:pPr indent="0" lvl="0" marL="0" rtl="0" algn="l">
              <a:lnSpc>
                <a:spcPct val="90000"/>
              </a:lnSpc>
              <a:spcBef>
                <a:spcPts val="2000"/>
              </a:spcBef>
              <a:spcAft>
                <a:spcPts val="0"/>
              </a:spcAft>
              <a:buClr>
                <a:srgbClr val="2C365E"/>
              </a:buClr>
              <a:buSzPts val="2244"/>
              <a:buFont typeface="Source Sans Pro"/>
              <a:buNone/>
            </a:pPr>
            <a:r>
              <a:t/>
            </a:r>
            <a:endParaRPr sz="3600">
              <a:solidFill>
                <a:srgbClr val="2C365E"/>
              </a:solidFill>
              <a:latin typeface="Source Sans Pro"/>
              <a:ea typeface="Source Sans Pro"/>
              <a:cs typeface="Source Sans Pro"/>
              <a:sym typeface="Source Sans Pro"/>
            </a:endParaRPr>
          </a:p>
          <a:p>
            <a:pPr indent="0" lvl="0" marL="0" rtl="0" algn="l">
              <a:lnSpc>
                <a:spcPct val="90000"/>
              </a:lnSpc>
              <a:spcBef>
                <a:spcPts val="2000"/>
              </a:spcBef>
              <a:spcAft>
                <a:spcPts val="0"/>
              </a:spcAft>
              <a:buClr>
                <a:srgbClr val="2C365E"/>
              </a:buClr>
              <a:buSzPts val="2244"/>
              <a:buFont typeface="Source Sans Pro"/>
              <a:buNone/>
            </a:pPr>
            <a:r>
              <a:rPr lang="en-US" sz="3600">
                <a:solidFill>
                  <a:srgbClr val="2C365E"/>
                </a:solidFill>
                <a:latin typeface="Source Sans Pro"/>
                <a:ea typeface="Source Sans Pro"/>
                <a:cs typeface="Source Sans Pro"/>
                <a:sym typeface="Source Sans Pro"/>
              </a:rPr>
              <a:t>We also see that </a:t>
            </a:r>
            <a:r>
              <a:rPr i="1" lang="en-US" sz="3600">
                <a:solidFill>
                  <a:srgbClr val="2C365E"/>
                </a:solidFill>
                <a:latin typeface="Source Sans Pro"/>
                <a:ea typeface="Source Sans Pro"/>
                <a:cs typeface="Source Sans Pro"/>
                <a:sym typeface="Source Sans Pro"/>
              </a:rPr>
              <a:t>StationConnectivity  </a:t>
            </a:r>
            <a:r>
              <a:rPr lang="en-US" sz="3600">
                <a:solidFill>
                  <a:srgbClr val="2C365E"/>
                </a:solidFill>
                <a:latin typeface="Source Sans Pro"/>
                <a:ea typeface="Source Sans Pro"/>
                <a:cs typeface="Source Sans Pro"/>
                <a:sym typeface="Source Sans Pro"/>
              </a:rPr>
              <a:t>feature seems to have the greatest importance while </a:t>
            </a:r>
            <a:r>
              <a:rPr i="1" lang="en-US" sz="3600">
                <a:solidFill>
                  <a:srgbClr val="2C365E"/>
                </a:solidFill>
                <a:latin typeface="Source Sans Pro"/>
                <a:ea typeface="Source Sans Pro"/>
                <a:cs typeface="Source Sans Pro"/>
                <a:sym typeface="Source Sans Pro"/>
              </a:rPr>
              <a:t>OlympicDistance</a:t>
            </a:r>
            <a:r>
              <a:rPr lang="en-US" sz="3600">
                <a:solidFill>
                  <a:srgbClr val="2C365E"/>
                </a:solidFill>
                <a:latin typeface="Source Sans Pro"/>
                <a:ea typeface="Source Sans Pro"/>
                <a:cs typeface="Source Sans Pro"/>
                <a:sym typeface="Source Sans Pro"/>
              </a:rPr>
              <a:t> has the least, suggesting that at a major even like this, more traffic is coming from transport stations instead of walking. Also it’s worth exploring other kinds of geospatial features, mobility features and user social network features. </a:t>
            </a:r>
            <a:endParaRPr sz="3600">
              <a:solidFill>
                <a:srgbClr val="2C365E"/>
              </a:solidFill>
              <a:latin typeface="Source Sans Pro"/>
              <a:ea typeface="Source Sans Pro"/>
              <a:cs typeface="Source Sans Pro"/>
              <a:sym typeface="Source Sans Pro"/>
            </a:endParaRPr>
          </a:p>
        </p:txBody>
      </p:sp>
      <p:pic>
        <p:nvPicPr>
          <p:cNvPr id="153" name="Google Shape;153;p30"/>
          <p:cNvPicPr preferRelativeResize="0"/>
          <p:nvPr/>
        </p:nvPicPr>
        <p:blipFill>
          <a:blip r:embed="rId6">
            <a:alphaModFix/>
          </a:blip>
          <a:stretch>
            <a:fillRect/>
          </a:stretch>
        </p:blipFill>
        <p:spPr>
          <a:xfrm>
            <a:off x="24017724" y="11932825"/>
            <a:ext cx="6252250" cy="2869250"/>
          </a:xfrm>
          <a:prstGeom prst="rect">
            <a:avLst/>
          </a:prstGeom>
          <a:noFill/>
          <a:ln>
            <a:noFill/>
          </a:ln>
        </p:spPr>
      </p:pic>
      <p:pic>
        <p:nvPicPr>
          <p:cNvPr id="154" name="Google Shape;154;p30"/>
          <p:cNvPicPr preferRelativeResize="0"/>
          <p:nvPr/>
        </p:nvPicPr>
        <p:blipFill>
          <a:blip r:embed="rId7">
            <a:alphaModFix/>
          </a:blip>
          <a:stretch>
            <a:fillRect/>
          </a:stretch>
        </p:blipFill>
        <p:spPr>
          <a:xfrm>
            <a:off x="23938950" y="15096925"/>
            <a:ext cx="6252250" cy="3084600"/>
          </a:xfrm>
          <a:prstGeom prst="rect">
            <a:avLst/>
          </a:prstGeom>
          <a:noFill/>
          <a:ln>
            <a:noFill/>
          </a:ln>
        </p:spPr>
      </p:pic>
      <p:pic>
        <p:nvPicPr>
          <p:cNvPr id="155" name="Google Shape;155;p30"/>
          <p:cNvPicPr preferRelativeResize="0"/>
          <p:nvPr/>
        </p:nvPicPr>
        <p:blipFill>
          <a:blip r:embed="rId8">
            <a:alphaModFix/>
          </a:blip>
          <a:stretch>
            <a:fillRect/>
          </a:stretch>
        </p:blipFill>
        <p:spPr>
          <a:xfrm>
            <a:off x="24084725" y="18587225"/>
            <a:ext cx="5876225" cy="3084600"/>
          </a:xfrm>
          <a:prstGeom prst="rect">
            <a:avLst/>
          </a:prstGeom>
          <a:noFill/>
          <a:ln>
            <a:noFill/>
          </a:ln>
        </p:spPr>
      </p:pic>
      <p:pic>
        <p:nvPicPr>
          <p:cNvPr id="156" name="Google Shape;156;p30"/>
          <p:cNvPicPr preferRelativeResize="0"/>
          <p:nvPr/>
        </p:nvPicPr>
        <p:blipFill>
          <a:blip r:embed="rId9">
            <a:alphaModFix/>
          </a:blip>
          <a:stretch>
            <a:fillRect/>
          </a:stretch>
        </p:blipFill>
        <p:spPr>
          <a:xfrm>
            <a:off x="34549675" y="16216577"/>
            <a:ext cx="5194347" cy="5918399"/>
          </a:xfrm>
          <a:prstGeom prst="rect">
            <a:avLst/>
          </a:prstGeom>
          <a:noFill/>
          <a:ln>
            <a:noFill/>
          </a:ln>
        </p:spPr>
      </p:pic>
      <p:pic>
        <p:nvPicPr>
          <p:cNvPr id="157" name="Google Shape;157;p30"/>
          <p:cNvPicPr preferRelativeResize="0"/>
          <p:nvPr/>
        </p:nvPicPr>
        <p:blipFill>
          <a:blip r:embed="rId10">
            <a:alphaModFix/>
          </a:blip>
          <a:stretch>
            <a:fillRect/>
          </a:stretch>
        </p:blipFill>
        <p:spPr>
          <a:xfrm>
            <a:off x="40934375" y="17307838"/>
            <a:ext cx="7041610" cy="3479700"/>
          </a:xfrm>
          <a:prstGeom prst="rect">
            <a:avLst/>
          </a:prstGeom>
          <a:noFill/>
          <a:ln>
            <a:noFill/>
          </a:ln>
        </p:spPr>
      </p:pic>
      <p:pic>
        <p:nvPicPr>
          <p:cNvPr id="158" name="Google Shape;158;p30"/>
          <p:cNvPicPr preferRelativeResize="0"/>
          <p:nvPr/>
        </p:nvPicPr>
        <p:blipFill>
          <a:blip r:embed="rId11">
            <a:alphaModFix/>
          </a:blip>
          <a:stretch>
            <a:fillRect/>
          </a:stretch>
        </p:blipFill>
        <p:spPr>
          <a:xfrm>
            <a:off x="34739425" y="11411363"/>
            <a:ext cx="5194349" cy="46542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