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260800" cy="36576000"/>
  <p:notesSz cx="21126450" cy="312356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1600" kern="1200">
        <a:solidFill>
          <a:schemeClr val="bg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643"/>
    <a:srgbClr val="E08000"/>
    <a:srgbClr val="00A40C"/>
    <a:srgbClr val="483F3E"/>
    <a:srgbClr val="006A08"/>
    <a:srgbClr val="777777"/>
    <a:srgbClr val="5F5F5F"/>
    <a:srgbClr val="08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74" autoAdjust="0"/>
  </p:normalViewPr>
  <p:slideViewPr>
    <p:cSldViewPr>
      <p:cViewPr varScale="1">
        <p:scale>
          <a:sx n="34" d="100"/>
          <a:sy n="34" d="100"/>
        </p:scale>
        <p:origin x="3264" y="192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2B5DFBD-4CDD-0410-F208-1962DC1C83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l"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8897FF2F-4EAB-7321-9F50-80FE1BA260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971338" y="0"/>
            <a:ext cx="91551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F91A0E24-504B-3DDE-A073-BC1CC5FBBD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9678313"/>
            <a:ext cx="915511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l"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87A77D3E-9CEF-7A46-9820-800284CB5C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971338" y="29678313"/>
            <a:ext cx="915511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/>
            </a:lvl1pPr>
          </a:lstStyle>
          <a:p>
            <a:fld id="{4A5C2BFA-EFC2-4110-BA45-4385CBBB65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2DF891-A47F-6729-78E6-110E75AE2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1B6170-88DB-FD7F-A342-F3CF4F4F70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1966575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982BF1-8418-F053-0707-9C7807469B0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5878513" y="2343150"/>
            <a:ext cx="9369425" cy="1171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F61106A-E816-331E-6667-F7B4E7D1A1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2963" y="14836775"/>
            <a:ext cx="16900525" cy="140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1B8FF3D-2766-3192-3EAE-C058844BFE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90892C3-3512-A39C-B35C-2851A0B0C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966575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4B931FD7-A540-452D-B34F-7A8F74FF9B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B5E5A3C-CA82-3EEF-6D78-3FE2F3483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10A6BA-13C0-4A49-9B90-5074A0763B2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39CD326-43DE-BB73-845B-5583BD8FE3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8AEF54B-98D9-DFFF-25F4-2F46E4C1A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A58B19-A9B2-3BAA-C687-E40E7A7BF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770312-ABE2-36B5-AAB9-AC661CB4C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5849D-DFF6-5D98-7A4E-40FD30E27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851E8-C4D5-408F-BFB5-62884AE54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3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208469-6A78-54D3-1070-5E462AE94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A0898-20A1-36C9-5BB5-3B593D288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D2153-3EA0-AA8E-B004-4CCFF29A8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1EAC2-531B-415D-BAEE-3DD293BD3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6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48638" y="3251200"/>
            <a:ext cx="6216650" cy="2926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3251200"/>
            <a:ext cx="18500725" cy="2926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3C198A-27D2-E13D-D614-C9709330B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DB8147-A8DE-7C0D-0404-170251D70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3D241-1AA0-7BCE-3617-15E0EBB24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B7253-818F-4FB0-B268-2943F52D4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65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21EF48-3A31-0FBC-734B-D850387A9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3A3C1D-74CA-1F64-C95D-6026FD4BD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948B8-FFE4-F71E-F77F-7D8A2E3EE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BA74E-FB3B-444C-ABB4-52E49618D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8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4F8122-19EC-2C9B-39BD-0A8C32F78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15B7E-6419-5B1A-CC2C-FF673CB7E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F5717A-A6D4-208D-CC2E-4271F2096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13B92-F880-43BC-A677-E9EB7174C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1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10566400"/>
            <a:ext cx="12358687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10566400"/>
            <a:ext cx="12358688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67ADD-5F08-F57F-4BB1-FAD8B0941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E834C-138F-F373-D4BC-0FD85A44D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D8C04-89CA-C373-9700-07C19CE60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FDE92-4D9D-4B24-BFD2-93FFE2233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54A195-A47E-84C9-3B8A-5ED8FB41F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E5AF38-6AB8-7785-267A-8966511FE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FAE6F4-6628-39B0-216C-342787B21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C8EB8-BFF9-4970-8C7E-C858941DD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FE38F2-D64F-DC96-BFFF-6DFAC20CA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DC9735-C7B0-67DF-9DEF-E613E8625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1AAE7-1431-2DFA-EF0B-51510335B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B8DAF-F057-4C39-96D6-0963ED548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42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AE7660-6CC7-40D1-D629-6F27E69A7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6EF9ED-50D5-6E1D-55C7-9B981B3C7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997184-47E4-33FA-7E53-AC9786F8D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C8021-6D6E-446B-8A40-58C4B77FF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3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1155C-A830-197B-9304-61EF91425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C6C9C-4886-2FD5-DEE4-9BB82ED13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70895-9275-44C6-FA24-660776B05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642D0-CADA-4F72-8AA4-C6DCED433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53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328F5-693A-C992-DC4C-481A4FEE3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2C084-0A54-E985-0DB4-A05D0783B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CDD76-F853-B802-4A95-321310A64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E3C79-6FA4-4E74-B1D3-399EF05F8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7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7A4C0B-FFC0-2438-BD2C-ECA93964D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3251200"/>
            <a:ext cx="248697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A7CDC7-2C53-078B-D766-CF5BC8FBE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10566400"/>
            <a:ext cx="24869775" cy="2194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551333-53AF-6D63-299B-4C65A32500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33324800"/>
            <a:ext cx="609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58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9C5495-922C-8A1B-E9EF-082BF06146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96488" y="33324800"/>
            <a:ext cx="9267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8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B27201-0F4A-1F63-B859-B3098CE720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969288" y="33324800"/>
            <a:ext cx="609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DB26813-2F68-4722-B8A5-AD86A8D188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9pPr>
    </p:titleStyle>
    <p:bodyStyle>
      <a:lvl1pPr marL="1411288" indent="-14112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7925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3763" indent="-9413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41">
            <a:extLst>
              <a:ext uri="{FF2B5EF4-FFF2-40B4-BE49-F238E27FC236}">
                <a16:creationId xmlns:a16="http://schemas.microsoft.com/office/drawing/2014/main" id="{64A1BE56-EC32-B0B0-B3EC-7D7A284C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5557163"/>
            <a:ext cx="779780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>
            <a:spAutoFit/>
          </a:bodyPr>
          <a:lstStyle>
            <a:lvl1pPr marL="427038" indent="-427038"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7200" b="1" dirty="0">
                <a:solidFill>
                  <a:srgbClr val="0070C0"/>
                </a:solidFill>
                <a:latin typeface="Corbel" panose="020B0503020204020204" pitchFamily="34" charset="0"/>
              </a:rPr>
              <a:t>Design Iteration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7200" dirty="0">
                <a:latin typeface="Corbel" panose="020B0503020204020204" pitchFamily="34" charset="0"/>
              </a:rPr>
              <a:t>Annotate changes with design rationale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2A757C69-5664-184C-5E90-5B97F4FC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2608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lIns="109728" tIns="54864" rIns="109728" bIns="54864" anchor="ctr"/>
          <a:lstStyle>
            <a:lvl1pPr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1417638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600" kern="1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The Cow Project</a:t>
            </a:r>
            <a:endParaRPr lang="en-US" altLang="en-US" sz="4000" kern="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1417638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8000" kern="100" dirty="0">
                <a:solidFill>
                  <a:schemeClr val="bg1"/>
                </a:solidFill>
                <a:latin typeface="Corbel" panose="020B0503020204020204" pitchFamily="34" charset="0"/>
              </a:rPr>
              <a:t>Saving the world, one cow at a time</a:t>
            </a:r>
          </a:p>
        </p:txBody>
      </p:sp>
      <p:sp>
        <p:nvSpPr>
          <p:cNvPr id="4100" name="Text Box 19">
            <a:extLst>
              <a:ext uri="{FF2B5EF4-FFF2-40B4-BE49-F238E27FC236}">
                <a16:creationId xmlns:a16="http://schemas.microsoft.com/office/drawing/2014/main" id="{32886F41-5809-36AD-7699-41E28BABB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9169400"/>
            <a:ext cx="820102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7200" b="1">
                <a:solidFill>
                  <a:srgbClr val="0070C0"/>
                </a:solidFill>
                <a:latin typeface="Corbel" panose="020B0503020204020204" pitchFamily="34" charset="0"/>
              </a:rPr>
              <a:t>Overview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7200">
                <a:latin typeface="Corbel" panose="020B0503020204020204" pitchFamily="34" charset="0"/>
              </a:rPr>
              <a:t>The basic problem you are attacking. Short and sweet introduction.  </a:t>
            </a:r>
          </a:p>
        </p:txBody>
      </p:sp>
      <p:pic>
        <p:nvPicPr>
          <p:cNvPr id="4101" name="Picture 32">
            <a:extLst>
              <a:ext uri="{FF2B5EF4-FFF2-40B4-BE49-F238E27FC236}">
                <a16:creationId xmlns:a16="http://schemas.microsoft.com/office/drawing/2014/main" id="{B9061681-6B59-74C0-2252-C9E06B09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725" y="18251488"/>
            <a:ext cx="7966075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34" descr="location">
            <a:extLst>
              <a:ext uri="{FF2B5EF4-FFF2-40B4-BE49-F238E27FC236}">
                <a16:creationId xmlns:a16="http://schemas.microsoft.com/office/drawing/2014/main" id="{7186E8F8-B1EA-C88B-D8EC-8687121C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13" y="18137188"/>
            <a:ext cx="8240712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7">
            <a:extLst>
              <a:ext uri="{FF2B5EF4-FFF2-40B4-BE49-F238E27FC236}">
                <a16:creationId xmlns:a16="http://schemas.microsoft.com/office/drawing/2014/main" id="{B0294C4E-6644-0324-6323-250E2C98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3" y="25934988"/>
            <a:ext cx="446246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38" descr="tool_palette">
            <a:extLst>
              <a:ext uri="{FF2B5EF4-FFF2-40B4-BE49-F238E27FC236}">
                <a16:creationId xmlns:a16="http://schemas.microsoft.com/office/drawing/2014/main" id="{F99006D4-5AAF-A243-4AFC-6EA975A0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63" y="25823863"/>
            <a:ext cx="49688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39" descr="dropdown">
            <a:extLst>
              <a:ext uri="{FF2B5EF4-FFF2-40B4-BE49-F238E27FC236}">
                <a16:creationId xmlns:a16="http://schemas.microsoft.com/office/drawing/2014/main" id="{A6314E3C-E806-1B64-49E9-68209BD9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263" y="25892125"/>
            <a:ext cx="3670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40">
            <a:extLst>
              <a:ext uri="{FF2B5EF4-FFF2-40B4-BE49-F238E27FC236}">
                <a16:creationId xmlns:a16="http://schemas.microsoft.com/office/drawing/2014/main" id="{0597FAB1-6D36-8514-87DB-6EAC905A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888" y="25934988"/>
            <a:ext cx="34020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42">
            <a:extLst>
              <a:ext uri="{FF2B5EF4-FFF2-40B4-BE49-F238E27FC236}">
                <a16:creationId xmlns:a16="http://schemas.microsoft.com/office/drawing/2014/main" id="{3E4DCA02-474D-AFDF-D5B8-35692A39F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602200"/>
            <a:ext cx="77978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>
            <a:spAutoFit/>
          </a:bodyPr>
          <a:lstStyle>
            <a:lvl1pPr marL="487363" indent="-487363"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7200" b="1" dirty="0">
                <a:solidFill>
                  <a:srgbClr val="0070C0"/>
                </a:solidFill>
                <a:latin typeface="Corbel" panose="020B0503020204020204" pitchFamily="34" charset="0"/>
              </a:rPr>
              <a:t>Our Solution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200" dirty="0">
                <a:latin typeface="Corbel" panose="020B0503020204020204" pitchFamily="34" charset="0"/>
              </a:rPr>
              <a:t>Put key features here. Lots of images &amp; limited text. Annotate!</a:t>
            </a:r>
          </a:p>
        </p:txBody>
      </p:sp>
      <p:pic>
        <p:nvPicPr>
          <p:cNvPr id="4108" name="Picture 44" descr="palm1">
            <a:extLst>
              <a:ext uri="{FF2B5EF4-FFF2-40B4-BE49-F238E27FC236}">
                <a16:creationId xmlns:a16="http://schemas.microsoft.com/office/drawing/2014/main" id="{D91C9CEA-CF66-C844-BC66-ECDF27F5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9348788"/>
            <a:ext cx="4676775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45" descr="palm2">
            <a:extLst>
              <a:ext uri="{FF2B5EF4-FFF2-40B4-BE49-F238E27FC236}">
                <a16:creationId xmlns:a16="http://schemas.microsoft.com/office/drawing/2014/main" id="{0230A8D6-E80C-8CC5-940A-C94C4F78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0" y="9348788"/>
            <a:ext cx="4654550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Rectangle 57">
            <a:extLst>
              <a:ext uri="{FF2B5EF4-FFF2-40B4-BE49-F238E27FC236}">
                <a16:creationId xmlns:a16="http://schemas.microsoft.com/office/drawing/2014/main" id="{428B48C7-9AE5-F43C-D8A9-E9751EC1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02463"/>
            <a:ext cx="29260800" cy="41735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 anchor="ctr"/>
          <a:lstStyle>
            <a:lvl1pPr indent="1417638"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Alexis Hope, Ryder Ziola, James Fogarty, Waldo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http://www.cs.washington.edu/440/sp11/project_files/hamburger/</a:t>
            </a:r>
          </a:p>
        </p:txBody>
      </p:sp>
      <p:pic>
        <p:nvPicPr>
          <p:cNvPr id="4111" name="Picture 46" descr="palm3">
            <a:extLst>
              <a:ext uri="{FF2B5EF4-FFF2-40B4-BE49-F238E27FC236}">
                <a16:creationId xmlns:a16="http://schemas.microsoft.com/office/drawing/2014/main" id="{E5512CD0-CD89-0070-DAE8-6DF303BA9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0" y="9372600"/>
            <a:ext cx="46672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Rectangle 56">
            <a:extLst>
              <a:ext uri="{FF2B5EF4-FFF2-40B4-BE49-F238E27FC236}">
                <a16:creationId xmlns:a16="http://schemas.microsoft.com/office/drawing/2014/main" id="{08476D12-1369-0192-3320-B5D110FC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2850" y="32410400"/>
            <a:ext cx="48768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 anchor="ctr"/>
          <a:lstStyle>
            <a:lvl1pPr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CSE 440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Spring 2011</a:t>
            </a:r>
          </a:p>
        </p:txBody>
      </p:sp>
      <p:pic>
        <p:nvPicPr>
          <p:cNvPr id="4113" name="Picture 1">
            <a:extLst>
              <a:ext uri="{FF2B5EF4-FFF2-40B4-BE49-F238E27FC236}">
                <a16:creationId xmlns:a16="http://schemas.microsoft.com/office/drawing/2014/main" id="{A6BA9DA1-27F7-D4CB-A57D-CBE0332FD2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0" y="1066800"/>
            <a:ext cx="56007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4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Arial</vt:lpstr>
      <vt:lpstr>Times New Roman</vt:lpstr>
      <vt:lpstr>Corbel</vt:lpstr>
      <vt:lpstr>Default Design</vt:lpstr>
      <vt:lpstr>PowerPoint Presentation</vt:lpstr>
    </vt:vector>
  </TitlesOfParts>
  <Company>University of California at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Klemmer</dc:creator>
  <cp:lastModifiedBy>James Fogarty</cp:lastModifiedBy>
  <cp:revision>23</cp:revision>
  <cp:lastPrinted>2000-12-09T22:11:17Z</cp:lastPrinted>
  <dcterms:created xsi:type="dcterms:W3CDTF">1999-12-02T04:15:43Z</dcterms:created>
  <dcterms:modified xsi:type="dcterms:W3CDTF">2022-05-23T15:04:14Z</dcterms:modified>
</cp:coreProperties>
</file>