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ldStandardT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de2845391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de28453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de2845391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de284539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e172102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e172102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 Finder Django WebApp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Filles Folles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Size: 3 people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563" y="713149"/>
            <a:ext cx="2054674" cy="208507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85050" y="3086100"/>
            <a:ext cx="2553300" cy="1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12650" y="3086100"/>
            <a:ext cx="2553300" cy="1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65875" y="2974550"/>
            <a:ext cx="2372400" cy="19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Vidhi Mody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Role: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User Registration,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Database Integration and Management.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Expertise: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Web/ Mobile App development.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369750" y="2911100"/>
            <a:ext cx="2404500" cy="20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Darshee Machhar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Role: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Personality Analysis on tweets using the IBM, tweepy APIs.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Expertise: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Software Development, Cyber Security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305650" y="2911100"/>
            <a:ext cx="2553300" cy="20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Vrushti Mody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Role: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Gamification of the Big Five Personality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Expertise: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Mobile App Development, UI/UX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b="17464" l="0" r="0" t="0"/>
          <a:stretch/>
        </p:blipFill>
        <p:spPr>
          <a:xfrm>
            <a:off x="606999" y="713153"/>
            <a:ext cx="2090151" cy="215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 rotWithShape="1">
          <a:blip r:embed="rId5">
            <a:alphaModFix/>
          </a:blip>
          <a:srcRect b="17430" l="0" r="0" t="8336"/>
          <a:stretch/>
        </p:blipFill>
        <p:spPr>
          <a:xfrm>
            <a:off x="6324650" y="641225"/>
            <a:ext cx="2260125" cy="215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545325" y="0"/>
            <a:ext cx="7138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Team Members</a:t>
            </a:r>
            <a:endParaRPr sz="30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90275" y="290680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APIs used.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84035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Django Framework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IBM Watson API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 API- Tweepy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TextBlob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140525" y="0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Architecture Diagram</a:t>
            </a:r>
            <a:endParaRPr sz="18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925" y="394525"/>
            <a:ext cx="6562150" cy="467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140525" y="0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DTD / Flowchart</a:t>
            </a:r>
            <a:endParaRPr sz="18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00" y="573250"/>
            <a:ext cx="8221175" cy="44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46500" y="348300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Frameworks/ Tools for UI/UX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84035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HTML/CSS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HTML is used to create web pages for our web app. CSS is used to make the web pages more lively and interactable.</a:t>
            </a:r>
            <a:endParaRPr sz="1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Bootstrap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Bootstrap is used for creating the layout of most of the web pages. Various other features like buttons, containers, etc have been used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1869075" y="1503700"/>
            <a:ext cx="47079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THANK YOU.</a:t>
            </a:r>
            <a:endParaRPr sz="30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