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98EC33-B6BE-4D76-967F-6364FB707B76}"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5541C-1B55-4F6D-8879-385D6EE961A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98EC33-B6BE-4D76-967F-6364FB707B76}"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5541C-1B55-4F6D-8879-385D6EE961A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98EC33-B6BE-4D76-967F-6364FB707B76}"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5541C-1B55-4F6D-8879-385D6EE961A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98EC33-B6BE-4D76-967F-6364FB707B76}"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5541C-1B55-4F6D-8879-385D6EE961A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3998EC33-B6BE-4D76-967F-6364FB707B76}"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5541C-1B55-4F6D-8879-385D6EE961A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998EC33-B6BE-4D76-967F-6364FB707B76}" type="datetimeFigureOut">
              <a:rPr lang="en-US" smtClean="0"/>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95541C-1B55-4F6D-8879-385D6EE961A6}"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998EC33-B6BE-4D76-967F-6364FB707B76}" type="datetimeFigureOut">
              <a:rPr lang="en-US" smtClean="0"/>
              <a:t>8/28/2023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95541C-1B55-4F6D-8879-385D6EE961A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98EC33-B6BE-4D76-967F-6364FB707B76}" type="datetimeFigureOut">
              <a:rPr lang="en-US" smtClean="0"/>
              <a:t>8/28/2023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95541C-1B55-4F6D-8879-385D6EE961A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98EC33-B6BE-4D76-967F-6364FB707B76}" type="datetimeFigureOut">
              <a:rPr lang="en-US" smtClean="0"/>
              <a:t>8/28/2023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95541C-1B55-4F6D-8879-385D6EE961A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3998EC33-B6BE-4D76-967F-6364FB707B76}" type="datetimeFigureOut">
              <a:rPr lang="en-US" smtClean="0"/>
              <a:t>8/28/2023</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2F95541C-1B55-4F6D-8879-385D6EE961A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98EC33-B6BE-4D76-967F-6364FB707B76}" type="datetimeFigureOut">
              <a:rPr lang="en-US" smtClean="0"/>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95541C-1B55-4F6D-8879-385D6EE961A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3998EC33-B6BE-4D76-967F-6364FB707B76}" type="datetimeFigureOut">
              <a:rPr lang="en-US" smtClean="0"/>
              <a:t>8/28/2023</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2F95541C-1B55-4F6D-8879-385D6EE961A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STRATEGY TO KEYWORD SEARCH</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905101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990600"/>
            <a:ext cx="7520940" cy="1143000"/>
          </a:xfrm>
        </p:spPr>
        <p:txBody>
          <a:bodyPr/>
          <a:lstStyle/>
          <a:p>
            <a:r>
              <a:rPr lang="en-US" dirty="0" smtClean="0"/>
              <a:t/>
            </a:r>
            <a:br>
              <a:rPr lang="en-US" dirty="0" smtClean="0"/>
            </a:br>
            <a:r>
              <a:rPr lang="en-US" dirty="0"/>
              <a:t> </a:t>
            </a:r>
            <a:r>
              <a:rPr lang="en-US" dirty="0" smtClean="0"/>
              <a:t>       What </a:t>
            </a:r>
            <a:r>
              <a:rPr lang="en-US" dirty="0"/>
              <a:t>Is a Keyword Strategy?</a:t>
            </a:r>
            <a:br>
              <a:rPr lang="en-US" dirty="0"/>
            </a:br>
            <a:endParaRPr lang="en-US" dirty="0"/>
          </a:p>
        </p:txBody>
      </p:sp>
      <p:sp>
        <p:nvSpPr>
          <p:cNvPr id="3" name="Content Placeholder 2"/>
          <p:cNvSpPr>
            <a:spLocks noGrp="1"/>
          </p:cNvSpPr>
          <p:nvPr>
            <p:ph idx="1"/>
          </p:nvPr>
        </p:nvSpPr>
        <p:spPr>
          <a:xfrm>
            <a:off x="533400" y="1600200"/>
            <a:ext cx="7520940" cy="3004077"/>
          </a:xfrm>
        </p:spPr>
        <p:txBody>
          <a:bodyPr>
            <a:normAutofit/>
          </a:bodyPr>
          <a:lstStyle/>
          <a:p>
            <a:endParaRPr lang="en-US" sz="2400" dirty="0" smtClean="0">
              <a:latin typeface="Arial Narrow" pitchFamily="34" charset="0"/>
            </a:endParaRPr>
          </a:p>
          <a:p>
            <a:pPr>
              <a:buFont typeface="Arial" pitchFamily="34" charset="0"/>
              <a:buChar char="•"/>
            </a:pPr>
            <a:r>
              <a:rPr lang="en-US" sz="2400" dirty="0" smtClean="0">
                <a:latin typeface="Arial Narrow" pitchFamily="34" charset="0"/>
              </a:rPr>
              <a:t>It's the overall approach that supports your larger SEO strategy and can help you determine the keywords that you should be targeting. </a:t>
            </a:r>
          </a:p>
          <a:p>
            <a:pPr marL="0" indent="0"/>
            <a:endParaRPr lang="en-US" sz="2400" dirty="0" smtClean="0">
              <a:latin typeface="Arial Narrow" pitchFamily="34" charset="0"/>
            </a:endParaRPr>
          </a:p>
          <a:p>
            <a:pPr>
              <a:buFont typeface="Arial" pitchFamily="34" charset="0"/>
              <a:buChar char="•"/>
            </a:pPr>
            <a:r>
              <a:rPr lang="en-US" sz="2400" dirty="0" smtClean="0">
                <a:latin typeface="Arial Narrow" pitchFamily="34" charset="0"/>
              </a:rPr>
              <a:t>While it's easy to brush this off as the same thing as keyword research, it's not.</a:t>
            </a:r>
          </a:p>
          <a:p>
            <a:endParaRPr lang="en-US" sz="2400" dirty="0">
              <a:latin typeface="Arial Narrow" pitchFamily="34" charset="0"/>
            </a:endParaRPr>
          </a:p>
        </p:txBody>
      </p:sp>
    </p:spTree>
    <p:extLst>
      <p:ext uri="{BB962C8B-B14F-4D97-AF65-F5344CB8AC3E}">
        <p14:creationId xmlns:p14="http://schemas.microsoft.com/office/powerpoint/2010/main" val="40394082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Do You Need a Keyword Strategy?</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latin typeface="Arial" pitchFamily="34" charset="0"/>
                <a:cs typeface="Arial" pitchFamily="34" charset="0"/>
              </a:rPr>
              <a:t>Keyword research alone gives you little more than a list of keywords. Sure, you've likely qualified these by search volume, keyword difficulty, and relevancy (at least). Still, the outcome of this process is just a list.</a:t>
            </a:r>
          </a:p>
          <a:p>
            <a:r>
              <a:rPr lang="en-US" dirty="0">
                <a:latin typeface="Arial" pitchFamily="34" charset="0"/>
                <a:cs typeface="Arial" pitchFamily="34" charset="0"/>
              </a:rPr>
              <a:t>Do keyword research alongside a solid keyword strategy, though, and you suddenly add context to this list, and you're able to do things like:</a:t>
            </a:r>
          </a:p>
          <a:p>
            <a:r>
              <a:rPr lang="en-US" dirty="0">
                <a:latin typeface="Arial" pitchFamily="34" charset="0"/>
                <a:cs typeface="Arial" pitchFamily="34" charset="0"/>
              </a:rPr>
              <a:t>Ensure that you're driving relevant traffic that has the potential to convert </a:t>
            </a:r>
          </a:p>
          <a:p>
            <a:r>
              <a:rPr lang="en-US" dirty="0">
                <a:latin typeface="Arial" pitchFamily="34" charset="0"/>
                <a:cs typeface="Arial" pitchFamily="34" charset="0"/>
              </a:rPr>
              <a:t>Identify quick-win opportunities</a:t>
            </a:r>
          </a:p>
          <a:p>
            <a:r>
              <a:rPr lang="en-US" dirty="0">
                <a:latin typeface="Arial" pitchFamily="34" charset="0"/>
                <a:cs typeface="Arial" pitchFamily="34" charset="0"/>
              </a:rPr>
              <a:t>Prioritize SEO tactics</a:t>
            </a:r>
          </a:p>
          <a:p>
            <a:r>
              <a:rPr lang="en-US" dirty="0">
                <a:latin typeface="Arial" pitchFamily="34" charset="0"/>
                <a:cs typeface="Arial" pitchFamily="34" charset="0"/>
              </a:rPr>
              <a:t>Set expectations around rankings and visibility growth</a:t>
            </a:r>
          </a:p>
          <a:p>
            <a:r>
              <a:rPr lang="en-US" dirty="0">
                <a:latin typeface="Arial" pitchFamily="34" charset="0"/>
                <a:cs typeface="Arial" pitchFamily="34" charset="0"/>
              </a:rPr>
              <a:t>Feed keyword research into your content strategy</a:t>
            </a:r>
          </a:p>
          <a:p>
            <a:r>
              <a:rPr lang="en-US" dirty="0">
                <a:latin typeface="Arial" pitchFamily="34" charset="0"/>
                <a:cs typeface="Arial" pitchFamily="34" charset="0"/>
              </a:rPr>
              <a:t>Structure your content into topic clusters</a:t>
            </a:r>
          </a:p>
          <a:p>
            <a:r>
              <a:rPr lang="en-US" dirty="0">
                <a:latin typeface="Arial" pitchFamily="34" charset="0"/>
                <a:cs typeface="Arial" pitchFamily="34" charset="0"/>
              </a:rPr>
              <a:t>Effectively measure the impact of your efforts </a:t>
            </a:r>
          </a:p>
          <a:p>
            <a:r>
              <a:rPr lang="en-US" dirty="0">
                <a:latin typeface="Arial" pitchFamily="34" charset="0"/>
                <a:cs typeface="Arial" pitchFamily="34" charset="0"/>
              </a:rPr>
              <a:t>It's all about figuring out the what and why behind your keyword targeting decisions, the what being the target keywords, and why the traffic that they can drive would add value to your business. </a:t>
            </a:r>
          </a:p>
          <a:p>
            <a:endParaRPr lang="en-US" dirty="0">
              <a:latin typeface="Arial" pitchFamily="34" charset="0"/>
              <a:cs typeface="Arial" pitchFamily="34" charset="0"/>
            </a:endParaRPr>
          </a:p>
        </p:txBody>
      </p:sp>
    </p:spTree>
    <p:extLst>
      <p:ext uri="{BB962C8B-B14F-4D97-AF65-F5344CB8AC3E}">
        <p14:creationId xmlns:p14="http://schemas.microsoft.com/office/powerpoint/2010/main" val="24353916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1295400"/>
            <a:ext cx="7520940" cy="3156477"/>
          </a:xfrm>
        </p:spPr>
        <p:txBody>
          <a:bodyPr/>
          <a:lstStyle/>
          <a:p>
            <a:r>
              <a:rPr lang="en-US" dirty="0">
                <a:latin typeface="Arial" pitchFamily="34" charset="0"/>
                <a:cs typeface="Arial" pitchFamily="34" charset="0"/>
              </a:rPr>
              <a:t>A keyword strategy should define what you need your website to rank on the SERPs for and why. </a:t>
            </a:r>
            <a:endParaRPr lang="en-US" dirty="0" smtClean="0">
              <a:latin typeface="Arial" pitchFamily="34" charset="0"/>
              <a:cs typeface="Arial" pitchFamily="34" charset="0"/>
            </a:endParaRPr>
          </a:p>
          <a:p>
            <a:endParaRPr lang="en-US" dirty="0">
              <a:latin typeface="Arial" pitchFamily="34" charset="0"/>
              <a:cs typeface="Arial" pitchFamily="34" charset="0"/>
            </a:endParaRPr>
          </a:p>
          <a:p>
            <a:r>
              <a:rPr lang="en-US" dirty="0">
                <a:latin typeface="Arial" pitchFamily="34" charset="0"/>
                <a:cs typeface="Arial" pitchFamily="34" charset="0"/>
              </a:rPr>
              <a:t>You need to know where you're going to be able to figure out how to get there. Having a keyword strategy means you can choose the right tactics that can help you drive traffic from these search queries. </a:t>
            </a:r>
          </a:p>
          <a:p>
            <a:endParaRPr lang="en-US" dirty="0"/>
          </a:p>
          <a:p>
            <a:endParaRPr lang="en-US" dirty="0"/>
          </a:p>
        </p:txBody>
      </p:sp>
    </p:spTree>
    <p:extLst>
      <p:ext uri="{BB962C8B-B14F-4D97-AF65-F5344CB8AC3E}">
        <p14:creationId xmlns:p14="http://schemas.microsoft.com/office/powerpoint/2010/main" val="1692146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Develop a Solid Keyword Strategy for SEO</a:t>
            </a:r>
            <a:br>
              <a:rPr lang="en-US" b="1" dirty="0"/>
            </a:b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3092951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834625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632177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961574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052062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726</TotalTime>
  <Words>113</Words>
  <Application>Microsoft Office PowerPoint</Application>
  <PresentationFormat>On-screen Show (4:3)</PresentationFormat>
  <Paragraphs>21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Angles</vt:lpstr>
      <vt:lpstr>STRATEGY TO KEYWORD SEARCH</vt:lpstr>
      <vt:lpstr>         What Is a Keyword Strategy? </vt:lpstr>
      <vt:lpstr>Why Do You Need a Keyword Strategy? </vt:lpstr>
      <vt:lpstr>PowerPoint Presentation</vt:lpstr>
      <vt:lpstr>How To Develop a Solid Keyword Strategy for SEO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STRATEGY TO KEYWORD SEARCH</dc:title>
  <dc:creator>User</dc:creator>
  <cp:lastModifiedBy>User</cp:lastModifiedBy>
  <cp:revision>4</cp:revision>
  <dcterms:created xsi:type="dcterms:W3CDTF">2023-08-27T16:15:47Z</dcterms:created>
  <dcterms:modified xsi:type="dcterms:W3CDTF">2023-08-28T21:31:35Z</dcterms:modified>
</cp:coreProperties>
</file>