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557" y="1372376"/>
            <a:ext cx="3175042" cy="85813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E-NURSERY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915" y="4145436"/>
            <a:ext cx="3732443" cy="2069100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DARSH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( 19DIT034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DALWADI JAYATI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19DIT010)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GUIDE:-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HARDIK JAYSWAL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SACHIN PATEL</a:t>
            </a:r>
          </a:p>
          <a:p>
            <a:pPr algn="just"/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73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contents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64" y="1378634"/>
            <a:ext cx="8916572" cy="483928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definition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theory and problem statement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system and its limitation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 and scope of the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and Software requirements gathering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67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FULLFILLS THE PURPOSE OF VISUALIZING PLANTS INTO THEIR GARDEN SPACE.</a:t>
            </a:r>
          </a:p>
          <a:p>
            <a:r>
              <a:rPr lang="en-US" dirty="0" smtClean="0"/>
              <a:t>THIS PROJECT IS CREATED BY BLEND OF AUGMENTED REALITY AND OUR LOVE FOR 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6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58583-3BF2-49DD-B2F1-0E7456A4E13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3821B79-AD0B-4D14-A179-D860A55FA0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A6D35-17B7-413E-98AB-823CBCB8E2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0</TotalTime>
  <Words>94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</vt:lpstr>
      <vt:lpstr>Savon</vt:lpstr>
      <vt:lpstr>E-NURSERY</vt:lpstr>
      <vt:lpstr>Table of contents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2022-02-08T23:28:32Z</dcterms:created>
  <dcterms:modified xsi:type="dcterms:W3CDTF">2022-02-09T00:00:26Z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