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5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8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3808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84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89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44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8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7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3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6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2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1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6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0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A684DBA-DF94-43F3-9A36-4E76E93057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Housing Prices Prediction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4C64884-D56A-4389-9A6E-829648EAE8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12/18/2020 4:15:55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HousingPricesPrediction7">
            <a:extLst>
              <a:ext uri="{FF2B5EF4-FFF2-40B4-BE49-F238E27FC236}">
                <a16:creationId xmlns:a16="http://schemas.microsoft.com/office/drawing/2014/main" id="{CB15AC8B-0766-4C39-A268-76A11DD86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HousingPricesPrediction4">
            <a:extLst>
              <a:ext uri="{FF2B5EF4-FFF2-40B4-BE49-F238E27FC236}">
                <a16:creationId xmlns:a16="http://schemas.microsoft.com/office/drawing/2014/main" id="{A5489511-2F51-431D-86B6-48FC5DBCE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HousingPricesPrediction41">
            <a:extLst>
              <a:ext uri="{FF2B5EF4-FFF2-40B4-BE49-F238E27FC236}">
                <a16:creationId xmlns:a16="http://schemas.microsoft.com/office/drawing/2014/main" id="{CC561FCA-32B5-4E1E-B34F-2E03E2972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ousingPricesPrediction3">
            <a:extLst>
              <a:ext uri="{FF2B5EF4-FFF2-40B4-BE49-F238E27FC236}">
                <a16:creationId xmlns:a16="http://schemas.microsoft.com/office/drawing/2014/main" id="{3B1E2048-0D3D-4561-BF8C-5B0D4986F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HousingPricesPrediction16">
            <a:extLst>
              <a:ext uri="{FF2B5EF4-FFF2-40B4-BE49-F238E27FC236}">
                <a16:creationId xmlns:a16="http://schemas.microsoft.com/office/drawing/2014/main" id="{341BE9E6-22C6-4720-BFE5-CA4123631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HousingPricesPrediction17">
            <a:extLst>
              <a:ext uri="{FF2B5EF4-FFF2-40B4-BE49-F238E27FC236}">
                <a16:creationId xmlns:a16="http://schemas.microsoft.com/office/drawing/2014/main" id="{618180FB-72F9-4882-B098-076D7EFD2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HousingPricesPrediction36">
            <a:extLst>
              <a:ext uri="{FF2B5EF4-FFF2-40B4-BE49-F238E27FC236}">
                <a16:creationId xmlns:a16="http://schemas.microsoft.com/office/drawing/2014/main" id="{41D4A7F5-9F21-4895-9044-502E0DEC3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HousingPricesPrediction42">
            <a:extLst>
              <a:ext uri="{FF2B5EF4-FFF2-40B4-BE49-F238E27FC236}">
                <a16:creationId xmlns:a16="http://schemas.microsoft.com/office/drawing/2014/main" id="{23390E36-7626-450B-9C68-5830CEB78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HousingPricesPrediction43">
            <a:extLst>
              <a:ext uri="{FF2B5EF4-FFF2-40B4-BE49-F238E27FC236}">
                <a16:creationId xmlns:a16="http://schemas.microsoft.com/office/drawing/2014/main" id="{92F86AD7-5F30-458E-8937-EE05CF22F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HousingPricesPrediction44">
            <a:extLst>
              <a:ext uri="{FF2B5EF4-FFF2-40B4-BE49-F238E27FC236}">
                <a16:creationId xmlns:a16="http://schemas.microsoft.com/office/drawing/2014/main" id="{EEA30275-DA36-42D0-8F8C-21F4C4AB6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HousingPricesPrediction40">
            <a:extLst>
              <a:ext uri="{FF2B5EF4-FFF2-40B4-BE49-F238E27FC236}">
                <a16:creationId xmlns:a16="http://schemas.microsoft.com/office/drawing/2014/main" id="{78870AE2-A188-4582-9ED8-C8FEC635D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</TotalTime>
  <Words>10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Housing Prices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Prices Prediction</dc:title>
  <dc:creator/>
  <cp:lastModifiedBy>darshi doluweera</cp:lastModifiedBy>
  <cp:revision>1</cp:revision>
  <dcterms:created xsi:type="dcterms:W3CDTF">2020-12-18T21:15:57Z</dcterms:created>
  <dcterms:modified xsi:type="dcterms:W3CDTF">2020-12-18T21:20:44Z</dcterms:modified>
</cp:coreProperties>
</file>