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edictingUsedCarPrices-capstone2/PresentationofPredictingUsedCarPrices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CC7DAD9-BF72-4713-B0DF-AF0F30811C1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Predicting Used Car Prices- capstone 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6D9D1D2-2FF6-4772-AC1E-7D1FC1BEBFB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3/27/2021 7:41:45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of Predicting Used Car Prices8" id="10" name="slide10">
            <a:extLst>
              <a:ext uri="{FF2B5EF4-FFF2-40B4-BE49-F238E27FC236}">
                <a16:creationId xmlns:a16="http://schemas.microsoft.com/office/drawing/2014/main" id="{F675B935-263B-4498-AE7E-C8119AC336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of Predicting Used Car Prices10" id="11" name="slide11">
            <a:extLst>
              <a:ext uri="{FF2B5EF4-FFF2-40B4-BE49-F238E27FC236}">
                <a16:creationId xmlns:a16="http://schemas.microsoft.com/office/drawing/2014/main" id="{1FE8712D-6481-4AAD-B653-CC5D44FCD48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of Predicting Used Car Prices12" id="12" name="slide12">
            <a:extLst>
              <a:ext uri="{FF2B5EF4-FFF2-40B4-BE49-F238E27FC236}">
                <a16:creationId xmlns:a16="http://schemas.microsoft.com/office/drawing/2014/main" id="{FFED420D-4686-483F-8DA5-F1B61B044C6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of Predicting Used Car Prices1" id="2" name="slide2">
            <a:extLst>
              <a:ext uri="{FF2B5EF4-FFF2-40B4-BE49-F238E27FC236}">
                <a16:creationId xmlns:a16="http://schemas.microsoft.com/office/drawing/2014/main" id="{35A6F8DE-FE96-4AFA-943F-27D211ED96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of Predicting Used Car Prices2" id="3" name="slide3">
            <a:extLst>
              <a:ext uri="{FF2B5EF4-FFF2-40B4-BE49-F238E27FC236}">
                <a16:creationId xmlns:a16="http://schemas.microsoft.com/office/drawing/2014/main" id="{000A1329-A1C6-4707-A84B-968C3376AB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of Predicting Used Car Prices13" id="4" name="slide4">
            <a:extLst>
              <a:ext uri="{FF2B5EF4-FFF2-40B4-BE49-F238E27FC236}">
                <a16:creationId xmlns:a16="http://schemas.microsoft.com/office/drawing/2014/main" id="{EDCDF4EF-8A2F-4385-A15D-471C4C575F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of Predicting Used Car Prices4" id="5" name="slide5">
            <a:extLst>
              <a:ext uri="{FF2B5EF4-FFF2-40B4-BE49-F238E27FC236}">
                <a16:creationId xmlns:a16="http://schemas.microsoft.com/office/drawing/2014/main" id="{A4DC7D44-F64B-4E09-B4AA-C9FAE55E3B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of Predicting Used Car Prices9" id="6" name="slide6">
            <a:extLst>
              <a:ext uri="{FF2B5EF4-FFF2-40B4-BE49-F238E27FC236}">
                <a16:creationId xmlns:a16="http://schemas.microsoft.com/office/drawing/2014/main" id="{B02AF74D-1168-4DF3-84DD-23A375F7A4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of Predicting Used Car Prices5" id="7" name="slide7">
            <a:extLst>
              <a:ext uri="{FF2B5EF4-FFF2-40B4-BE49-F238E27FC236}">
                <a16:creationId xmlns:a16="http://schemas.microsoft.com/office/drawing/2014/main" id="{5F9FA1EB-B29E-40DF-9901-F68BA39971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of Predicting Used Car Prices6" id="8" name="slide8">
            <a:extLst>
              <a:ext uri="{FF2B5EF4-FFF2-40B4-BE49-F238E27FC236}">
                <a16:creationId xmlns:a16="http://schemas.microsoft.com/office/drawing/2014/main" id="{B3492983-DA64-47A4-BDB6-FE6B5E91BA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 of Predicting Used Car Prices11" id="9" name="slide9">
            <a:extLst>
              <a:ext uri="{FF2B5EF4-FFF2-40B4-BE49-F238E27FC236}">
                <a16:creationId xmlns:a16="http://schemas.microsoft.com/office/drawing/2014/main" id="{C8445D88-F9F4-45F5-8158-C7BFC8CB02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2021-03-27T19:41:47Z</dcterms:created>
  <dcterms:modified xsi:type="dcterms:W3CDTF">2021-03-27T19:41:47Z</dcterms:modified>
</cp:coreProperties>
</file>