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5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5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26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97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87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9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5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1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3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13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992C06A-45ED-49C3-BB1A-29FEA332A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AEMR Presentation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83FEB9B-911C-4425-A891-FC211C705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12/18/2020 1:37:05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AEMR Presentation9">
            <a:extLst>
              <a:ext uri="{FF2B5EF4-FFF2-40B4-BE49-F238E27FC236}">
                <a16:creationId xmlns:a16="http://schemas.microsoft.com/office/drawing/2014/main" id="{3965A813-52B2-4AE3-A3D7-91AE7E78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EMR Presentation10">
            <a:extLst>
              <a:ext uri="{FF2B5EF4-FFF2-40B4-BE49-F238E27FC236}">
                <a16:creationId xmlns:a16="http://schemas.microsoft.com/office/drawing/2014/main" id="{BEF3DBF5-E879-480B-BD43-F36D6A8E0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EMR Presentation1">
            <a:extLst>
              <a:ext uri="{FF2B5EF4-FFF2-40B4-BE49-F238E27FC236}">
                <a16:creationId xmlns:a16="http://schemas.microsoft.com/office/drawing/2014/main" id="{E10A18A2-B171-4E6C-A661-D37E3D857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EMR Presentation2">
            <a:extLst>
              <a:ext uri="{FF2B5EF4-FFF2-40B4-BE49-F238E27FC236}">
                <a16:creationId xmlns:a16="http://schemas.microsoft.com/office/drawing/2014/main" id="{BD24B6E3-96E1-4132-B562-F1BAB5CA3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EMR Presentation3">
            <a:extLst>
              <a:ext uri="{FF2B5EF4-FFF2-40B4-BE49-F238E27FC236}">
                <a16:creationId xmlns:a16="http://schemas.microsoft.com/office/drawing/2014/main" id="{B961B30B-0B40-40E0-9E29-92CD05468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EMR Presentation4">
            <a:extLst>
              <a:ext uri="{FF2B5EF4-FFF2-40B4-BE49-F238E27FC236}">
                <a16:creationId xmlns:a16="http://schemas.microsoft.com/office/drawing/2014/main" id="{38FE8E21-C7C0-47B2-ABBF-BAF97207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EMR Presentation5">
            <a:extLst>
              <a:ext uri="{FF2B5EF4-FFF2-40B4-BE49-F238E27FC236}">
                <a16:creationId xmlns:a16="http://schemas.microsoft.com/office/drawing/2014/main" id="{D6AC7345-6B82-4111-B650-BF62F17CC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EMR Presentation6">
            <a:extLst>
              <a:ext uri="{FF2B5EF4-FFF2-40B4-BE49-F238E27FC236}">
                <a16:creationId xmlns:a16="http://schemas.microsoft.com/office/drawing/2014/main" id="{E0B71610-18C4-46BD-BA4A-FCA1CE7D2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EMR Presentation7">
            <a:extLst>
              <a:ext uri="{FF2B5EF4-FFF2-40B4-BE49-F238E27FC236}">
                <a16:creationId xmlns:a16="http://schemas.microsoft.com/office/drawing/2014/main" id="{2D9C38CC-A756-4999-BCEC-E5BB72710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EMR Presentation8">
            <a:extLst>
              <a:ext uri="{FF2B5EF4-FFF2-40B4-BE49-F238E27FC236}">
                <a16:creationId xmlns:a16="http://schemas.microsoft.com/office/drawing/2014/main" id="{3043B88A-E016-49E8-90BC-15397D4D9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9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AEMR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AEMR Presentation</dc:title>
  <dc:creator/>
  <cp:lastModifiedBy>darshi doluweera</cp:lastModifiedBy>
  <cp:revision>2</cp:revision>
  <dcterms:created xsi:type="dcterms:W3CDTF">2020-12-18T18:37:08Z</dcterms:created>
  <dcterms:modified xsi:type="dcterms:W3CDTF">2020-12-18T18:54:09Z</dcterms:modified>
</cp:coreProperties>
</file>