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varScale="1">
        <p:scale>
          <a:sx n="78" d="100"/>
          <a:sy n="78" d="100"/>
        </p:scale>
        <p:origin x="2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27316-C59B-4451-B920-6D83DF439111}" type="doc">
      <dgm:prSet loTypeId="urn:microsoft.com/office/officeart/2005/8/layout/cycle4" loCatId="cycle" qsTypeId="urn:microsoft.com/office/officeart/2005/8/quickstyle/simple5" qsCatId="simple" csTypeId="urn:microsoft.com/office/officeart/2005/8/colors/accent1_2" csCatId="accent1" phldr="1"/>
      <dgm:spPr/>
      <dgm:t>
        <a:bodyPr/>
        <a:lstStyle/>
        <a:p>
          <a:endParaRPr lang="en-IN"/>
        </a:p>
      </dgm:t>
    </dgm:pt>
    <dgm:pt modelId="{22FE506C-F1A0-4A12-8819-74416D81C59A}">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2400" dirty="0"/>
            <a:t>Data Collection</a:t>
          </a:r>
          <a:endParaRPr lang="en-IN" sz="2400" dirty="0"/>
        </a:p>
      </dgm:t>
    </dgm:pt>
    <dgm:pt modelId="{61E14343-7BFC-4988-B756-2DD17DD8BD0B}" type="parTrans" cxnId="{C32326E0-3EAB-45EF-88E9-23C4E3366A9C}">
      <dgm:prSet/>
      <dgm:spPr/>
      <dgm:t>
        <a:bodyPr/>
        <a:lstStyle/>
        <a:p>
          <a:endParaRPr lang="en-IN"/>
        </a:p>
      </dgm:t>
    </dgm:pt>
    <dgm:pt modelId="{E8DA0F9A-A584-456E-B0F0-DF97FDC7A891}" type="sibTrans" cxnId="{C32326E0-3EAB-45EF-88E9-23C4E3366A9C}">
      <dgm:prSet/>
      <dgm:spPr/>
      <dgm:t>
        <a:bodyPr/>
        <a:lstStyle/>
        <a:p>
          <a:endParaRPr lang="en-IN"/>
        </a:p>
      </dgm:t>
    </dgm:pt>
    <dgm:pt modelId="{3A829E8C-6B2D-4DAC-9F8D-2C476086C4E4}">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dirty="0"/>
            <a:t>Import Datasets</a:t>
          </a:r>
          <a:endParaRPr lang="en-IN" dirty="0"/>
        </a:p>
      </dgm:t>
    </dgm:pt>
    <dgm:pt modelId="{2C05A0C9-2F56-47A5-8C2F-F32BA622A5B0}" type="parTrans" cxnId="{68F53AD0-8797-4A87-9FFA-57744D54423B}">
      <dgm:prSet/>
      <dgm:spPr/>
      <dgm:t>
        <a:bodyPr/>
        <a:lstStyle/>
        <a:p>
          <a:endParaRPr lang="en-IN"/>
        </a:p>
      </dgm:t>
    </dgm:pt>
    <dgm:pt modelId="{42A39BBB-AF0D-4410-9F37-0F649300229B}" type="sibTrans" cxnId="{68F53AD0-8797-4A87-9FFA-57744D54423B}">
      <dgm:prSet/>
      <dgm:spPr/>
      <dgm:t>
        <a:bodyPr/>
        <a:lstStyle/>
        <a:p>
          <a:endParaRPr lang="en-IN"/>
        </a:p>
      </dgm:t>
    </dgm:pt>
    <dgm:pt modelId="{1A06BE03-1597-47DB-A073-C106FE7C9CF6}">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2400" dirty="0"/>
            <a:t>Data Cleaning</a:t>
          </a:r>
          <a:endParaRPr lang="en-IN" sz="2400" dirty="0"/>
        </a:p>
      </dgm:t>
    </dgm:pt>
    <dgm:pt modelId="{1F821C31-AD35-4A68-A985-4BF11244009D}" type="parTrans" cxnId="{0BC8D254-96C8-42B9-B8BB-D49E529B8B15}">
      <dgm:prSet/>
      <dgm:spPr/>
      <dgm:t>
        <a:bodyPr/>
        <a:lstStyle/>
        <a:p>
          <a:endParaRPr lang="en-IN"/>
        </a:p>
      </dgm:t>
    </dgm:pt>
    <dgm:pt modelId="{ABC46EE4-C697-4CA7-BF1D-DB907C91E512}" type="sibTrans" cxnId="{0BC8D254-96C8-42B9-B8BB-D49E529B8B15}">
      <dgm:prSet/>
      <dgm:spPr/>
      <dgm:t>
        <a:bodyPr/>
        <a:lstStyle/>
        <a:p>
          <a:endParaRPr lang="en-IN"/>
        </a:p>
      </dgm:t>
    </dgm:pt>
    <dgm:pt modelId="{4885AB52-63B7-4D12-B33B-3DFC6809AECA}">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dirty="0"/>
            <a:t>Remove Rows/columns</a:t>
          </a:r>
          <a:endParaRPr lang="en-IN" dirty="0"/>
        </a:p>
      </dgm:t>
    </dgm:pt>
    <dgm:pt modelId="{1F436FD0-F0C2-4338-8439-2596DFD682F9}" type="parTrans" cxnId="{423C918D-9120-4754-826E-4417BE6CC65C}">
      <dgm:prSet/>
      <dgm:spPr/>
      <dgm:t>
        <a:bodyPr/>
        <a:lstStyle/>
        <a:p>
          <a:endParaRPr lang="en-IN"/>
        </a:p>
      </dgm:t>
    </dgm:pt>
    <dgm:pt modelId="{CD5E2DB5-DE17-4048-9184-91E8BA8929A6}" type="sibTrans" cxnId="{423C918D-9120-4754-826E-4417BE6CC65C}">
      <dgm:prSet/>
      <dgm:spPr/>
      <dgm:t>
        <a:bodyPr/>
        <a:lstStyle/>
        <a:p>
          <a:endParaRPr lang="en-IN"/>
        </a:p>
      </dgm:t>
    </dgm:pt>
    <dgm:pt modelId="{4CD885BA-E169-4DAF-BDE6-0FB436CEF4B5}">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dirty="0"/>
            <a:t>Data Transformation</a:t>
          </a:r>
          <a:endParaRPr lang="en-IN" dirty="0"/>
        </a:p>
      </dgm:t>
    </dgm:pt>
    <dgm:pt modelId="{60F5034D-4F09-4F5F-A209-C5DCFC0C5CD8}" type="parTrans" cxnId="{59EAB567-FB01-40CF-B152-1773FD046CE6}">
      <dgm:prSet/>
      <dgm:spPr/>
      <dgm:t>
        <a:bodyPr/>
        <a:lstStyle/>
        <a:p>
          <a:endParaRPr lang="en-IN"/>
        </a:p>
      </dgm:t>
    </dgm:pt>
    <dgm:pt modelId="{9ACADBE5-025E-4B4E-A8FD-7325ECA34DC8}" type="sibTrans" cxnId="{59EAB567-FB01-40CF-B152-1773FD046CE6}">
      <dgm:prSet/>
      <dgm:spPr/>
      <dgm:t>
        <a:bodyPr/>
        <a:lstStyle/>
        <a:p>
          <a:endParaRPr lang="en-IN"/>
        </a:p>
      </dgm:t>
    </dgm:pt>
    <dgm:pt modelId="{42E7E0ED-2C3C-478D-A197-43B5F922594A}">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2400" dirty="0"/>
            <a:t>Merging Datasets</a:t>
          </a:r>
          <a:endParaRPr lang="en-IN" sz="2400" dirty="0"/>
        </a:p>
      </dgm:t>
    </dgm:pt>
    <dgm:pt modelId="{06771288-A518-41A8-A556-4AB34843558D}" type="parTrans" cxnId="{55E10522-F95C-4E9B-8436-BA0D27AE4691}">
      <dgm:prSet/>
      <dgm:spPr/>
      <dgm:t>
        <a:bodyPr/>
        <a:lstStyle/>
        <a:p>
          <a:endParaRPr lang="en-IN"/>
        </a:p>
      </dgm:t>
    </dgm:pt>
    <dgm:pt modelId="{62695CD8-C1AB-4543-B002-9CA5CA5F2018}" type="sibTrans" cxnId="{55E10522-F95C-4E9B-8436-BA0D27AE4691}">
      <dgm:prSet/>
      <dgm:spPr/>
      <dgm:t>
        <a:bodyPr/>
        <a:lstStyle/>
        <a:p>
          <a:endParaRPr lang="en-IN"/>
        </a:p>
      </dgm:t>
    </dgm:pt>
    <dgm:pt modelId="{86047BD7-0894-4E6B-9EAD-925FE2AC8F37}">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dirty="0"/>
            <a:t>Merging and Concatenate Dataset</a:t>
          </a:r>
          <a:endParaRPr lang="en-IN" dirty="0"/>
        </a:p>
      </dgm:t>
    </dgm:pt>
    <dgm:pt modelId="{9F4D4BCC-C176-4A62-A263-3770A09DEE60}" type="parTrans" cxnId="{CE8D5A1A-8225-4E69-8192-E69B36DFA5FA}">
      <dgm:prSet/>
      <dgm:spPr/>
      <dgm:t>
        <a:bodyPr/>
        <a:lstStyle/>
        <a:p>
          <a:endParaRPr lang="en-IN"/>
        </a:p>
      </dgm:t>
    </dgm:pt>
    <dgm:pt modelId="{FD88D4AB-0EAD-4EBF-8A65-8697100BEAD3}" type="sibTrans" cxnId="{CE8D5A1A-8225-4E69-8192-E69B36DFA5FA}">
      <dgm:prSet/>
      <dgm:spPr/>
      <dgm:t>
        <a:bodyPr/>
        <a:lstStyle/>
        <a:p>
          <a:endParaRPr lang="en-IN"/>
        </a:p>
      </dgm:t>
    </dgm:pt>
    <dgm:pt modelId="{5BE64B2D-CDE0-45CF-8F15-451950460929}">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dirty="0"/>
            <a:t>Impute Values</a:t>
          </a:r>
          <a:endParaRPr lang="en-IN" dirty="0"/>
        </a:p>
      </dgm:t>
    </dgm:pt>
    <dgm:pt modelId="{CA9EA54B-AF64-4EA8-B725-9DFBE8E41811}" type="parTrans" cxnId="{33B0ED59-22DC-4D22-83BE-D0CB6298A3A6}">
      <dgm:prSet/>
      <dgm:spPr/>
      <dgm:t>
        <a:bodyPr/>
        <a:lstStyle/>
        <a:p>
          <a:endParaRPr lang="en-IN"/>
        </a:p>
      </dgm:t>
    </dgm:pt>
    <dgm:pt modelId="{C894F444-D80D-4329-AAB5-F22B2B9CD7A8}" type="sibTrans" cxnId="{33B0ED59-22DC-4D22-83BE-D0CB6298A3A6}">
      <dgm:prSet/>
      <dgm:spPr/>
      <dgm:t>
        <a:bodyPr/>
        <a:lstStyle/>
        <a:p>
          <a:endParaRPr lang="en-IN"/>
        </a:p>
      </dgm:t>
    </dgm:pt>
    <dgm:pt modelId="{60343B1C-A0E1-47D3-8F37-81FD3CACE4B8}">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dirty="0"/>
            <a:t>Forward/Backward Fill</a:t>
          </a:r>
          <a:endParaRPr lang="en-IN" dirty="0"/>
        </a:p>
      </dgm:t>
    </dgm:pt>
    <dgm:pt modelId="{DDB4E26F-00BD-41C2-9EF0-FEF1F4C549E6}" type="parTrans" cxnId="{918A356B-F746-43A4-8118-427C32C1DA4F}">
      <dgm:prSet/>
      <dgm:spPr/>
      <dgm:t>
        <a:bodyPr/>
        <a:lstStyle/>
        <a:p>
          <a:endParaRPr lang="en-IN"/>
        </a:p>
      </dgm:t>
    </dgm:pt>
    <dgm:pt modelId="{C56645F8-0CBC-4E40-B7DA-6F0DA98E239F}" type="sibTrans" cxnId="{918A356B-F746-43A4-8118-427C32C1DA4F}">
      <dgm:prSet/>
      <dgm:spPr/>
      <dgm:t>
        <a:bodyPr/>
        <a:lstStyle/>
        <a:p>
          <a:endParaRPr lang="en-IN"/>
        </a:p>
      </dgm:t>
    </dgm:pt>
    <dgm:pt modelId="{F0D3D3BB-7AC4-44DE-A84D-80EED3651B08}">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endParaRPr lang="en-IN" dirty="0"/>
        </a:p>
      </dgm:t>
    </dgm:pt>
    <dgm:pt modelId="{7A8D8EAC-0894-4CE6-95E5-6300F72C609D}" type="parTrans" cxnId="{D2ECE35B-C9B5-4E70-A1A8-FE5D0E754BD8}">
      <dgm:prSet/>
      <dgm:spPr/>
      <dgm:t>
        <a:bodyPr/>
        <a:lstStyle/>
        <a:p>
          <a:endParaRPr lang="en-IN"/>
        </a:p>
      </dgm:t>
    </dgm:pt>
    <dgm:pt modelId="{3111C5D2-0A50-48AF-81CF-C9C4449389A2}" type="sibTrans" cxnId="{D2ECE35B-C9B5-4E70-A1A8-FE5D0E754BD8}">
      <dgm:prSet/>
      <dgm:spPr/>
      <dgm:t>
        <a:bodyPr/>
        <a:lstStyle/>
        <a:p>
          <a:endParaRPr lang="en-IN"/>
        </a:p>
      </dgm:t>
    </dgm:pt>
    <dgm:pt modelId="{F495E80E-198D-4A63-93BA-D3C063D46929}">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dirty="0"/>
            <a:t>Data Exploration</a:t>
          </a:r>
          <a:endParaRPr lang="en-IN" dirty="0"/>
        </a:p>
      </dgm:t>
    </dgm:pt>
    <dgm:pt modelId="{64A1CB97-385F-4393-8D38-DEBCFA6653AD}" type="parTrans" cxnId="{336F3407-B5E3-44BD-BD32-B6FB64D4EB7D}">
      <dgm:prSet/>
      <dgm:spPr/>
      <dgm:t>
        <a:bodyPr/>
        <a:lstStyle/>
        <a:p>
          <a:endParaRPr lang="en-IN"/>
        </a:p>
      </dgm:t>
    </dgm:pt>
    <dgm:pt modelId="{C6185112-0389-413F-970D-B9C098D0D186}" type="sibTrans" cxnId="{336F3407-B5E3-44BD-BD32-B6FB64D4EB7D}">
      <dgm:prSet/>
      <dgm:spPr/>
      <dgm:t>
        <a:bodyPr/>
        <a:lstStyle/>
        <a:p>
          <a:endParaRPr lang="en-IN"/>
        </a:p>
      </dgm:t>
    </dgm:pt>
    <dgm:pt modelId="{4D35FCA9-CB7F-4D21-850C-ACB36D1E2BD2}">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dirty="0"/>
            <a:t>Handle Missing Data</a:t>
          </a:r>
          <a:endParaRPr lang="en-IN" dirty="0"/>
        </a:p>
      </dgm:t>
    </dgm:pt>
    <dgm:pt modelId="{F5B7D586-88C9-46CC-9B9A-52D598E61021}" type="parTrans" cxnId="{4698E26B-04FD-45C7-B092-7C228C6A1D55}">
      <dgm:prSet/>
      <dgm:spPr/>
      <dgm:t>
        <a:bodyPr/>
        <a:lstStyle/>
        <a:p>
          <a:endParaRPr lang="en-IN"/>
        </a:p>
      </dgm:t>
    </dgm:pt>
    <dgm:pt modelId="{71D6C78A-61BD-4E16-B078-B28CECE915F2}" type="sibTrans" cxnId="{4698E26B-04FD-45C7-B092-7C228C6A1D55}">
      <dgm:prSet/>
      <dgm:spPr/>
      <dgm:t>
        <a:bodyPr/>
        <a:lstStyle/>
        <a:p>
          <a:endParaRPr lang="en-IN"/>
        </a:p>
      </dgm:t>
    </dgm:pt>
    <dgm:pt modelId="{94423E88-8D31-4973-A702-AD0F1A969B2C}">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dirty="0"/>
            <a:t>Data Type Conversion</a:t>
          </a:r>
          <a:endParaRPr lang="en-IN" dirty="0"/>
        </a:p>
      </dgm:t>
    </dgm:pt>
    <dgm:pt modelId="{12677623-207C-4450-B002-37C30AD4F497}" type="parTrans" cxnId="{54C667A0-6256-4275-9BE0-9B1ABEDED39E}">
      <dgm:prSet/>
      <dgm:spPr/>
      <dgm:t>
        <a:bodyPr/>
        <a:lstStyle/>
        <a:p>
          <a:endParaRPr lang="en-IN"/>
        </a:p>
      </dgm:t>
    </dgm:pt>
    <dgm:pt modelId="{F2AF8AD2-6A36-4A81-B353-32234FAA1E79}" type="sibTrans" cxnId="{54C667A0-6256-4275-9BE0-9B1ABEDED39E}">
      <dgm:prSet/>
      <dgm:spPr/>
      <dgm:t>
        <a:bodyPr/>
        <a:lstStyle/>
        <a:p>
          <a:endParaRPr lang="en-IN"/>
        </a:p>
      </dgm:t>
    </dgm:pt>
    <dgm:pt modelId="{068EA543-1623-4324-9B47-61C1DEA9FF35}">
      <dgm:prSet phldrT="[Text]">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dirty="0"/>
            <a:t>Skewness and Outlier Check</a:t>
          </a:r>
          <a:endParaRPr lang="en-IN" dirty="0"/>
        </a:p>
      </dgm:t>
    </dgm:pt>
    <dgm:pt modelId="{7CB2820A-4E2B-4EC1-822B-ADEE461EE37D}" type="parTrans" cxnId="{31E6BE04-8165-4125-97BB-DCAA59EA4901}">
      <dgm:prSet/>
      <dgm:spPr/>
      <dgm:t>
        <a:bodyPr/>
        <a:lstStyle/>
        <a:p>
          <a:endParaRPr lang="en-IN"/>
        </a:p>
      </dgm:t>
    </dgm:pt>
    <dgm:pt modelId="{41C5A04B-A1E7-4A57-BF09-688867AEE5D3}" type="sibTrans" cxnId="{31E6BE04-8165-4125-97BB-DCAA59EA4901}">
      <dgm:prSet/>
      <dgm:spPr/>
      <dgm:t>
        <a:bodyPr/>
        <a:lstStyle/>
        <a:p>
          <a:endParaRPr lang="en-IN"/>
        </a:p>
      </dgm:t>
    </dgm:pt>
    <dgm:pt modelId="{67669B16-9CCA-4468-ACD8-3F0BBBA7516F}" type="pres">
      <dgm:prSet presAssocID="{88427316-C59B-4451-B920-6D83DF439111}" presName="cycleMatrixDiagram" presStyleCnt="0">
        <dgm:presLayoutVars>
          <dgm:chMax val="1"/>
          <dgm:dir/>
          <dgm:animLvl val="lvl"/>
          <dgm:resizeHandles val="exact"/>
        </dgm:presLayoutVars>
      </dgm:prSet>
      <dgm:spPr/>
    </dgm:pt>
    <dgm:pt modelId="{067618A5-B250-4BE3-8A9F-4F846C0E20A2}" type="pres">
      <dgm:prSet presAssocID="{88427316-C59B-4451-B920-6D83DF439111}" presName="children" presStyleCnt="0"/>
      <dgm:spPr/>
    </dgm:pt>
    <dgm:pt modelId="{FAA69639-FD1F-42AD-8B6F-CB04503C6437}" type="pres">
      <dgm:prSet presAssocID="{88427316-C59B-4451-B920-6D83DF439111}" presName="child1group" presStyleCnt="0"/>
      <dgm:spPr/>
    </dgm:pt>
    <dgm:pt modelId="{89844AA9-35E8-4F51-9034-A67A9A27EDEA}" type="pres">
      <dgm:prSet presAssocID="{88427316-C59B-4451-B920-6D83DF439111}" presName="child1" presStyleLbl="bgAcc1" presStyleIdx="0" presStyleCnt="4" custScaleX="143007" custLinFactNeighborX="6979" custLinFactNeighborY="-3402"/>
      <dgm:spPr/>
    </dgm:pt>
    <dgm:pt modelId="{417363F3-E1DE-4D1C-A47E-FF03EE62B34C}" type="pres">
      <dgm:prSet presAssocID="{88427316-C59B-4451-B920-6D83DF439111}" presName="child1Text" presStyleLbl="bgAcc1" presStyleIdx="0" presStyleCnt="4">
        <dgm:presLayoutVars>
          <dgm:bulletEnabled val="1"/>
        </dgm:presLayoutVars>
      </dgm:prSet>
      <dgm:spPr/>
    </dgm:pt>
    <dgm:pt modelId="{20CBEEA8-D8B5-4F98-BA3E-7744B752CFD0}" type="pres">
      <dgm:prSet presAssocID="{88427316-C59B-4451-B920-6D83DF439111}" presName="child2group" presStyleCnt="0"/>
      <dgm:spPr/>
    </dgm:pt>
    <dgm:pt modelId="{488980CB-5D04-46F6-8D36-18222B247A2E}" type="pres">
      <dgm:prSet presAssocID="{88427316-C59B-4451-B920-6D83DF439111}" presName="child2" presStyleLbl="bgAcc1" presStyleIdx="1" presStyleCnt="4" custScaleX="144680" custLinFactNeighborX="-7613" custLinFactNeighborY="567"/>
      <dgm:spPr/>
    </dgm:pt>
    <dgm:pt modelId="{A61F1D39-AF89-4A32-8DAA-A6E19A98D71C}" type="pres">
      <dgm:prSet presAssocID="{88427316-C59B-4451-B920-6D83DF439111}" presName="child2Text" presStyleLbl="bgAcc1" presStyleIdx="1" presStyleCnt="4">
        <dgm:presLayoutVars>
          <dgm:bulletEnabled val="1"/>
        </dgm:presLayoutVars>
      </dgm:prSet>
      <dgm:spPr/>
    </dgm:pt>
    <dgm:pt modelId="{C776E8F6-52D1-41E5-A1C2-D64EE8D4DD23}" type="pres">
      <dgm:prSet presAssocID="{88427316-C59B-4451-B920-6D83DF439111}" presName="child3group" presStyleCnt="0"/>
      <dgm:spPr/>
    </dgm:pt>
    <dgm:pt modelId="{67132B2D-56E3-4058-B2C0-F136B33F96E1}" type="pres">
      <dgm:prSet presAssocID="{88427316-C59B-4451-B920-6D83DF439111}" presName="child3" presStyleLbl="bgAcc1" presStyleIdx="2" presStyleCnt="4" custScaleX="142547" custLinFactNeighborX="-734" custLinFactNeighborY="-4993"/>
      <dgm:spPr/>
    </dgm:pt>
    <dgm:pt modelId="{4AEE00C2-838F-4E56-84BF-CD26FE4B8209}" type="pres">
      <dgm:prSet presAssocID="{88427316-C59B-4451-B920-6D83DF439111}" presName="child3Text" presStyleLbl="bgAcc1" presStyleIdx="2" presStyleCnt="4">
        <dgm:presLayoutVars>
          <dgm:bulletEnabled val="1"/>
        </dgm:presLayoutVars>
      </dgm:prSet>
      <dgm:spPr/>
    </dgm:pt>
    <dgm:pt modelId="{7FC2F5D5-CCDE-4C5C-A510-5C39920EB61A}" type="pres">
      <dgm:prSet presAssocID="{88427316-C59B-4451-B920-6D83DF439111}" presName="child4group" presStyleCnt="0"/>
      <dgm:spPr/>
    </dgm:pt>
    <dgm:pt modelId="{7B4D5138-2F76-4D33-81E5-CFB5AC175A79}" type="pres">
      <dgm:prSet presAssocID="{88427316-C59B-4451-B920-6D83DF439111}" presName="child4" presStyleLbl="bgAcc1" presStyleIdx="3" presStyleCnt="4" custScaleX="130936" custLinFactNeighborX="-17998" custLinFactNeighborY="1811"/>
      <dgm:spPr/>
    </dgm:pt>
    <dgm:pt modelId="{D5D18F77-87CD-459C-9070-ABAC01D095C7}" type="pres">
      <dgm:prSet presAssocID="{88427316-C59B-4451-B920-6D83DF439111}" presName="child4Text" presStyleLbl="bgAcc1" presStyleIdx="3" presStyleCnt="4">
        <dgm:presLayoutVars>
          <dgm:bulletEnabled val="1"/>
        </dgm:presLayoutVars>
      </dgm:prSet>
      <dgm:spPr/>
    </dgm:pt>
    <dgm:pt modelId="{B89BDD04-B6FD-46F7-8C62-9DB92F89BA20}" type="pres">
      <dgm:prSet presAssocID="{88427316-C59B-4451-B920-6D83DF439111}" presName="childPlaceholder" presStyleCnt="0"/>
      <dgm:spPr/>
    </dgm:pt>
    <dgm:pt modelId="{7EA5D3BC-5FBD-4034-994B-4D1A01CF4285}" type="pres">
      <dgm:prSet presAssocID="{88427316-C59B-4451-B920-6D83DF439111}" presName="circle" presStyleCnt="0"/>
      <dgm:spPr/>
    </dgm:pt>
    <dgm:pt modelId="{3838B686-19D0-4E07-892E-A2294EB91DF1}" type="pres">
      <dgm:prSet presAssocID="{88427316-C59B-4451-B920-6D83DF439111}" presName="quadrant1" presStyleLbl="node1" presStyleIdx="0" presStyleCnt="4">
        <dgm:presLayoutVars>
          <dgm:chMax val="1"/>
          <dgm:bulletEnabled val="1"/>
        </dgm:presLayoutVars>
      </dgm:prSet>
      <dgm:spPr/>
    </dgm:pt>
    <dgm:pt modelId="{2F276A63-AC59-41FC-B8D7-6F78AD5D86D1}" type="pres">
      <dgm:prSet presAssocID="{88427316-C59B-4451-B920-6D83DF439111}" presName="quadrant2" presStyleLbl="node1" presStyleIdx="1" presStyleCnt="4">
        <dgm:presLayoutVars>
          <dgm:chMax val="1"/>
          <dgm:bulletEnabled val="1"/>
        </dgm:presLayoutVars>
      </dgm:prSet>
      <dgm:spPr/>
    </dgm:pt>
    <dgm:pt modelId="{73B70A4A-3571-44D0-BC42-3C38A0B2F80D}" type="pres">
      <dgm:prSet presAssocID="{88427316-C59B-4451-B920-6D83DF439111}" presName="quadrant3" presStyleLbl="node1" presStyleIdx="2" presStyleCnt="4">
        <dgm:presLayoutVars>
          <dgm:chMax val="1"/>
          <dgm:bulletEnabled val="1"/>
        </dgm:presLayoutVars>
      </dgm:prSet>
      <dgm:spPr/>
    </dgm:pt>
    <dgm:pt modelId="{C3EB0C8D-D00D-4E69-B898-88F73A129F68}" type="pres">
      <dgm:prSet presAssocID="{88427316-C59B-4451-B920-6D83DF439111}" presName="quadrant4" presStyleLbl="node1" presStyleIdx="3" presStyleCnt="4">
        <dgm:presLayoutVars>
          <dgm:chMax val="1"/>
          <dgm:bulletEnabled val="1"/>
        </dgm:presLayoutVars>
      </dgm:prSet>
      <dgm:spPr/>
    </dgm:pt>
    <dgm:pt modelId="{58BEFF40-CD1D-4BEE-AD98-451A0813A1A5}" type="pres">
      <dgm:prSet presAssocID="{88427316-C59B-4451-B920-6D83DF439111}" presName="quadrantPlaceholder" presStyleCnt="0"/>
      <dgm:spPr/>
    </dgm:pt>
    <dgm:pt modelId="{D5CA2C96-94F4-4888-A2C2-4156894890CD}" type="pres">
      <dgm:prSet presAssocID="{88427316-C59B-4451-B920-6D83DF439111}" presName="center1" presStyleLbl="fgShp" presStyleIdx="0" presStyleCnt="2"/>
      <dgm:spPr/>
    </dgm:pt>
    <dgm:pt modelId="{74D19C7D-B40E-44C2-B72B-8B83EB3A9EDD}" type="pres">
      <dgm:prSet presAssocID="{88427316-C59B-4451-B920-6D83DF439111}" presName="center2" presStyleLbl="fgShp" presStyleIdx="1" presStyleCnt="2"/>
      <dgm:spPr/>
    </dgm:pt>
  </dgm:ptLst>
  <dgm:cxnLst>
    <dgm:cxn modelId="{731EFE01-FB63-4B2E-B15F-BCFC26329A8D}" type="presOf" srcId="{1A06BE03-1597-47DB-A073-C106FE7C9CF6}" destId="{2F276A63-AC59-41FC-B8D7-6F78AD5D86D1}" srcOrd="0" destOrd="0" presId="urn:microsoft.com/office/officeart/2005/8/layout/cycle4"/>
    <dgm:cxn modelId="{31E6BE04-8165-4125-97BB-DCAA59EA4901}" srcId="{42E7E0ED-2C3C-478D-A197-43B5F922594A}" destId="{068EA543-1623-4324-9B47-61C1DEA9FF35}" srcOrd="1" destOrd="0" parTransId="{7CB2820A-4E2B-4EC1-822B-ADEE461EE37D}" sibTransId="{41C5A04B-A1E7-4A57-BF09-688867AEE5D3}"/>
    <dgm:cxn modelId="{336F3407-B5E3-44BD-BD32-B6FB64D4EB7D}" srcId="{4CD885BA-E169-4DAF-BDE6-0FB436CEF4B5}" destId="{F495E80E-198D-4A63-93BA-D3C063D46929}" srcOrd="1" destOrd="0" parTransId="{64A1CB97-385F-4393-8D38-DEBCFA6653AD}" sibTransId="{C6185112-0389-413F-970D-B9C098D0D186}"/>
    <dgm:cxn modelId="{F646440E-0781-4FB9-A065-D7C0E560E946}" type="presOf" srcId="{4D35FCA9-CB7F-4D21-850C-ACB36D1E2BD2}" destId="{4AEE00C2-838F-4E56-84BF-CD26FE4B8209}" srcOrd="1" destOrd="2" presId="urn:microsoft.com/office/officeart/2005/8/layout/cycle4"/>
    <dgm:cxn modelId="{4C231E19-6F9E-4DAC-81A1-455EA5AF0955}" type="presOf" srcId="{94423E88-8D31-4973-A702-AD0F1A969B2C}" destId="{67132B2D-56E3-4058-B2C0-F136B33F96E1}" srcOrd="0" destOrd="3" presId="urn:microsoft.com/office/officeart/2005/8/layout/cycle4"/>
    <dgm:cxn modelId="{CE8D5A1A-8225-4E69-8192-E69B36DFA5FA}" srcId="{42E7E0ED-2C3C-478D-A197-43B5F922594A}" destId="{86047BD7-0894-4E6B-9EAD-925FE2AC8F37}" srcOrd="0" destOrd="0" parTransId="{9F4D4BCC-C176-4A62-A263-3770A09DEE60}" sibTransId="{FD88D4AB-0EAD-4EBF-8A65-8697100BEAD3}"/>
    <dgm:cxn modelId="{55E10522-F95C-4E9B-8436-BA0D27AE4691}" srcId="{88427316-C59B-4451-B920-6D83DF439111}" destId="{42E7E0ED-2C3C-478D-A197-43B5F922594A}" srcOrd="3" destOrd="0" parTransId="{06771288-A518-41A8-A556-4AB34843558D}" sibTransId="{62695CD8-C1AB-4543-B002-9CA5CA5F2018}"/>
    <dgm:cxn modelId="{E453B822-6B06-462B-BA3C-C101E01ADFD7}" type="presOf" srcId="{42E7E0ED-2C3C-478D-A197-43B5F922594A}" destId="{C3EB0C8D-D00D-4E69-B898-88F73A129F68}" srcOrd="0" destOrd="0" presId="urn:microsoft.com/office/officeart/2005/8/layout/cycle4"/>
    <dgm:cxn modelId="{50C36D23-F4D4-4798-99D5-DD2A5B60EFFE}" type="presOf" srcId="{068EA543-1623-4324-9B47-61C1DEA9FF35}" destId="{7B4D5138-2F76-4D33-81E5-CFB5AC175A79}" srcOrd="0" destOrd="1" presId="urn:microsoft.com/office/officeart/2005/8/layout/cycle4"/>
    <dgm:cxn modelId="{D8459C25-C74A-43FA-A1BD-AABDEC679937}" type="presOf" srcId="{3A829E8C-6B2D-4DAC-9F8D-2C476086C4E4}" destId="{89844AA9-35E8-4F51-9034-A67A9A27EDEA}" srcOrd="0" destOrd="0" presId="urn:microsoft.com/office/officeart/2005/8/layout/cycle4"/>
    <dgm:cxn modelId="{D2ECE35B-C9B5-4E70-A1A8-FE5D0E754BD8}" srcId="{4CD885BA-E169-4DAF-BDE6-0FB436CEF4B5}" destId="{F0D3D3BB-7AC4-44DE-A84D-80EED3651B08}" srcOrd="0" destOrd="0" parTransId="{7A8D8EAC-0894-4CE6-95E5-6300F72C609D}" sibTransId="{3111C5D2-0A50-48AF-81CF-C9C4449389A2}"/>
    <dgm:cxn modelId="{1248D95D-0D10-4EF4-8F1C-947EAE5C6D64}" type="presOf" srcId="{88427316-C59B-4451-B920-6D83DF439111}" destId="{67669B16-9CCA-4468-ACD8-3F0BBBA7516F}" srcOrd="0" destOrd="0" presId="urn:microsoft.com/office/officeart/2005/8/layout/cycle4"/>
    <dgm:cxn modelId="{1EF89041-D174-43B8-97BF-BB49152FCBFD}" type="presOf" srcId="{F495E80E-198D-4A63-93BA-D3C063D46929}" destId="{67132B2D-56E3-4058-B2C0-F136B33F96E1}" srcOrd="0" destOrd="1" presId="urn:microsoft.com/office/officeart/2005/8/layout/cycle4"/>
    <dgm:cxn modelId="{56F01746-E00C-4DC3-AB79-6A51F6BE254D}" type="presOf" srcId="{F0D3D3BB-7AC4-44DE-A84D-80EED3651B08}" destId="{4AEE00C2-838F-4E56-84BF-CD26FE4B8209}" srcOrd="1" destOrd="0" presId="urn:microsoft.com/office/officeart/2005/8/layout/cycle4"/>
    <dgm:cxn modelId="{59EAB567-FB01-40CF-B152-1773FD046CE6}" srcId="{88427316-C59B-4451-B920-6D83DF439111}" destId="{4CD885BA-E169-4DAF-BDE6-0FB436CEF4B5}" srcOrd="2" destOrd="0" parTransId="{60F5034D-4F09-4F5F-A209-C5DCFC0C5CD8}" sibTransId="{9ACADBE5-025E-4B4E-A8FD-7325ECA34DC8}"/>
    <dgm:cxn modelId="{52217F4A-D0CC-43E9-B7BC-19FF6AC1627B}" type="presOf" srcId="{94423E88-8D31-4973-A702-AD0F1A969B2C}" destId="{4AEE00C2-838F-4E56-84BF-CD26FE4B8209}" srcOrd="1" destOrd="3" presId="urn:microsoft.com/office/officeart/2005/8/layout/cycle4"/>
    <dgm:cxn modelId="{918A356B-F746-43A4-8118-427C32C1DA4F}" srcId="{1A06BE03-1597-47DB-A073-C106FE7C9CF6}" destId="{60343B1C-A0E1-47D3-8F37-81FD3CACE4B8}" srcOrd="2" destOrd="0" parTransId="{DDB4E26F-00BD-41C2-9EF0-FEF1F4C549E6}" sibTransId="{C56645F8-0CBC-4E40-B7DA-6F0DA98E239F}"/>
    <dgm:cxn modelId="{4698E26B-04FD-45C7-B092-7C228C6A1D55}" srcId="{4CD885BA-E169-4DAF-BDE6-0FB436CEF4B5}" destId="{4D35FCA9-CB7F-4D21-850C-ACB36D1E2BD2}" srcOrd="2" destOrd="0" parTransId="{F5B7D586-88C9-46CC-9B9A-52D598E61021}" sibTransId="{71D6C78A-61BD-4E16-B078-B28CECE915F2}"/>
    <dgm:cxn modelId="{80BD934F-EA9B-46E8-8009-5F559C134BF1}" type="presOf" srcId="{60343B1C-A0E1-47D3-8F37-81FD3CACE4B8}" destId="{488980CB-5D04-46F6-8D36-18222B247A2E}" srcOrd="0" destOrd="2" presId="urn:microsoft.com/office/officeart/2005/8/layout/cycle4"/>
    <dgm:cxn modelId="{0BC8D254-96C8-42B9-B8BB-D49E529B8B15}" srcId="{88427316-C59B-4451-B920-6D83DF439111}" destId="{1A06BE03-1597-47DB-A073-C106FE7C9CF6}" srcOrd="1" destOrd="0" parTransId="{1F821C31-AD35-4A68-A985-4BF11244009D}" sibTransId="{ABC46EE4-C697-4CA7-BF1D-DB907C91E512}"/>
    <dgm:cxn modelId="{33B0ED59-22DC-4D22-83BE-D0CB6298A3A6}" srcId="{1A06BE03-1597-47DB-A073-C106FE7C9CF6}" destId="{5BE64B2D-CDE0-45CF-8F15-451950460929}" srcOrd="1" destOrd="0" parTransId="{CA9EA54B-AF64-4EA8-B725-9DFBE8E41811}" sibTransId="{C894F444-D80D-4329-AAB5-F22B2B9CD7A8}"/>
    <dgm:cxn modelId="{4105FB59-D318-4D6D-848B-3ADADDE0FB78}" type="presOf" srcId="{3A829E8C-6B2D-4DAC-9F8D-2C476086C4E4}" destId="{417363F3-E1DE-4D1C-A47E-FF03EE62B34C}" srcOrd="1" destOrd="0" presId="urn:microsoft.com/office/officeart/2005/8/layout/cycle4"/>
    <dgm:cxn modelId="{49D8A685-C6F1-4717-B91B-01E4DFAE3902}" type="presOf" srcId="{86047BD7-0894-4E6B-9EAD-925FE2AC8F37}" destId="{7B4D5138-2F76-4D33-81E5-CFB5AC175A79}" srcOrd="0" destOrd="0" presId="urn:microsoft.com/office/officeart/2005/8/layout/cycle4"/>
    <dgm:cxn modelId="{28A51187-F5E9-44E2-B679-B174B414CAA1}" type="presOf" srcId="{4CD885BA-E169-4DAF-BDE6-0FB436CEF4B5}" destId="{73B70A4A-3571-44D0-BC42-3C38A0B2F80D}" srcOrd="0" destOrd="0" presId="urn:microsoft.com/office/officeart/2005/8/layout/cycle4"/>
    <dgm:cxn modelId="{A1417387-EC73-443D-BA7F-BFB8E94624D3}" type="presOf" srcId="{5BE64B2D-CDE0-45CF-8F15-451950460929}" destId="{488980CB-5D04-46F6-8D36-18222B247A2E}" srcOrd="0" destOrd="1" presId="urn:microsoft.com/office/officeart/2005/8/layout/cycle4"/>
    <dgm:cxn modelId="{423C918D-9120-4754-826E-4417BE6CC65C}" srcId="{1A06BE03-1597-47DB-A073-C106FE7C9CF6}" destId="{4885AB52-63B7-4D12-B33B-3DFC6809AECA}" srcOrd="0" destOrd="0" parTransId="{1F436FD0-F0C2-4338-8439-2596DFD682F9}" sibTransId="{CD5E2DB5-DE17-4048-9184-91E8BA8929A6}"/>
    <dgm:cxn modelId="{BE7E2796-E62A-4F7C-980F-62C525332741}" type="presOf" srcId="{068EA543-1623-4324-9B47-61C1DEA9FF35}" destId="{D5D18F77-87CD-459C-9070-ABAC01D095C7}" srcOrd="1" destOrd="1" presId="urn:microsoft.com/office/officeart/2005/8/layout/cycle4"/>
    <dgm:cxn modelId="{BB532697-850A-4B36-8121-4999DAF88274}" type="presOf" srcId="{60343B1C-A0E1-47D3-8F37-81FD3CACE4B8}" destId="{A61F1D39-AF89-4A32-8DAA-A6E19A98D71C}" srcOrd="1" destOrd="2" presId="urn:microsoft.com/office/officeart/2005/8/layout/cycle4"/>
    <dgm:cxn modelId="{EAEF699D-7E85-4337-98C0-D82464837865}" type="presOf" srcId="{4885AB52-63B7-4D12-B33B-3DFC6809AECA}" destId="{488980CB-5D04-46F6-8D36-18222B247A2E}" srcOrd="0" destOrd="0" presId="urn:microsoft.com/office/officeart/2005/8/layout/cycle4"/>
    <dgm:cxn modelId="{54C667A0-6256-4275-9BE0-9B1ABEDED39E}" srcId="{4CD885BA-E169-4DAF-BDE6-0FB436CEF4B5}" destId="{94423E88-8D31-4973-A702-AD0F1A969B2C}" srcOrd="3" destOrd="0" parTransId="{12677623-207C-4450-B002-37C30AD4F497}" sibTransId="{F2AF8AD2-6A36-4A81-B353-32234FAA1E79}"/>
    <dgm:cxn modelId="{AD96AAB2-7A4B-42B2-9628-594DB12FF575}" type="presOf" srcId="{F495E80E-198D-4A63-93BA-D3C063D46929}" destId="{4AEE00C2-838F-4E56-84BF-CD26FE4B8209}" srcOrd="1" destOrd="1" presId="urn:microsoft.com/office/officeart/2005/8/layout/cycle4"/>
    <dgm:cxn modelId="{5D4E2AB4-6A7F-420A-BB8E-DAC7D2B73E92}" type="presOf" srcId="{4D35FCA9-CB7F-4D21-850C-ACB36D1E2BD2}" destId="{67132B2D-56E3-4058-B2C0-F136B33F96E1}" srcOrd="0" destOrd="2" presId="urn:microsoft.com/office/officeart/2005/8/layout/cycle4"/>
    <dgm:cxn modelId="{4DCD9DC6-53C9-45EF-A7C5-6EF72D955687}" type="presOf" srcId="{4885AB52-63B7-4D12-B33B-3DFC6809AECA}" destId="{A61F1D39-AF89-4A32-8DAA-A6E19A98D71C}" srcOrd="1" destOrd="0" presId="urn:microsoft.com/office/officeart/2005/8/layout/cycle4"/>
    <dgm:cxn modelId="{68F53AD0-8797-4A87-9FFA-57744D54423B}" srcId="{22FE506C-F1A0-4A12-8819-74416D81C59A}" destId="{3A829E8C-6B2D-4DAC-9F8D-2C476086C4E4}" srcOrd="0" destOrd="0" parTransId="{2C05A0C9-2F56-47A5-8C2F-F32BA622A5B0}" sibTransId="{42A39BBB-AF0D-4410-9F37-0F649300229B}"/>
    <dgm:cxn modelId="{C32326E0-3EAB-45EF-88E9-23C4E3366A9C}" srcId="{88427316-C59B-4451-B920-6D83DF439111}" destId="{22FE506C-F1A0-4A12-8819-74416D81C59A}" srcOrd="0" destOrd="0" parTransId="{61E14343-7BFC-4988-B756-2DD17DD8BD0B}" sibTransId="{E8DA0F9A-A584-456E-B0F0-DF97FDC7A891}"/>
    <dgm:cxn modelId="{21F00CE8-61B5-4D64-A601-40F4E4B57EB9}" type="presOf" srcId="{22FE506C-F1A0-4A12-8819-74416D81C59A}" destId="{3838B686-19D0-4E07-892E-A2294EB91DF1}" srcOrd="0" destOrd="0" presId="urn:microsoft.com/office/officeart/2005/8/layout/cycle4"/>
    <dgm:cxn modelId="{E19264E9-A903-4D8B-96F6-91CED606A1F9}" type="presOf" srcId="{F0D3D3BB-7AC4-44DE-A84D-80EED3651B08}" destId="{67132B2D-56E3-4058-B2C0-F136B33F96E1}" srcOrd="0" destOrd="0" presId="urn:microsoft.com/office/officeart/2005/8/layout/cycle4"/>
    <dgm:cxn modelId="{EF2B5BFC-F8C4-4557-B86F-1B1B114FDC0D}" type="presOf" srcId="{86047BD7-0894-4E6B-9EAD-925FE2AC8F37}" destId="{D5D18F77-87CD-459C-9070-ABAC01D095C7}" srcOrd="1" destOrd="0" presId="urn:microsoft.com/office/officeart/2005/8/layout/cycle4"/>
    <dgm:cxn modelId="{556FF3FD-CBAC-4C12-A5B5-1447597B4E2A}" type="presOf" srcId="{5BE64B2D-CDE0-45CF-8F15-451950460929}" destId="{A61F1D39-AF89-4A32-8DAA-A6E19A98D71C}" srcOrd="1" destOrd="1" presId="urn:microsoft.com/office/officeart/2005/8/layout/cycle4"/>
    <dgm:cxn modelId="{83C8B725-5B24-4815-9E7E-EBDC72AA4EEA}" type="presParOf" srcId="{67669B16-9CCA-4468-ACD8-3F0BBBA7516F}" destId="{067618A5-B250-4BE3-8A9F-4F846C0E20A2}" srcOrd="0" destOrd="0" presId="urn:microsoft.com/office/officeart/2005/8/layout/cycle4"/>
    <dgm:cxn modelId="{20A048FC-EDCE-471A-B59C-FB5473285E34}" type="presParOf" srcId="{067618A5-B250-4BE3-8A9F-4F846C0E20A2}" destId="{FAA69639-FD1F-42AD-8B6F-CB04503C6437}" srcOrd="0" destOrd="0" presId="urn:microsoft.com/office/officeart/2005/8/layout/cycle4"/>
    <dgm:cxn modelId="{4AD61F89-3201-4844-B4A1-65DD77D550F9}" type="presParOf" srcId="{FAA69639-FD1F-42AD-8B6F-CB04503C6437}" destId="{89844AA9-35E8-4F51-9034-A67A9A27EDEA}" srcOrd="0" destOrd="0" presId="urn:microsoft.com/office/officeart/2005/8/layout/cycle4"/>
    <dgm:cxn modelId="{ECFABF75-7F46-468C-9912-B5996F6BB5B8}" type="presParOf" srcId="{FAA69639-FD1F-42AD-8B6F-CB04503C6437}" destId="{417363F3-E1DE-4D1C-A47E-FF03EE62B34C}" srcOrd="1" destOrd="0" presId="urn:microsoft.com/office/officeart/2005/8/layout/cycle4"/>
    <dgm:cxn modelId="{152BB9EC-C63A-4897-996E-9B691997E3DB}" type="presParOf" srcId="{067618A5-B250-4BE3-8A9F-4F846C0E20A2}" destId="{20CBEEA8-D8B5-4F98-BA3E-7744B752CFD0}" srcOrd="1" destOrd="0" presId="urn:microsoft.com/office/officeart/2005/8/layout/cycle4"/>
    <dgm:cxn modelId="{29621C26-15A2-43A7-BF55-78D7A6F0FD1D}" type="presParOf" srcId="{20CBEEA8-D8B5-4F98-BA3E-7744B752CFD0}" destId="{488980CB-5D04-46F6-8D36-18222B247A2E}" srcOrd="0" destOrd="0" presId="urn:microsoft.com/office/officeart/2005/8/layout/cycle4"/>
    <dgm:cxn modelId="{3E9F7190-0F36-45FE-A948-3E2D0E39728C}" type="presParOf" srcId="{20CBEEA8-D8B5-4F98-BA3E-7744B752CFD0}" destId="{A61F1D39-AF89-4A32-8DAA-A6E19A98D71C}" srcOrd="1" destOrd="0" presId="urn:microsoft.com/office/officeart/2005/8/layout/cycle4"/>
    <dgm:cxn modelId="{3C765B32-6996-4A14-9BA8-29B81EAECB8A}" type="presParOf" srcId="{067618A5-B250-4BE3-8A9F-4F846C0E20A2}" destId="{C776E8F6-52D1-41E5-A1C2-D64EE8D4DD23}" srcOrd="2" destOrd="0" presId="urn:microsoft.com/office/officeart/2005/8/layout/cycle4"/>
    <dgm:cxn modelId="{637369B7-91B7-4C6B-8FD0-7C5375AEBCF9}" type="presParOf" srcId="{C776E8F6-52D1-41E5-A1C2-D64EE8D4DD23}" destId="{67132B2D-56E3-4058-B2C0-F136B33F96E1}" srcOrd="0" destOrd="0" presId="urn:microsoft.com/office/officeart/2005/8/layout/cycle4"/>
    <dgm:cxn modelId="{60EB2887-C2D8-455B-9A62-EBFB8792C15C}" type="presParOf" srcId="{C776E8F6-52D1-41E5-A1C2-D64EE8D4DD23}" destId="{4AEE00C2-838F-4E56-84BF-CD26FE4B8209}" srcOrd="1" destOrd="0" presId="urn:microsoft.com/office/officeart/2005/8/layout/cycle4"/>
    <dgm:cxn modelId="{23305ECE-82B1-428F-B39F-43D61E81A002}" type="presParOf" srcId="{067618A5-B250-4BE3-8A9F-4F846C0E20A2}" destId="{7FC2F5D5-CCDE-4C5C-A510-5C39920EB61A}" srcOrd="3" destOrd="0" presId="urn:microsoft.com/office/officeart/2005/8/layout/cycle4"/>
    <dgm:cxn modelId="{D3BBEB5A-E04B-4216-855C-E9AFFB7BAB80}" type="presParOf" srcId="{7FC2F5D5-CCDE-4C5C-A510-5C39920EB61A}" destId="{7B4D5138-2F76-4D33-81E5-CFB5AC175A79}" srcOrd="0" destOrd="0" presId="urn:microsoft.com/office/officeart/2005/8/layout/cycle4"/>
    <dgm:cxn modelId="{34AAB9EB-EC2F-4233-BB06-932F6AE9FE7C}" type="presParOf" srcId="{7FC2F5D5-CCDE-4C5C-A510-5C39920EB61A}" destId="{D5D18F77-87CD-459C-9070-ABAC01D095C7}" srcOrd="1" destOrd="0" presId="urn:microsoft.com/office/officeart/2005/8/layout/cycle4"/>
    <dgm:cxn modelId="{7075C7C2-31BA-4877-9594-29CE296D13EC}" type="presParOf" srcId="{067618A5-B250-4BE3-8A9F-4F846C0E20A2}" destId="{B89BDD04-B6FD-46F7-8C62-9DB92F89BA20}" srcOrd="4" destOrd="0" presId="urn:microsoft.com/office/officeart/2005/8/layout/cycle4"/>
    <dgm:cxn modelId="{58A62A58-4105-4163-AFAB-EA0206792CCE}" type="presParOf" srcId="{67669B16-9CCA-4468-ACD8-3F0BBBA7516F}" destId="{7EA5D3BC-5FBD-4034-994B-4D1A01CF4285}" srcOrd="1" destOrd="0" presId="urn:microsoft.com/office/officeart/2005/8/layout/cycle4"/>
    <dgm:cxn modelId="{C7A90696-D234-416C-A4BD-02A0063BA12C}" type="presParOf" srcId="{7EA5D3BC-5FBD-4034-994B-4D1A01CF4285}" destId="{3838B686-19D0-4E07-892E-A2294EB91DF1}" srcOrd="0" destOrd="0" presId="urn:microsoft.com/office/officeart/2005/8/layout/cycle4"/>
    <dgm:cxn modelId="{AC7D12FE-9A95-4F57-8524-9D83AE710925}" type="presParOf" srcId="{7EA5D3BC-5FBD-4034-994B-4D1A01CF4285}" destId="{2F276A63-AC59-41FC-B8D7-6F78AD5D86D1}" srcOrd="1" destOrd="0" presId="urn:microsoft.com/office/officeart/2005/8/layout/cycle4"/>
    <dgm:cxn modelId="{A089989D-4FA0-4E72-9CF7-6B1E945D3B64}" type="presParOf" srcId="{7EA5D3BC-5FBD-4034-994B-4D1A01CF4285}" destId="{73B70A4A-3571-44D0-BC42-3C38A0B2F80D}" srcOrd="2" destOrd="0" presId="urn:microsoft.com/office/officeart/2005/8/layout/cycle4"/>
    <dgm:cxn modelId="{DAE9799B-18BB-4875-8D4C-D230186FEF46}" type="presParOf" srcId="{7EA5D3BC-5FBD-4034-994B-4D1A01CF4285}" destId="{C3EB0C8D-D00D-4E69-B898-88F73A129F68}" srcOrd="3" destOrd="0" presId="urn:microsoft.com/office/officeart/2005/8/layout/cycle4"/>
    <dgm:cxn modelId="{037B362A-C6CF-4E98-A006-390BCE9F442F}" type="presParOf" srcId="{7EA5D3BC-5FBD-4034-994B-4D1A01CF4285}" destId="{58BEFF40-CD1D-4BEE-AD98-451A0813A1A5}" srcOrd="4" destOrd="0" presId="urn:microsoft.com/office/officeart/2005/8/layout/cycle4"/>
    <dgm:cxn modelId="{B94B2CD7-D8CC-4CD5-BB4A-F47600D5A348}" type="presParOf" srcId="{67669B16-9CCA-4468-ACD8-3F0BBBA7516F}" destId="{D5CA2C96-94F4-4888-A2C2-4156894890CD}" srcOrd="2" destOrd="0" presId="urn:microsoft.com/office/officeart/2005/8/layout/cycle4"/>
    <dgm:cxn modelId="{044DACBC-AF00-4364-9746-33A5D0172111}" type="presParOf" srcId="{67669B16-9CCA-4468-ACD8-3F0BBBA7516F}" destId="{74D19C7D-B40E-44C2-B72B-8B83EB3A9ED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520F9-16A0-4A6C-BBE6-2BC004950440}" type="doc">
      <dgm:prSet loTypeId="urn:microsoft.com/office/officeart/2005/8/layout/vList6" loCatId="list" qsTypeId="urn:microsoft.com/office/officeart/2005/8/quickstyle/3d2" qsCatId="3D" csTypeId="urn:microsoft.com/office/officeart/2005/8/colors/accent1_2" csCatId="accent1" phldr="1"/>
      <dgm:spPr/>
      <dgm:t>
        <a:bodyPr/>
        <a:lstStyle/>
        <a:p>
          <a:endParaRPr lang="en-IN"/>
        </a:p>
      </dgm:t>
    </dgm:pt>
    <dgm:pt modelId="{EABB8D2E-0D08-4CAC-A4DC-CC3DE4A196E1}">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3200" dirty="0"/>
            <a:t> Merge Data</a:t>
          </a:r>
        </a:p>
        <a:p>
          <a:r>
            <a:rPr lang="en-US" sz="3200" dirty="0"/>
            <a:t>(Dataset_1+</a:t>
          </a:r>
        </a:p>
        <a:p>
          <a:r>
            <a:rPr lang="en-US" sz="3200" dirty="0"/>
            <a:t>Dataset_2)</a:t>
          </a:r>
          <a:endParaRPr lang="en-IN" sz="3200" dirty="0"/>
        </a:p>
      </dgm:t>
    </dgm:pt>
    <dgm:pt modelId="{11737B8A-5925-42F9-913B-B7E1038D45D3}" type="parTrans" cxnId="{A8ABD509-0598-41B0-A2C4-E14746DE07D3}">
      <dgm:prSet/>
      <dgm:spPr/>
      <dgm:t>
        <a:bodyPr/>
        <a:lstStyle/>
        <a:p>
          <a:endParaRPr lang="en-IN"/>
        </a:p>
      </dgm:t>
    </dgm:pt>
    <dgm:pt modelId="{7549A954-B189-488B-8C57-D578E385EE9C}" type="sibTrans" cxnId="{A8ABD509-0598-41B0-A2C4-E14746DE07D3}">
      <dgm:prSet/>
      <dgm:spPr/>
      <dgm:t>
        <a:bodyPr/>
        <a:lstStyle/>
        <a:p>
          <a:endParaRPr lang="en-IN"/>
        </a:p>
      </dgm:t>
    </dgm:pt>
    <dgm:pt modelId="{C2509985-7B1E-40A4-A8AF-AC77471C793C}">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Most of the Days in January Have clear weather</a:t>
          </a:r>
          <a:endParaRPr lang="en-IN" sz="2800" dirty="0"/>
        </a:p>
      </dgm:t>
    </dgm:pt>
    <dgm:pt modelId="{69AEEB2C-6A89-4843-86DA-EFF0EE440C4C}" type="parTrans" cxnId="{A2EDCC92-4996-489F-BCEE-3B1A49F141C8}">
      <dgm:prSet/>
      <dgm:spPr/>
      <dgm:t>
        <a:bodyPr/>
        <a:lstStyle/>
        <a:p>
          <a:endParaRPr lang="en-IN"/>
        </a:p>
      </dgm:t>
    </dgm:pt>
    <dgm:pt modelId="{8835794A-7937-41E9-BC26-DEB8FF856369}" type="sibTrans" cxnId="{A2EDCC92-4996-489F-BCEE-3B1A49F141C8}">
      <dgm:prSet/>
      <dgm:spPr/>
      <dgm:t>
        <a:bodyPr/>
        <a:lstStyle/>
        <a:p>
          <a:endParaRPr lang="en-IN"/>
        </a:p>
      </dgm:t>
    </dgm:pt>
    <dgm:pt modelId="{3DC15B1E-8660-4480-8108-3D99B6ADCAA8}">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4000" dirty="0"/>
            <a:t>Dataset_3</a:t>
          </a:r>
          <a:endParaRPr lang="en-IN" sz="4000" dirty="0"/>
        </a:p>
      </dgm:t>
    </dgm:pt>
    <dgm:pt modelId="{E9156095-790C-4AB3-9F8F-A91CCE695F7C}" type="parTrans" cxnId="{1F14E8A2-D971-47B9-9F19-51ECF509BD00}">
      <dgm:prSet/>
      <dgm:spPr/>
      <dgm:t>
        <a:bodyPr/>
        <a:lstStyle/>
        <a:p>
          <a:endParaRPr lang="en-IN"/>
        </a:p>
      </dgm:t>
    </dgm:pt>
    <dgm:pt modelId="{94CC9A65-6688-4154-ACDA-174AE9500F1B}" type="sibTrans" cxnId="{1F14E8A2-D971-47B9-9F19-51ECF509BD00}">
      <dgm:prSet/>
      <dgm:spPr/>
      <dgm:t>
        <a:bodyPr/>
        <a:lstStyle/>
        <a:p>
          <a:endParaRPr lang="en-IN"/>
        </a:p>
      </dgm:t>
    </dgm:pt>
    <dgm:pt modelId="{9C0164CF-71E3-42FD-9216-672454CF64EE}">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There is no Holiday on month of February.</a:t>
          </a:r>
          <a:endParaRPr lang="en-IN" sz="2800" dirty="0"/>
        </a:p>
      </dgm:t>
    </dgm:pt>
    <dgm:pt modelId="{94442BB5-24EA-4247-B6E7-47FCEDE5A914}" type="parTrans" cxnId="{221901DC-7B7B-43ED-80E6-4B92B5CEAB88}">
      <dgm:prSet/>
      <dgm:spPr/>
      <dgm:t>
        <a:bodyPr/>
        <a:lstStyle/>
        <a:p>
          <a:endParaRPr lang="en-IN"/>
        </a:p>
      </dgm:t>
    </dgm:pt>
    <dgm:pt modelId="{0915044D-E5D9-4454-A876-0F7C6DA1E51D}" type="sibTrans" cxnId="{221901DC-7B7B-43ED-80E6-4B92B5CEAB88}">
      <dgm:prSet/>
      <dgm:spPr/>
      <dgm:t>
        <a:bodyPr/>
        <a:lstStyle/>
        <a:p>
          <a:endParaRPr lang="en-IN"/>
        </a:p>
      </dgm:t>
    </dgm:pt>
    <dgm:pt modelId="{8942BD59-683A-4152-9918-EFC1D52BAE4C}">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Average Temperature : 0.19</a:t>
          </a:r>
          <a:endParaRPr lang="en-IN" sz="2800" dirty="0"/>
        </a:p>
      </dgm:t>
    </dgm:pt>
    <dgm:pt modelId="{ED13EB88-DA04-4C7C-BDB6-B9C04D9BAF41}" type="parTrans" cxnId="{27BE0BAD-8DB4-4E87-B8B4-2B97D122748B}">
      <dgm:prSet/>
      <dgm:spPr/>
      <dgm:t>
        <a:bodyPr/>
        <a:lstStyle/>
        <a:p>
          <a:endParaRPr lang="en-IN"/>
        </a:p>
      </dgm:t>
    </dgm:pt>
    <dgm:pt modelId="{211936C7-BE6B-44FB-B672-D5F4954415E5}" type="sibTrans" cxnId="{27BE0BAD-8DB4-4E87-B8B4-2B97D122748B}">
      <dgm:prSet/>
      <dgm:spPr/>
      <dgm:t>
        <a:bodyPr/>
        <a:lstStyle/>
        <a:p>
          <a:endParaRPr lang="en-IN"/>
        </a:p>
      </dgm:t>
    </dgm:pt>
    <dgm:pt modelId="{269EB117-EA4E-4EA1-980D-6994CB41AEF9}">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Average Humidity : 0.56</a:t>
          </a:r>
          <a:endParaRPr lang="en-IN" sz="2800" dirty="0"/>
        </a:p>
      </dgm:t>
    </dgm:pt>
    <dgm:pt modelId="{3FC1B173-5079-4656-8C27-D10E33354CE1}" type="parTrans" cxnId="{089B37FD-2452-40A1-A34C-7D5925B19BD8}">
      <dgm:prSet/>
      <dgm:spPr/>
      <dgm:t>
        <a:bodyPr/>
        <a:lstStyle/>
        <a:p>
          <a:endParaRPr lang="en-IN"/>
        </a:p>
      </dgm:t>
    </dgm:pt>
    <dgm:pt modelId="{3921317C-6289-42F0-9371-8992A1860775}" type="sibTrans" cxnId="{089B37FD-2452-40A1-A34C-7D5925B19BD8}">
      <dgm:prSet/>
      <dgm:spPr/>
      <dgm:t>
        <a:bodyPr/>
        <a:lstStyle/>
        <a:p>
          <a:endParaRPr lang="en-IN"/>
        </a:p>
      </dgm:t>
    </dgm:pt>
    <dgm:pt modelId="{78CA6B34-EB59-439E-BE63-ED5B6A742158}">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Average Windspeed : 0.20</a:t>
          </a:r>
          <a:endParaRPr lang="en-IN" sz="2800" dirty="0"/>
        </a:p>
      </dgm:t>
    </dgm:pt>
    <dgm:pt modelId="{532BC6B8-8F77-4099-9D89-52E5728EF756}" type="parTrans" cxnId="{DDDEBCEE-4426-4B46-9040-E0A418DF0F78}">
      <dgm:prSet/>
      <dgm:spPr/>
      <dgm:t>
        <a:bodyPr/>
        <a:lstStyle/>
        <a:p>
          <a:endParaRPr lang="en-IN"/>
        </a:p>
      </dgm:t>
    </dgm:pt>
    <dgm:pt modelId="{B08C38FA-F614-4BF7-814B-EB6A07FA3AFF}" type="sibTrans" cxnId="{DDDEBCEE-4426-4B46-9040-E0A418DF0F78}">
      <dgm:prSet/>
      <dgm:spPr/>
      <dgm:t>
        <a:bodyPr/>
        <a:lstStyle/>
        <a:p>
          <a:endParaRPr lang="en-IN"/>
        </a:p>
      </dgm:t>
    </dgm:pt>
    <dgm:pt modelId="{8BF3F66E-4CC4-4073-A1CA-0BAD52A5DE22}">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Same temperature, Humidity, windspeed relation.</a:t>
          </a:r>
          <a:endParaRPr lang="en-IN" sz="2800" dirty="0"/>
        </a:p>
      </dgm:t>
    </dgm:pt>
    <dgm:pt modelId="{E05161BE-6A31-4EC8-8DC3-F14B574FE405}" type="parTrans" cxnId="{455D2681-F144-45D6-B537-8B07F51F5142}">
      <dgm:prSet/>
      <dgm:spPr/>
      <dgm:t>
        <a:bodyPr/>
        <a:lstStyle/>
        <a:p>
          <a:endParaRPr lang="en-IN"/>
        </a:p>
      </dgm:t>
    </dgm:pt>
    <dgm:pt modelId="{94DD8EEA-60F3-445F-AFED-26825318B5E1}" type="sibTrans" cxnId="{455D2681-F144-45D6-B537-8B07F51F5142}">
      <dgm:prSet/>
      <dgm:spPr/>
      <dgm:t>
        <a:bodyPr/>
        <a:lstStyle/>
        <a:p>
          <a:endParaRPr lang="en-IN"/>
        </a:p>
      </dgm:t>
    </dgm:pt>
    <dgm:pt modelId="{2A89FD5C-D0F3-40B1-B867-C2D2855F5092}">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endParaRPr lang="en-IN" sz="2800" dirty="0"/>
        </a:p>
      </dgm:t>
    </dgm:pt>
    <dgm:pt modelId="{9E61CED7-19F4-41D3-9022-0872C779FE53}" type="parTrans" cxnId="{14D5D83E-E536-4E42-B44C-8FB97C1F8004}">
      <dgm:prSet/>
      <dgm:spPr/>
      <dgm:t>
        <a:bodyPr/>
        <a:lstStyle/>
        <a:p>
          <a:endParaRPr lang="en-IN"/>
        </a:p>
      </dgm:t>
    </dgm:pt>
    <dgm:pt modelId="{FF3F2912-3E6A-44D5-8A27-B63313C3AE63}" type="sibTrans" cxnId="{14D5D83E-E536-4E42-B44C-8FB97C1F8004}">
      <dgm:prSet/>
      <dgm:spPr/>
      <dgm:t>
        <a:bodyPr/>
        <a:lstStyle/>
        <a:p>
          <a:endParaRPr lang="en-IN"/>
        </a:p>
      </dgm:t>
    </dgm:pt>
    <dgm:pt modelId="{09FE8A89-A582-492E-BF5C-44E057D1A964}">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And Same for Registered and Non-registered Rentals</a:t>
          </a:r>
          <a:endParaRPr lang="en-IN" sz="2800" dirty="0"/>
        </a:p>
      </dgm:t>
    </dgm:pt>
    <dgm:pt modelId="{30FA0DE6-A753-4582-A2F1-D710F0A6F56E}" type="parTrans" cxnId="{3BE641D8-1F43-4A95-915E-26B02B8B732C}">
      <dgm:prSet/>
      <dgm:spPr/>
      <dgm:t>
        <a:bodyPr/>
        <a:lstStyle/>
        <a:p>
          <a:endParaRPr lang="en-IN"/>
        </a:p>
      </dgm:t>
    </dgm:pt>
    <dgm:pt modelId="{FAB096D8-0143-4E6F-996A-3307EEB0D31E}" type="sibTrans" cxnId="{3BE641D8-1F43-4A95-915E-26B02B8B732C}">
      <dgm:prSet/>
      <dgm:spPr/>
      <dgm:t>
        <a:bodyPr/>
        <a:lstStyle/>
        <a:p>
          <a:endParaRPr lang="en-IN"/>
        </a:p>
      </dgm:t>
    </dgm:pt>
    <dgm:pt modelId="{3EAD63AD-0643-45A5-8327-59C4DFBE5E2D}" type="pres">
      <dgm:prSet presAssocID="{29A520F9-16A0-4A6C-BBE6-2BC004950440}" presName="Name0" presStyleCnt="0">
        <dgm:presLayoutVars>
          <dgm:dir/>
          <dgm:animLvl val="lvl"/>
          <dgm:resizeHandles/>
        </dgm:presLayoutVars>
      </dgm:prSet>
      <dgm:spPr/>
    </dgm:pt>
    <dgm:pt modelId="{B855C0D0-1ABA-45FB-A0A1-87580316C1E1}" type="pres">
      <dgm:prSet presAssocID="{EABB8D2E-0D08-4CAC-A4DC-CC3DE4A196E1}" presName="linNode" presStyleCnt="0"/>
      <dgm:spPr/>
    </dgm:pt>
    <dgm:pt modelId="{E157D1C3-8894-4821-9AB4-32903DA6B746}" type="pres">
      <dgm:prSet presAssocID="{EABB8D2E-0D08-4CAC-A4DC-CC3DE4A196E1}" presName="parentShp" presStyleLbl="node1" presStyleIdx="0" presStyleCnt="2">
        <dgm:presLayoutVars>
          <dgm:bulletEnabled val="1"/>
        </dgm:presLayoutVars>
      </dgm:prSet>
      <dgm:spPr/>
    </dgm:pt>
    <dgm:pt modelId="{D132B5A5-07D7-4A3A-8000-78C4A1467503}" type="pres">
      <dgm:prSet presAssocID="{EABB8D2E-0D08-4CAC-A4DC-CC3DE4A196E1}" presName="childShp" presStyleLbl="bgAccFollowNode1" presStyleIdx="0" presStyleCnt="2" custScaleX="141799" custScaleY="123573" custLinFactNeighborY="948">
        <dgm:presLayoutVars>
          <dgm:bulletEnabled val="1"/>
        </dgm:presLayoutVars>
      </dgm:prSet>
      <dgm:spPr/>
    </dgm:pt>
    <dgm:pt modelId="{403C077D-3427-4670-AF39-97DF5A176E83}" type="pres">
      <dgm:prSet presAssocID="{7549A954-B189-488B-8C57-D578E385EE9C}" presName="spacing" presStyleCnt="0"/>
      <dgm:spPr/>
    </dgm:pt>
    <dgm:pt modelId="{5F4323D0-E2A7-4B1F-B5D5-8C295D5F80F5}" type="pres">
      <dgm:prSet presAssocID="{3DC15B1E-8660-4480-8108-3D99B6ADCAA8}" presName="linNode" presStyleCnt="0"/>
      <dgm:spPr/>
    </dgm:pt>
    <dgm:pt modelId="{EFA510AE-75BC-4A6C-9D56-DB9D24DDD201}" type="pres">
      <dgm:prSet presAssocID="{3DC15B1E-8660-4480-8108-3D99B6ADCAA8}" presName="parentShp" presStyleLbl="node1" presStyleIdx="1" presStyleCnt="2" custScaleX="82258" custLinFactNeighborX="-6250" custLinFactNeighborY="-1143">
        <dgm:presLayoutVars>
          <dgm:bulletEnabled val="1"/>
        </dgm:presLayoutVars>
      </dgm:prSet>
      <dgm:spPr/>
    </dgm:pt>
    <dgm:pt modelId="{6DD42952-5CBC-4307-A77F-63F445AF8635}" type="pres">
      <dgm:prSet presAssocID="{3DC15B1E-8660-4480-8108-3D99B6ADCAA8}" presName="childShp" presStyleLbl="bgAccFollowNode1" presStyleIdx="1" presStyleCnt="2" custScaleX="120968" custScaleY="130400" custLinFactNeighborX="-924" custLinFactNeighborY="2672">
        <dgm:presLayoutVars>
          <dgm:bulletEnabled val="1"/>
        </dgm:presLayoutVars>
      </dgm:prSet>
      <dgm:spPr/>
    </dgm:pt>
  </dgm:ptLst>
  <dgm:cxnLst>
    <dgm:cxn modelId="{A8ABD509-0598-41B0-A2C4-E14746DE07D3}" srcId="{29A520F9-16A0-4A6C-BBE6-2BC004950440}" destId="{EABB8D2E-0D08-4CAC-A4DC-CC3DE4A196E1}" srcOrd="0" destOrd="0" parTransId="{11737B8A-5925-42F9-913B-B7E1038D45D3}" sibTransId="{7549A954-B189-488B-8C57-D578E385EE9C}"/>
    <dgm:cxn modelId="{C6E0BD26-0150-4333-B7D0-F74082695868}" type="presOf" srcId="{8BF3F66E-4CC4-4073-A1CA-0BAD52A5DE22}" destId="{6DD42952-5CBC-4307-A77F-63F445AF8635}" srcOrd="0" destOrd="1" presId="urn:microsoft.com/office/officeart/2005/8/layout/vList6"/>
    <dgm:cxn modelId="{480A1929-3321-4F4A-8815-982ED36C8F37}" type="presOf" srcId="{EABB8D2E-0D08-4CAC-A4DC-CC3DE4A196E1}" destId="{E157D1C3-8894-4821-9AB4-32903DA6B746}" srcOrd="0" destOrd="0" presId="urn:microsoft.com/office/officeart/2005/8/layout/vList6"/>
    <dgm:cxn modelId="{14D5D83E-E536-4E42-B44C-8FB97C1F8004}" srcId="{3DC15B1E-8660-4480-8108-3D99B6ADCAA8}" destId="{2A89FD5C-D0F3-40B1-B867-C2D2855F5092}" srcOrd="3" destOrd="0" parTransId="{9E61CED7-19F4-41D3-9022-0872C779FE53}" sibTransId="{FF3F2912-3E6A-44D5-8A27-B63313C3AE63}"/>
    <dgm:cxn modelId="{19060572-B435-4F9D-8FF5-21B9CC845751}" type="presOf" srcId="{9C0164CF-71E3-42FD-9216-672454CF64EE}" destId="{6DD42952-5CBC-4307-A77F-63F445AF8635}" srcOrd="0" destOrd="0" presId="urn:microsoft.com/office/officeart/2005/8/layout/vList6"/>
    <dgm:cxn modelId="{48781F7E-D3CE-4493-8DA8-4CF825E10896}" type="presOf" srcId="{09FE8A89-A582-492E-BF5C-44E057D1A964}" destId="{6DD42952-5CBC-4307-A77F-63F445AF8635}" srcOrd="0" destOrd="2" presId="urn:microsoft.com/office/officeart/2005/8/layout/vList6"/>
    <dgm:cxn modelId="{9F71AC7E-386A-4C0B-B7B0-3EF4F10B4C72}" type="presOf" srcId="{269EB117-EA4E-4EA1-980D-6994CB41AEF9}" destId="{D132B5A5-07D7-4A3A-8000-78C4A1467503}" srcOrd="0" destOrd="2" presId="urn:microsoft.com/office/officeart/2005/8/layout/vList6"/>
    <dgm:cxn modelId="{455D2681-F144-45D6-B537-8B07F51F5142}" srcId="{3DC15B1E-8660-4480-8108-3D99B6ADCAA8}" destId="{8BF3F66E-4CC4-4073-A1CA-0BAD52A5DE22}" srcOrd="1" destOrd="0" parTransId="{E05161BE-6A31-4EC8-8DC3-F14B574FE405}" sibTransId="{94DD8EEA-60F3-445F-AFED-26825318B5E1}"/>
    <dgm:cxn modelId="{EB0B7D81-2F88-4091-843A-233F5D1F45C7}" type="presOf" srcId="{3DC15B1E-8660-4480-8108-3D99B6ADCAA8}" destId="{EFA510AE-75BC-4A6C-9D56-DB9D24DDD201}" srcOrd="0" destOrd="0" presId="urn:microsoft.com/office/officeart/2005/8/layout/vList6"/>
    <dgm:cxn modelId="{A2EDCC92-4996-489F-BCEE-3B1A49F141C8}" srcId="{EABB8D2E-0D08-4CAC-A4DC-CC3DE4A196E1}" destId="{C2509985-7B1E-40A4-A8AF-AC77471C793C}" srcOrd="0" destOrd="0" parTransId="{69AEEB2C-6A89-4843-86DA-EFF0EE440C4C}" sibTransId="{8835794A-7937-41E9-BC26-DEB8FF856369}"/>
    <dgm:cxn modelId="{1F14E8A2-D971-47B9-9F19-51ECF509BD00}" srcId="{29A520F9-16A0-4A6C-BBE6-2BC004950440}" destId="{3DC15B1E-8660-4480-8108-3D99B6ADCAA8}" srcOrd="1" destOrd="0" parTransId="{E9156095-790C-4AB3-9F8F-A91CCE695F7C}" sibTransId="{94CC9A65-6688-4154-ACDA-174AE9500F1B}"/>
    <dgm:cxn modelId="{27BE0BAD-8DB4-4E87-B8B4-2B97D122748B}" srcId="{EABB8D2E-0D08-4CAC-A4DC-CC3DE4A196E1}" destId="{8942BD59-683A-4152-9918-EFC1D52BAE4C}" srcOrd="1" destOrd="0" parTransId="{ED13EB88-DA04-4C7C-BDB6-B9C04D9BAF41}" sibTransId="{211936C7-BE6B-44FB-B672-D5F4954415E5}"/>
    <dgm:cxn modelId="{B4AA87B0-A2AE-4F98-8937-471803B55CDA}" type="presOf" srcId="{2A89FD5C-D0F3-40B1-B867-C2D2855F5092}" destId="{6DD42952-5CBC-4307-A77F-63F445AF8635}" srcOrd="0" destOrd="3" presId="urn:microsoft.com/office/officeart/2005/8/layout/vList6"/>
    <dgm:cxn modelId="{6AB17EC0-4417-4BDE-AEE8-E6FFB980FC63}" type="presOf" srcId="{29A520F9-16A0-4A6C-BBE6-2BC004950440}" destId="{3EAD63AD-0643-45A5-8327-59C4DFBE5E2D}" srcOrd="0" destOrd="0" presId="urn:microsoft.com/office/officeart/2005/8/layout/vList6"/>
    <dgm:cxn modelId="{3BE641D8-1F43-4A95-915E-26B02B8B732C}" srcId="{3DC15B1E-8660-4480-8108-3D99B6ADCAA8}" destId="{09FE8A89-A582-492E-BF5C-44E057D1A964}" srcOrd="2" destOrd="0" parTransId="{30FA0DE6-A753-4582-A2F1-D710F0A6F56E}" sibTransId="{FAB096D8-0143-4E6F-996A-3307EEB0D31E}"/>
    <dgm:cxn modelId="{221901DC-7B7B-43ED-80E6-4B92B5CEAB88}" srcId="{3DC15B1E-8660-4480-8108-3D99B6ADCAA8}" destId="{9C0164CF-71E3-42FD-9216-672454CF64EE}" srcOrd="0" destOrd="0" parTransId="{94442BB5-24EA-4247-B6E7-47FCEDE5A914}" sibTransId="{0915044D-E5D9-4454-A876-0F7C6DA1E51D}"/>
    <dgm:cxn modelId="{E77BBDE6-FF4C-4206-9801-4A7B22AFC574}" type="presOf" srcId="{8942BD59-683A-4152-9918-EFC1D52BAE4C}" destId="{D132B5A5-07D7-4A3A-8000-78C4A1467503}" srcOrd="0" destOrd="1" presId="urn:microsoft.com/office/officeart/2005/8/layout/vList6"/>
    <dgm:cxn modelId="{D33E0AEB-B928-4328-9293-592207E2C93E}" type="presOf" srcId="{C2509985-7B1E-40A4-A8AF-AC77471C793C}" destId="{D132B5A5-07D7-4A3A-8000-78C4A1467503}" srcOrd="0" destOrd="0" presId="urn:microsoft.com/office/officeart/2005/8/layout/vList6"/>
    <dgm:cxn modelId="{DDDEBCEE-4426-4B46-9040-E0A418DF0F78}" srcId="{EABB8D2E-0D08-4CAC-A4DC-CC3DE4A196E1}" destId="{78CA6B34-EB59-439E-BE63-ED5B6A742158}" srcOrd="3" destOrd="0" parTransId="{532BC6B8-8F77-4099-9D89-52E5728EF756}" sibTransId="{B08C38FA-F614-4BF7-814B-EB6A07FA3AFF}"/>
    <dgm:cxn modelId="{03349FF7-1AB0-409B-86CC-C95EF7D2A0FC}" type="presOf" srcId="{78CA6B34-EB59-439E-BE63-ED5B6A742158}" destId="{D132B5A5-07D7-4A3A-8000-78C4A1467503}" srcOrd="0" destOrd="3" presId="urn:microsoft.com/office/officeart/2005/8/layout/vList6"/>
    <dgm:cxn modelId="{089B37FD-2452-40A1-A34C-7D5925B19BD8}" srcId="{EABB8D2E-0D08-4CAC-A4DC-CC3DE4A196E1}" destId="{269EB117-EA4E-4EA1-980D-6994CB41AEF9}" srcOrd="2" destOrd="0" parTransId="{3FC1B173-5079-4656-8C27-D10E33354CE1}" sibTransId="{3921317C-6289-42F0-9371-8992A1860775}"/>
    <dgm:cxn modelId="{EDA578B9-CBAA-43B1-A929-2CA532BEA5B2}" type="presParOf" srcId="{3EAD63AD-0643-45A5-8327-59C4DFBE5E2D}" destId="{B855C0D0-1ABA-45FB-A0A1-87580316C1E1}" srcOrd="0" destOrd="0" presId="urn:microsoft.com/office/officeart/2005/8/layout/vList6"/>
    <dgm:cxn modelId="{F0C245C4-4A6D-40F1-A7B7-130BAE5EE1D0}" type="presParOf" srcId="{B855C0D0-1ABA-45FB-A0A1-87580316C1E1}" destId="{E157D1C3-8894-4821-9AB4-32903DA6B746}" srcOrd="0" destOrd="0" presId="urn:microsoft.com/office/officeart/2005/8/layout/vList6"/>
    <dgm:cxn modelId="{FD2F6BFE-70C5-402A-8B23-74809D83597E}" type="presParOf" srcId="{B855C0D0-1ABA-45FB-A0A1-87580316C1E1}" destId="{D132B5A5-07D7-4A3A-8000-78C4A1467503}" srcOrd="1" destOrd="0" presId="urn:microsoft.com/office/officeart/2005/8/layout/vList6"/>
    <dgm:cxn modelId="{202576F3-6820-4D53-90D1-4E8ECCB4270F}" type="presParOf" srcId="{3EAD63AD-0643-45A5-8327-59C4DFBE5E2D}" destId="{403C077D-3427-4670-AF39-97DF5A176E83}" srcOrd="1" destOrd="0" presId="urn:microsoft.com/office/officeart/2005/8/layout/vList6"/>
    <dgm:cxn modelId="{99535506-0F64-4672-B5FF-18F152887B69}" type="presParOf" srcId="{3EAD63AD-0643-45A5-8327-59C4DFBE5E2D}" destId="{5F4323D0-E2A7-4B1F-B5D5-8C295D5F80F5}" srcOrd="2" destOrd="0" presId="urn:microsoft.com/office/officeart/2005/8/layout/vList6"/>
    <dgm:cxn modelId="{33D3C12E-184C-415B-AC67-B6AFAA100148}" type="presParOf" srcId="{5F4323D0-E2A7-4B1F-B5D5-8C295D5F80F5}" destId="{EFA510AE-75BC-4A6C-9D56-DB9D24DDD201}" srcOrd="0" destOrd="0" presId="urn:microsoft.com/office/officeart/2005/8/layout/vList6"/>
    <dgm:cxn modelId="{00F18E80-B13A-422B-98F7-DAD53536718E}" type="presParOf" srcId="{5F4323D0-E2A7-4B1F-B5D5-8C295D5F80F5}" destId="{6DD42952-5CBC-4307-A77F-63F445AF863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A520F9-16A0-4A6C-BBE6-2BC004950440}" type="doc">
      <dgm:prSet loTypeId="urn:microsoft.com/office/officeart/2005/8/layout/vList6" loCatId="list" qsTypeId="urn:microsoft.com/office/officeart/2005/8/quickstyle/3d2" qsCatId="3D" csTypeId="urn:microsoft.com/office/officeart/2005/8/colors/accent1_2" csCatId="accent1" phldr="1"/>
      <dgm:spPr/>
      <dgm:t>
        <a:bodyPr/>
        <a:lstStyle/>
        <a:p>
          <a:endParaRPr lang="en-IN"/>
        </a:p>
      </dgm:t>
    </dgm:pt>
    <dgm:pt modelId="{EABB8D2E-0D08-4CAC-A4DC-CC3DE4A196E1}">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3200" dirty="0"/>
            <a:t> Concatenate Dataset</a:t>
          </a:r>
        </a:p>
        <a:p>
          <a:r>
            <a:rPr lang="en-US" sz="3200" dirty="0"/>
            <a:t>(Merge Dataset +</a:t>
          </a:r>
        </a:p>
        <a:p>
          <a:r>
            <a:rPr lang="en-US" sz="3200" dirty="0"/>
            <a:t>Dataset 3)</a:t>
          </a:r>
          <a:endParaRPr lang="en-IN" sz="3200" dirty="0"/>
        </a:p>
      </dgm:t>
    </dgm:pt>
    <dgm:pt modelId="{11737B8A-5925-42F9-913B-B7E1038D45D3}" type="parTrans" cxnId="{A8ABD509-0598-41B0-A2C4-E14746DE07D3}">
      <dgm:prSet/>
      <dgm:spPr/>
      <dgm:t>
        <a:bodyPr/>
        <a:lstStyle/>
        <a:p>
          <a:endParaRPr lang="en-IN"/>
        </a:p>
      </dgm:t>
    </dgm:pt>
    <dgm:pt modelId="{7549A954-B189-488B-8C57-D578E385EE9C}" type="sibTrans" cxnId="{A8ABD509-0598-41B0-A2C4-E14746DE07D3}">
      <dgm:prSet/>
      <dgm:spPr/>
      <dgm:t>
        <a:bodyPr/>
        <a:lstStyle/>
        <a:p>
          <a:endParaRPr lang="en-IN"/>
        </a:p>
      </dgm:t>
    </dgm:pt>
    <dgm:pt modelId="{FEFFB703-4529-41B8-B54B-DDD5E321ECC2}">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endParaRPr lang="en-IN" sz="2800" dirty="0"/>
        </a:p>
      </dgm:t>
    </dgm:pt>
    <dgm:pt modelId="{BC9F48E6-0A89-4092-8DE5-D0045A8015D3}" type="parTrans" cxnId="{F2494B4A-2096-4E82-BF9C-B293F69E50F8}">
      <dgm:prSet/>
      <dgm:spPr/>
    </dgm:pt>
    <dgm:pt modelId="{CFFE24F1-F6DE-4FCF-A502-FF2E183ECC8B}" type="sibTrans" cxnId="{F2494B4A-2096-4E82-BF9C-B293F69E50F8}">
      <dgm:prSet/>
      <dgm:spPr/>
    </dgm:pt>
    <dgm:pt modelId="{84F860D6-ED32-45DB-BB1E-4B0CA8FEB242}">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Data set has same features of Merge Dataset and the Dataset_3.</a:t>
          </a:r>
          <a:endParaRPr lang="en-IN" sz="2800" dirty="0"/>
        </a:p>
      </dgm:t>
    </dgm:pt>
    <dgm:pt modelId="{B5AD88F2-624F-4B37-871F-3B96FBC9D7E7}" type="parTrans" cxnId="{5018FBA3-BD90-4C5D-8F43-11DF645FB375}">
      <dgm:prSet/>
      <dgm:spPr/>
    </dgm:pt>
    <dgm:pt modelId="{E0B3BE6C-CBB1-4AB5-842F-A47C2918DCBA}" type="sibTrans" cxnId="{5018FBA3-BD90-4C5D-8F43-11DF645FB375}">
      <dgm:prSet/>
      <dgm:spPr/>
    </dgm:pt>
    <dgm:pt modelId="{485F5C52-5D8D-4FC0-A6D6-E672C2302706}">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Relationship between temperature, humidity, and Windspeed are same.</a:t>
          </a:r>
          <a:endParaRPr lang="en-IN" sz="2800" dirty="0"/>
        </a:p>
      </dgm:t>
    </dgm:pt>
    <dgm:pt modelId="{68F5A449-B0CD-4B3A-B86E-11A03059346A}" type="parTrans" cxnId="{735CE711-8FA1-4090-819A-891A5C9C0177}">
      <dgm:prSet/>
      <dgm:spPr/>
    </dgm:pt>
    <dgm:pt modelId="{A992B2E1-C366-4544-A4C3-F3EB8E7EA703}" type="sibTrans" cxnId="{735CE711-8FA1-4090-819A-891A5C9C0177}">
      <dgm:prSet/>
      <dgm:spPr/>
    </dgm:pt>
    <dgm:pt modelId="{581DBC08-5D6B-4899-9E80-7D7AA9681BEC}">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sz="2800" dirty="0"/>
            <a:t>Casual Rentals have low count than Registered Rentals.</a:t>
          </a:r>
          <a:endParaRPr lang="en-IN" sz="2800" dirty="0"/>
        </a:p>
      </dgm:t>
    </dgm:pt>
    <dgm:pt modelId="{CD678B9F-C376-4D93-8054-DD7F6650EC26}" type="parTrans" cxnId="{172C1ACF-F0A7-4ABB-AF7C-33B05880CC9B}">
      <dgm:prSet/>
      <dgm:spPr/>
    </dgm:pt>
    <dgm:pt modelId="{A91153D1-BDCA-45E0-B9AF-169D7E65F6E2}" type="sibTrans" cxnId="{172C1ACF-F0A7-4ABB-AF7C-33B05880CC9B}">
      <dgm:prSet/>
      <dgm:spPr/>
    </dgm:pt>
    <dgm:pt modelId="{B22BB199-B4BA-4B41-B6DA-318FFD85AAFF}">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endParaRPr lang="en-IN" sz="2800" dirty="0"/>
        </a:p>
      </dgm:t>
    </dgm:pt>
    <dgm:pt modelId="{AA6C4BB2-7928-44B5-9359-6BC60446F3D2}" type="parTrans" cxnId="{DB0F9698-1419-4ADD-9956-4C4056B5949D}">
      <dgm:prSet/>
      <dgm:spPr/>
    </dgm:pt>
    <dgm:pt modelId="{0C5E68D2-4C6C-4736-93C4-4E152EF45AF4}" type="sibTrans" cxnId="{DB0F9698-1419-4ADD-9956-4C4056B5949D}">
      <dgm:prSet/>
      <dgm:spPr/>
    </dgm:pt>
    <dgm:pt modelId="{3EAD63AD-0643-45A5-8327-59C4DFBE5E2D}" type="pres">
      <dgm:prSet presAssocID="{29A520F9-16A0-4A6C-BBE6-2BC004950440}" presName="Name0" presStyleCnt="0">
        <dgm:presLayoutVars>
          <dgm:dir/>
          <dgm:animLvl val="lvl"/>
          <dgm:resizeHandles/>
        </dgm:presLayoutVars>
      </dgm:prSet>
      <dgm:spPr/>
    </dgm:pt>
    <dgm:pt modelId="{B855C0D0-1ABA-45FB-A0A1-87580316C1E1}" type="pres">
      <dgm:prSet presAssocID="{EABB8D2E-0D08-4CAC-A4DC-CC3DE4A196E1}" presName="linNode" presStyleCnt="0"/>
      <dgm:spPr/>
    </dgm:pt>
    <dgm:pt modelId="{E157D1C3-8894-4821-9AB4-32903DA6B746}" type="pres">
      <dgm:prSet presAssocID="{EABB8D2E-0D08-4CAC-A4DC-CC3DE4A196E1}" presName="parentShp" presStyleLbl="node1" presStyleIdx="0" presStyleCnt="1">
        <dgm:presLayoutVars>
          <dgm:bulletEnabled val="1"/>
        </dgm:presLayoutVars>
      </dgm:prSet>
      <dgm:spPr/>
    </dgm:pt>
    <dgm:pt modelId="{D132B5A5-07D7-4A3A-8000-78C4A1467503}" type="pres">
      <dgm:prSet presAssocID="{EABB8D2E-0D08-4CAC-A4DC-CC3DE4A196E1}" presName="childShp" presStyleLbl="bgAccFollowNode1" presStyleIdx="0" presStyleCnt="1" custScaleX="182710" custScaleY="123573" custLinFactNeighborY="948">
        <dgm:presLayoutVars>
          <dgm:bulletEnabled val="1"/>
        </dgm:presLayoutVars>
      </dgm:prSet>
      <dgm:spPr/>
    </dgm:pt>
  </dgm:ptLst>
  <dgm:cxnLst>
    <dgm:cxn modelId="{F3B9CC06-669B-498C-ACC9-2EDAD15F1937}" type="presOf" srcId="{B22BB199-B4BA-4B41-B6DA-318FFD85AAFF}" destId="{D132B5A5-07D7-4A3A-8000-78C4A1467503}" srcOrd="0" destOrd="1" presId="urn:microsoft.com/office/officeart/2005/8/layout/vList6"/>
    <dgm:cxn modelId="{E762F407-F06A-4E11-9E1A-451F5D96E63F}" type="presOf" srcId="{FEFFB703-4529-41B8-B54B-DDD5E321ECC2}" destId="{D132B5A5-07D7-4A3A-8000-78C4A1467503}" srcOrd="0" destOrd="0" presId="urn:microsoft.com/office/officeart/2005/8/layout/vList6"/>
    <dgm:cxn modelId="{A8ABD509-0598-41B0-A2C4-E14746DE07D3}" srcId="{29A520F9-16A0-4A6C-BBE6-2BC004950440}" destId="{EABB8D2E-0D08-4CAC-A4DC-CC3DE4A196E1}" srcOrd="0" destOrd="0" parTransId="{11737B8A-5925-42F9-913B-B7E1038D45D3}" sibTransId="{7549A954-B189-488B-8C57-D578E385EE9C}"/>
    <dgm:cxn modelId="{735CE711-8FA1-4090-819A-891A5C9C0177}" srcId="{EABB8D2E-0D08-4CAC-A4DC-CC3DE4A196E1}" destId="{485F5C52-5D8D-4FC0-A6D6-E672C2302706}" srcOrd="3" destOrd="0" parTransId="{68F5A449-B0CD-4B3A-B86E-11A03059346A}" sibTransId="{A992B2E1-C366-4544-A4C3-F3EB8E7EA703}"/>
    <dgm:cxn modelId="{36ED131C-CA0A-4033-B7D1-CAC4D5C17196}" type="presOf" srcId="{84F860D6-ED32-45DB-BB1E-4B0CA8FEB242}" destId="{D132B5A5-07D7-4A3A-8000-78C4A1467503}" srcOrd="0" destOrd="2" presId="urn:microsoft.com/office/officeart/2005/8/layout/vList6"/>
    <dgm:cxn modelId="{480A1929-3321-4F4A-8815-982ED36C8F37}" type="presOf" srcId="{EABB8D2E-0D08-4CAC-A4DC-CC3DE4A196E1}" destId="{E157D1C3-8894-4821-9AB4-32903DA6B746}" srcOrd="0" destOrd="0" presId="urn:microsoft.com/office/officeart/2005/8/layout/vList6"/>
    <dgm:cxn modelId="{F2494B4A-2096-4E82-BF9C-B293F69E50F8}" srcId="{EABB8D2E-0D08-4CAC-A4DC-CC3DE4A196E1}" destId="{FEFFB703-4529-41B8-B54B-DDD5E321ECC2}" srcOrd="0" destOrd="0" parTransId="{BC9F48E6-0A89-4092-8DE5-D0045A8015D3}" sibTransId="{CFFE24F1-F6DE-4FCF-A502-FF2E183ECC8B}"/>
    <dgm:cxn modelId="{E2895F81-E180-4C98-833A-404C976BC980}" type="presOf" srcId="{581DBC08-5D6B-4899-9E80-7D7AA9681BEC}" destId="{D132B5A5-07D7-4A3A-8000-78C4A1467503}" srcOrd="0" destOrd="4" presId="urn:microsoft.com/office/officeart/2005/8/layout/vList6"/>
    <dgm:cxn modelId="{DB0F9698-1419-4ADD-9956-4C4056B5949D}" srcId="{EABB8D2E-0D08-4CAC-A4DC-CC3DE4A196E1}" destId="{B22BB199-B4BA-4B41-B6DA-318FFD85AAFF}" srcOrd="1" destOrd="0" parTransId="{AA6C4BB2-7928-44B5-9359-6BC60446F3D2}" sibTransId="{0C5E68D2-4C6C-4736-93C4-4E152EF45AF4}"/>
    <dgm:cxn modelId="{5018FBA3-BD90-4C5D-8F43-11DF645FB375}" srcId="{EABB8D2E-0D08-4CAC-A4DC-CC3DE4A196E1}" destId="{84F860D6-ED32-45DB-BB1E-4B0CA8FEB242}" srcOrd="2" destOrd="0" parTransId="{B5AD88F2-624F-4B37-871F-3B96FBC9D7E7}" sibTransId="{E0B3BE6C-CBB1-4AB5-842F-A47C2918DCBA}"/>
    <dgm:cxn modelId="{6AB17EC0-4417-4BDE-AEE8-E6FFB980FC63}" type="presOf" srcId="{29A520F9-16A0-4A6C-BBE6-2BC004950440}" destId="{3EAD63AD-0643-45A5-8327-59C4DFBE5E2D}" srcOrd="0" destOrd="0" presId="urn:microsoft.com/office/officeart/2005/8/layout/vList6"/>
    <dgm:cxn modelId="{172C1ACF-F0A7-4ABB-AF7C-33B05880CC9B}" srcId="{EABB8D2E-0D08-4CAC-A4DC-CC3DE4A196E1}" destId="{581DBC08-5D6B-4899-9E80-7D7AA9681BEC}" srcOrd="4" destOrd="0" parTransId="{CD678B9F-C376-4D93-8054-DD7F6650EC26}" sibTransId="{A91153D1-BDCA-45E0-B9AF-169D7E65F6E2}"/>
    <dgm:cxn modelId="{88E6DED8-F35C-4696-9E0C-A126F68210D8}" type="presOf" srcId="{485F5C52-5D8D-4FC0-A6D6-E672C2302706}" destId="{D132B5A5-07D7-4A3A-8000-78C4A1467503}" srcOrd="0" destOrd="3" presId="urn:microsoft.com/office/officeart/2005/8/layout/vList6"/>
    <dgm:cxn modelId="{EDA578B9-CBAA-43B1-A929-2CA532BEA5B2}" type="presParOf" srcId="{3EAD63AD-0643-45A5-8327-59C4DFBE5E2D}" destId="{B855C0D0-1ABA-45FB-A0A1-87580316C1E1}" srcOrd="0" destOrd="0" presId="urn:microsoft.com/office/officeart/2005/8/layout/vList6"/>
    <dgm:cxn modelId="{F0C245C4-4A6D-40F1-A7B7-130BAE5EE1D0}" type="presParOf" srcId="{B855C0D0-1ABA-45FB-A0A1-87580316C1E1}" destId="{E157D1C3-8894-4821-9AB4-32903DA6B746}" srcOrd="0" destOrd="0" presId="urn:microsoft.com/office/officeart/2005/8/layout/vList6"/>
    <dgm:cxn modelId="{FD2F6BFE-70C5-402A-8B23-74809D83597E}" type="presParOf" srcId="{B855C0D0-1ABA-45FB-A0A1-87580316C1E1}" destId="{D132B5A5-07D7-4A3A-8000-78C4A146750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32B2D-56E3-4058-B2C0-F136B33F96E1}">
      <dsp:nvSpPr>
        <dsp:cNvPr id="0" name=""/>
        <dsp:cNvSpPr/>
      </dsp:nvSpPr>
      <dsp:spPr>
        <a:xfrm>
          <a:off x="4309014" y="3598116"/>
          <a:ext cx="3815728" cy="1733973"/>
        </a:xfrm>
        <a:prstGeom prst="roundRect">
          <a:avLst>
            <a:gd name="adj" fmla="val 10000"/>
          </a:avLst>
        </a:prstGeom>
        <a:solidFill>
          <a:schemeClr val="accent4">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endParaRPr lang="en-IN" sz="1700" kern="1200" dirty="0"/>
        </a:p>
        <a:p>
          <a:pPr marL="171450" lvl="1" indent="-171450" algn="l" defTabSz="755650">
            <a:lnSpc>
              <a:spcPct val="90000"/>
            </a:lnSpc>
            <a:spcBef>
              <a:spcPct val="0"/>
            </a:spcBef>
            <a:spcAft>
              <a:spcPct val="15000"/>
            </a:spcAft>
            <a:buChar char="•"/>
          </a:pPr>
          <a:r>
            <a:rPr lang="en-US" sz="1700" kern="1200" dirty="0"/>
            <a:t>Data Exploration</a:t>
          </a:r>
          <a:endParaRPr lang="en-IN" sz="1700" kern="1200" dirty="0"/>
        </a:p>
        <a:p>
          <a:pPr marL="171450" lvl="1" indent="-171450" algn="l" defTabSz="755650">
            <a:lnSpc>
              <a:spcPct val="90000"/>
            </a:lnSpc>
            <a:spcBef>
              <a:spcPct val="0"/>
            </a:spcBef>
            <a:spcAft>
              <a:spcPct val="15000"/>
            </a:spcAft>
            <a:buChar char="•"/>
          </a:pPr>
          <a:r>
            <a:rPr lang="en-US" sz="1700" kern="1200" dirty="0"/>
            <a:t>Handle Missing Data</a:t>
          </a:r>
          <a:endParaRPr lang="en-IN" sz="1700" kern="1200" dirty="0"/>
        </a:p>
        <a:p>
          <a:pPr marL="171450" lvl="1" indent="-171450" algn="l" defTabSz="755650">
            <a:lnSpc>
              <a:spcPct val="90000"/>
            </a:lnSpc>
            <a:spcBef>
              <a:spcPct val="0"/>
            </a:spcBef>
            <a:spcAft>
              <a:spcPct val="15000"/>
            </a:spcAft>
            <a:buChar char="•"/>
          </a:pPr>
          <a:r>
            <a:rPr lang="en-US" sz="1700" kern="1200" dirty="0"/>
            <a:t>Data Type Conversion</a:t>
          </a:r>
          <a:endParaRPr lang="en-IN" sz="1700" kern="1200" dirty="0"/>
        </a:p>
      </dsp:txBody>
      <dsp:txXfrm>
        <a:off x="5491823" y="4069699"/>
        <a:ext cx="2594830" cy="1224300"/>
      </dsp:txXfrm>
    </dsp:sp>
    <dsp:sp modelId="{7B4D5138-2F76-4D33-81E5-CFB5AC175A79}">
      <dsp:nvSpPr>
        <dsp:cNvPr id="0" name=""/>
        <dsp:cNvSpPr/>
      </dsp:nvSpPr>
      <dsp:spPr>
        <a:xfrm>
          <a:off x="0" y="3684693"/>
          <a:ext cx="3504922" cy="1733973"/>
        </a:xfrm>
        <a:prstGeom prst="roundRect">
          <a:avLst>
            <a:gd name="adj" fmla="val 10000"/>
          </a:avLst>
        </a:prstGeom>
        <a:solidFill>
          <a:schemeClr val="accent4">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Merging and Concatenate Dataset</a:t>
          </a:r>
          <a:endParaRPr lang="en-IN" sz="1600" kern="1200" dirty="0"/>
        </a:p>
        <a:p>
          <a:pPr marL="171450" lvl="1" indent="-171450" algn="l" defTabSz="711200">
            <a:lnSpc>
              <a:spcPct val="90000"/>
            </a:lnSpc>
            <a:spcBef>
              <a:spcPct val="0"/>
            </a:spcBef>
            <a:spcAft>
              <a:spcPct val="15000"/>
            </a:spcAft>
            <a:buChar char="•"/>
          </a:pPr>
          <a:r>
            <a:rPr lang="en-US" sz="1600" kern="1200" dirty="0"/>
            <a:t>Skewness and Outlier Check</a:t>
          </a:r>
          <a:endParaRPr lang="en-IN" sz="1600" kern="1200" dirty="0"/>
        </a:p>
      </dsp:txBody>
      <dsp:txXfrm>
        <a:off x="38090" y="4156276"/>
        <a:ext cx="2377266" cy="1224300"/>
      </dsp:txXfrm>
    </dsp:sp>
    <dsp:sp modelId="{488980CB-5D04-46F6-8D36-18222B247A2E}">
      <dsp:nvSpPr>
        <dsp:cNvPr id="0" name=""/>
        <dsp:cNvSpPr/>
      </dsp:nvSpPr>
      <dsp:spPr>
        <a:xfrm>
          <a:off x="4096327" y="9831"/>
          <a:ext cx="3872825" cy="1733973"/>
        </a:xfrm>
        <a:prstGeom prst="roundRect">
          <a:avLst>
            <a:gd name="adj" fmla="val 10000"/>
          </a:avLst>
        </a:prstGeom>
        <a:solidFill>
          <a:schemeClr val="accent4">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Remove Rows/columns</a:t>
          </a:r>
          <a:endParaRPr lang="en-IN" sz="1700" kern="1200" dirty="0"/>
        </a:p>
        <a:p>
          <a:pPr marL="171450" lvl="1" indent="-171450" algn="l" defTabSz="755650">
            <a:lnSpc>
              <a:spcPct val="90000"/>
            </a:lnSpc>
            <a:spcBef>
              <a:spcPct val="0"/>
            </a:spcBef>
            <a:spcAft>
              <a:spcPct val="15000"/>
            </a:spcAft>
            <a:buChar char="•"/>
          </a:pPr>
          <a:r>
            <a:rPr lang="en-US" sz="1700" kern="1200" dirty="0"/>
            <a:t>Impute Values</a:t>
          </a:r>
          <a:endParaRPr lang="en-IN" sz="1700" kern="1200" dirty="0"/>
        </a:p>
        <a:p>
          <a:pPr marL="171450" lvl="1" indent="-171450" algn="l" defTabSz="755650">
            <a:lnSpc>
              <a:spcPct val="90000"/>
            </a:lnSpc>
            <a:spcBef>
              <a:spcPct val="0"/>
            </a:spcBef>
            <a:spcAft>
              <a:spcPct val="15000"/>
            </a:spcAft>
            <a:buChar char="•"/>
          </a:pPr>
          <a:r>
            <a:rPr lang="en-US" sz="1700" kern="1200" dirty="0"/>
            <a:t>Forward/Backward Fill</a:t>
          </a:r>
          <a:endParaRPr lang="en-IN" sz="1700" kern="1200" dirty="0"/>
        </a:p>
      </dsp:txBody>
      <dsp:txXfrm>
        <a:off x="5296265" y="47921"/>
        <a:ext cx="2634797" cy="1224300"/>
      </dsp:txXfrm>
    </dsp:sp>
    <dsp:sp modelId="{89844AA9-35E8-4F51-9034-A67A9A27EDEA}">
      <dsp:nvSpPr>
        <dsp:cNvPr id="0" name=""/>
        <dsp:cNvSpPr/>
      </dsp:nvSpPr>
      <dsp:spPr>
        <a:xfrm>
          <a:off x="141875" y="0"/>
          <a:ext cx="3828042" cy="1733973"/>
        </a:xfrm>
        <a:prstGeom prst="roundRect">
          <a:avLst>
            <a:gd name="adj" fmla="val 10000"/>
          </a:avLst>
        </a:prstGeom>
        <a:solidFill>
          <a:schemeClr val="accent4">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Import Datasets</a:t>
          </a:r>
          <a:endParaRPr lang="en-IN" sz="1800" kern="1200" dirty="0"/>
        </a:p>
      </dsp:txBody>
      <dsp:txXfrm>
        <a:off x="179965" y="38090"/>
        <a:ext cx="2603449" cy="1224300"/>
      </dsp:txXfrm>
    </dsp:sp>
    <dsp:sp modelId="{3838B686-19D0-4E07-892E-A2294EB91DF1}">
      <dsp:nvSpPr>
        <dsp:cNvPr id="0" name=""/>
        <dsp:cNvSpPr/>
      </dsp:nvSpPr>
      <dsp:spPr>
        <a:xfrm>
          <a:off x="1663530" y="308864"/>
          <a:ext cx="2346282" cy="2346282"/>
        </a:xfrm>
        <a:prstGeom prst="pieWedg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Data Collection</a:t>
          </a:r>
          <a:endParaRPr lang="en-IN" sz="2400" kern="1200" dirty="0"/>
        </a:p>
      </dsp:txBody>
      <dsp:txXfrm>
        <a:off x="2350740" y="996074"/>
        <a:ext cx="1659072" cy="1659072"/>
      </dsp:txXfrm>
    </dsp:sp>
    <dsp:sp modelId="{2F276A63-AC59-41FC-B8D7-6F78AD5D86D1}">
      <dsp:nvSpPr>
        <dsp:cNvPr id="0" name=""/>
        <dsp:cNvSpPr/>
      </dsp:nvSpPr>
      <dsp:spPr>
        <a:xfrm rot="5400000">
          <a:off x="4118186" y="308864"/>
          <a:ext cx="2346282" cy="2346282"/>
        </a:xfrm>
        <a:prstGeom prst="pieWedg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Data Cleaning</a:t>
          </a:r>
          <a:endParaRPr lang="en-IN" sz="2400" kern="1200" dirty="0"/>
        </a:p>
      </dsp:txBody>
      <dsp:txXfrm rot="-5400000">
        <a:off x="4118186" y="996074"/>
        <a:ext cx="1659072" cy="1659072"/>
      </dsp:txXfrm>
    </dsp:sp>
    <dsp:sp modelId="{73B70A4A-3571-44D0-BC42-3C38A0B2F80D}">
      <dsp:nvSpPr>
        <dsp:cNvPr id="0" name=""/>
        <dsp:cNvSpPr/>
      </dsp:nvSpPr>
      <dsp:spPr>
        <a:xfrm rot="10800000">
          <a:off x="4118186" y="2763520"/>
          <a:ext cx="2346282" cy="2346282"/>
        </a:xfrm>
        <a:prstGeom prst="pieWedg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Data Transformation</a:t>
          </a:r>
          <a:endParaRPr lang="en-IN" sz="1800" kern="1200" dirty="0"/>
        </a:p>
      </dsp:txBody>
      <dsp:txXfrm rot="10800000">
        <a:off x="4118186" y="2763520"/>
        <a:ext cx="1659072" cy="1659072"/>
      </dsp:txXfrm>
    </dsp:sp>
    <dsp:sp modelId="{C3EB0C8D-D00D-4E69-B898-88F73A129F68}">
      <dsp:nvSpPr>
        <dsp:cNvPr id="0" name=""/>
        <dsp:cNvSpPr/>
      </dsp:nvSpPr>
      <dsp:spPr>
        <a:xfrm rot="16200000">
          <a:off x="1663530" y="2763520"/>
          <a:ext cx="2346282" cy="2346282"/>
        </a:xfrm>
        <a:prstGeom prst="pieWedg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Merging Datasets</a:t>
          </a:r>
          <a:endParaRPr lang="en-IN" sz="2400" kern="1200" dirty="0"/>
        </a:p>
      </dsp:txBody>
      <dsp:txXfrm rot="5400000">
        <a:off x="2350740" y="2763520"/>
        <a:ext cx="1659072" cy="1659072"/>
      </dsp:txXfrm>
    </dsp:sp>
    <dsp:sp modelId="{D5CA2C96-94F4-4888-A2C2-4156894890CD}">
      <dsp:nvSpPr>
        <dsp:cNvPr id="0" name=""/>
        <dsp:cNvSpPr/>
      </dsp:nvSpPr>
      <dsp:spPr>
        <a:xfrm>
          <a:off x="3658954" y="2221653"/>
          <a:ext cx="810090" cy="704426"/>
        </a:xfrm>
        <a:prstGeom prst="circularArrow">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dsp:style>
    </dsp:sp>
    <dsp:sp modelId="{74D19C7D-B40E-44C2-B72B-8B83EB3A9EDD}">
      <dsp:nvSpPr>
        <dsp:cNvPr id="0" name=""/>
        <dsp:cNvSpPr/>
      </dsp:nvSpPr>
      <dsp:spPr>
        <a:xfrm rot="10800000">
          <a:off x="3658954" y="2492586"/>
          <a:ext cx="810090" cy="704426"/>
        </a:xfrm>
        <a:prstGeom prst="circularArrow">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2B5A5-07D7-4A3A-8000-78C4A1467503}">
      <dsp:nvSpPr>
        <dsp:cNvPr id="0" name=""/>
        <dsp:cNvSpPr/>
      </dsp:nvSpPr>
      <dsp:spPr>
        <a:xfrm>
          <a:off x="2917202" y="24621"/>
          <a:ext cx="6196792" cy="2789961"/>
        </a:xfrm>
        <a:prstGeom prst="rightArrow">
          <a:avLst>
            <a:gd name="adj1" fmla="val 75000"/>
            <a:gd name="adj2" fmla="val 50000"/>
          </a:avLst>
        </a:prstGeom>
        <a:solidFill>
          <a:schemeClr val="accent5">
            <a:alpha val="50000"/>
          </a:schemeClr>
        </a:solidFill>
        <a:ln>
          <a:noFill/>
        </a:ln>
        <a:effectLst/>
        <a:scene3d>
          <a:camera prst="orthographicFront"/>
          <a:lightRig rig="threePt" dir="t">
            <a:rot lat="0" lon="0" rev="7500000"/>
          </a:lightRig>
        </a:scene3d>
        <a:sp3d z="-152400" extrusionH="63500"/>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Most of the Days in January Have clear weather</a:t>
          </a:r>
          <a:endParaRPr lang="en-IN" sz="2800" kern="1200" dirty="0"/>
        </a:p>
        <a:p>
          <a:pPr marL="285750" lvl="1" indent="-285750" algn="l" defTabSz="1244600">
            <a:lnSpc>
              <a:spcPct val="90000"/>
            </a:lnSpc>
            <a:spcBef>
              <a:spcPct val="0"/>
            </a:spcBef>
            <a:spcAft>
              <a:spcPct val="15000"/>
            </a:spcAft>
            <a:buChar char="•"/>
          </a:pPr>
          <a:r>
            <a:rPr lang="en-US" sz="2800" kern="1200" dirty="0"/>
            <a:t>Average Temperature : 0.19</a:t>
          </a:r>
          <a:endParaRPr lang="en-IN" sz="2800" kern="1200" dirty="0"/>
        </a:p>
        <a:p>
          <a:pPr marL="285750" lvl="1" indent="-285750" algn="l" defTabSz="1244600">
            <a:lnSpc>
              <a:spcPct val="90000"/>
            </a:lnSpc>
            <a:spcBef>
              <a:spcPct val="0"/>
            </a:spcBef>
            <a:spcAft>
              <a:spcPct val="15000"/>
            </a:spcAft>
            <a:buChar char="•"/>
          </a:pPr>
          <a:r>
            <a:rPr lang="en-US" sz="2800" kern="1200" dirty="0"/>
            <a:t>Average Humidity : 0.56</a:t>
          </a:r>
          <a:endParaRPr lang="en-IN" sz="2800" kern="1200" dirty="0"/>
        </a:p>
        <a:p>
          <a:pPr marL="285750" lvl="1" indent="-285750" algn="l" defTabSz="1244600">
            <a:lnSpc>
              <a:spcPct val="90000"/>
            </a:lnSpc>
            <a:spcBef>
              <a:spcPct val="0"/>
            </a:spcBef>
            <a:spcAft>
              <a:spcPct val="15000"/>
            </a:spcAft>
            <a:buChar char="•"/>
          </a:pPr>
          <a:r>
            <a:rPr lang="en-US" sz="2800" kern="1200" dirty="0"/>
            <a:t>Average Windspeed : 0.20</a:t>
          </a:r>
          <a:endParaRPr lang="en-IN" sz="2800" kern="1200" dirty="0"/>
        </a:p>
      </dsp:txBody>
      <dsp:txXfrm>
        <a:off x="2917202" y="373366"/>
        <a:ext cx="5150557" cy="2092471"/>
      </dsp:txXfrm>
    </dsp:sp>
    <dsp:sp modelId="{E157D1C3-8894-4821-9AB4-32903DA6B746}">
      <dsp:nvSpPr>
        <dsp:cNvPr id="0" name=""/>
        <dsp:cNvSpPr/>
      </dsp:nvSpPr>
      <dsp:spPr>
        <a:xfrm>
          <a:off x="3786" y="269326"/>
          <a:ext cx="2913415" cy="2257743"/>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scene3d>
          <a:camera prst="orthographicFront"/>
          <a:lightRig rig="threePt" dir="t">
            <a:rot lat="0" lon="0" rev="75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 Merge Data</a:t>
          </a:r>
        </a:p>
        <a:p>
          <a:pPr marL="0" lvl="0" indent="0" algn="ctr" defTabSz="1422400">
            <a:lnSpc>
              <a:spcPct val="90000"/>
            </a:lnSpc>
            <a:spcBef>
              <a:spcPct val="0"/>
            </a:spcBef>
            <a:spcAft>
              <a:spcPct val="35000"/>
            </a:spcAft>
            <a:buNone/>
          </a:pPr>
          <a:r>
            <a:rPr lang="en-US" sz="3200" kern="1200" dirty="0"/>
            <a:t>(Dataset_1+</a:t>
          </a:r>
        </a:p>
        <a:p>
          <a:pPr marL="0" lvl="0" indent="0" algn="ctr" defTabSz="1422400">
            <a:lnSpc>
              <a:spcPct val="90000"/>
            </a:lnSpc>
            <a:spcBef>
              <a:spcPct val="0"/>
            </a:spcBef>
            <a:spcAft>
              <a:spcPct val="35000"/>
            </a:spcAft>
            <a:buNone/>
          </a:pPr>
          <a:r>
            <a:rPr lang="en-US" sz="3200" kern="1200" dirty="0"/>
            <a:t>Dataset_2)</a:t>
          </a:r>
          <a:endParaRPr lang="en-IN" sz="3200" kern="1200" dirty="0"/>
        </a:p>
      </dsp:txBody>
      <dsp:txXfrm>
        <a:off x="114000" y="379540"/>
        <a:ext cx="2692987" cy="2037315"/>
      </dsp:txXfrm>
    </dsp:sp>
    <dsp:sp modelId="{6DD42952-5CBC-4307-A77F-63F445AF8635}">
      <dsp:nvSpPr>
        <dsp:cNvPr id="0" name=""/>
        <dsp:cNvSpPr/>
      </dsp:nvSpPr>
      <dsp:spPr>
        <a:xfrm>
          <a:off x="2813498" y="3022171"/>
          <a:ext cx="6268775" cy="2944097"/>
        </a:xfrm>
        <a:prstGeom prst="rightArrow">
          <a:avLst>
            <a:gd name="adj1" fmla="val 75000"/>
            <a:gd name="adj2" fmla="val 50000"/>
          </a:avLst>
        </a:prstGeom>
        <a:solidFill>
          <a:schemeClr val="accent5">
            <a:alpha val="50000"/>
          </a:schemeClr>
        </a:solidFill>
        <a:ln>
          <a:noFill/>
        </a:ln>
        <a:effectLst/>
        <a:scene3d>
          <a:camera prst="orthographicFront"/>
          <a:lightRig rig="threePt" dir="t">
            <a:rot lat="0" lon="0" rev="7500000"/>
          </a:lightRig>
        </a:scene3d>
        <a:sp3d z="-152400" extrusionH="63500"/>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There is no Holiday on month of February.</a:t>
          </a:r>
          <a:endParaRPr lang="en-IN" sz="2800" kern="1200" dirty="0"/>
        </a:p>
        <a:p>
          <a:pPr marL="285750" lvl="1" indent="-285750" algn="l" defTabSz="1244600">
            <a:lnSpc>
              <a:spcPct val="90000"/>
            </a:lnSpc>
            <a:spcBef>
              <a:spcPct val="0"/>
            </a:spcBef>
            <a:spcAft>
              <a:spcPct val="15000"/>
            </a:spcAft>
            <a:buChar char="•"/>
          </a:pPr>
          <a:r>
            <a:rPr lang="en-US" sz="2800" kern="1200" dirty="0"/>
            <a:t>Same temperature, Humidity, windspeed relation.</a:t>
          </a:r>
          <a:endParaRPr lang="en-IN" sz="2800" kern="1200" dirty="0"/>
        </a:p>
        <a:p>
          <a:pPr marL="285750" lvl="1" indent="-285750" algn="l" defTabSz="1244600">
            <a:lnSpc>
              <a:spcPct val="90000"/>
            </a:lnSpc>
            <a:spcBef>
              <a:spcPct val="0"/>
            </a:spcBef>
            <a:spcAft>
              <a:spcPct val="15000"/>
            </a:spcAft>
            <a:buChar char="•"/>
          </a:pPr>
          <a:r>
            <a:rPr lang="en-US" sz="2800" kern="1200" dirty="0"/>
            <a:t>And Same for Registered and Non-registered Rentals</a:t>
          </a:r>
          <a:endParaRPr lang="en-IN" sz="2800" kern="1200" dirty="0"/>
        </a:p>
        <a:p>
          <a:pPr marL="285750" lvl="1" indent="-285750" algn="l" defTabSz="1244600">
            <a:lnSpc>
              <a:spcPct val="90000"/>
            </a:lnSpc>
            <a:spcBef>
              <a:spcPct val="0"/>
            </a:spcBef>
            <a:spcAft>
              <a:spcPct val="15000"/>
            </a:spcAft>
            <a:buChar char="•"/>
          </a:pPr>
          <a:endParaRPr lang="en-IN" sz="2800" kern="1200" dirty="0"/>
        </a:p>
      </dsp:txBody>
      <dsp:txXfrm>
        <a:off x="2813498" y="3390183"/>
        <a:ext cx="5164739" cy="2208073"/>
      </dsp:txXfrm>
    </dsp:sp>
    <dsp:sp modelId="{EFA510AE-75BC-4A6C-9D56-DB9D24DDD201}">
      <dsp:nvSpPr>
        <dsp:cNvPr id="0" name=""/>
        <dsp:cNvSpPr/>
      </dsp:nvSpPr>
      <dsp:spPr>
        <a:xfrm>
          <a:off x="0" y="3336324"/>
          <a:ext cx="2841836" cy="2257743"/>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scene3d>
          <a:camera prst="orthographicFront"/>
          <a:lightRig rig="threePt" dir="t">
            <a:rot lat="0" lon="0" rev="75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Dataset_3</a:t>
          </a:r>
          <a:endParaRPr lang="en-IN" sz="4000" kern="1200" dirty="0"/>
        </a:p>
      </dsp:txBody>
      <dsp:txXfrm>
        <a:off x="110214" y="3446538"/>
        <a:ext cx="2621408" cy="20373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2B5A5-07D7-4A3A-8000-78C4A1467503}">
      <dsp:nvSpPr>
        <dsp:cNvPr id="0" name=""/>
        <dsp:cNvSpPr/>
      </dsp:nvSpPr>
      <dsp:spPr>
        <a:xfrm>
          <a:off x="2638677" y="4751"/>
          <a:ext cx="7224322" cy="5961517"/>
        </a:xfrm>
        <a:prstGeom prst="rightArrow">
          <a:avLst>
            <a:gd name="adj1" fmla="val 75000"/>
            <a:gd name="adj2" fmla="val 50000"/>
          </a:avLst>
        </a:prstGeom>
        <a:solidFill>
          <a:schemeClr val="accent5">
            <a:alpha val="50000"/>
          </a:schemeClr>
        </a:solidFill>
        <a:ln>
          <a:noFill/>
        </a:ln>
        <a:effectLst/>
        <a:scene3d>
          <a:camera prst="orthographicFront"/>
          <a:lightRig rig="threePt" dir="t">
            <a:rot lat="0" lon="0" rev="7500000"/>
          </a:lightRig>
        </a:scene3d>
        <a:sp3d z="-152400" extrusionH="63500"/>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endParaRPr lang="en-IN" sz="2800" kern="1200" dirty="0"/>
        </a:p>
        <a:p>
          <a:pPr marL="285750" lvl="1" indent="-285750" algn="l" defTabSz="1244600">
            <a:lnSpc>
              <a:spcPct val="90000"/>
            </a:lnSpc>
            <a:spcBef>
              <a:spcPct val="0"/>
            </a:spcBef>
            <a:spcAft>
              <a:spcPct val="15000"/>
            </a:spcAft>
            <a:buChar char="•"/>
          </a:pPr>
          <a:endParaRPr lang="en-IN" sz="2800" kern="1200" dirty="0"/>
        </a:p>
        <a:p>
          <a:pPr marL="285750" lvl="1" indent="-285750" algn="l" defTabSz="1244600">
            <a:lnSpc>
              <a:spcPct val="90000"/>
            </a:lnSpc>
            <a:spcBef>
              <a:spcPct val="0"/>
            </a:spcBef>
            <a:spcAft>
              <a:spcPct val="15000"/>
            </a:spcAft>
            <a:buChar char="•"/>
          </a:pPr>
          <a:r>
            <a:rPr lang="en-US" sz="2800" kern="1200" dirty="0"/>
            <a:t>Data set has same features of Merge Dataset and the Dataset_3.</a:t>
          </a:r>
          <a:endParaRPr lang="en-IN" sz="2800" kern="1200" dirty="0"/>
        </a:p>
        <a:p>
          <a:pPr marL="285750" lvl="1" indent="-285750" algn="l" defTabSz="1244600">
            <a:lnSpc>
              <a:spcPct val="90000"/>
            </a:lnSpc>
            <a:spcBef>
              <a:spcPct val="0"/>
            </a:spcBef>
            <a:spcAft>
              <a:spcPct val="15000"/>
            </a:spcAft>
            <a:buChar char="•"/>
          </a:pPr>
          <a:r>
            <a:rPr lang="en-US" sz="2800" kern="1200" dirty="0"/>
            <a:t>Relationship between temperature, humidity, and Windspeed are same.</a:t>
          </a:r>
          <a:endParaRPr lang="en-IN" sz="2800" kern="1200" dirty="0"/>
        </a:p>
        <a:p>
          <a:pPr marL="285750" lvl="1" indent="-285750" algn="l" defTabSz="1244600">
            <a:lnSpc>
              <a:spcPct val="90000"/>
            </a:lnSpc>
            <a:spcBef>
              <a:spcPct val="0"/>
            </a:spcBef>
            <a:spcAft>
              <a:spcPct val="15000"/>
            </a:spcAft>
            <a:buChar char="•"/>
          </a:pPr>
          <a:r>
            <a:rPr lang="en-US" sz="2800" kern="1200" dirty="0"/>
            <a:t>Casual Rentals have low count than Registered Rentals.</a:t>
          </a:r>
          <a:endParaRPr lang="en-IN" sz="2800" kern="1200" dirty="0"/>
        </a:p>
      </dsp:txBody>
      <dsp:txXfrm>
        <a:off x="2638677" y="749941"/>
        <a:ext cx="4988753" cy="4471137"/>
      </dsp:txXfrm>
    </dsp:sp>
    <dsp:sp modelId="{E157D1C3-8894-4821-9AB4-32903DA6B746}">
      <dsp:nvSpPr>
        <dsp:cNvPr id="0" name=""/>
        <dsp:cNvSpPr/>
      </dsp:nvSpPr>
      <dsp:spPr>
        <a:xfrm>
          <a:off x="2688" y="570990"/>
          <a:ext cx="2635988" cy="4824287"/>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scene3d>
          <a:camera prst="orthographicFront"/>
          <a:lightRig rig="threePt" dir="t">
            <a:rot lat="0" lon="0" rev="75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 Concatenate Dataset</a:t>
          </a:r>
        </a:p>
        <a:p>
          <a:pPr marL="0" lvl="0" indent="0" algn="ctr" defTabSz="1422400">
            <a:lnSpc>
              <a:spcPct val="90000"/>
            </a:lnSpc>
            <a:spcBef>
              <a:spcPct val="0"/>
            </a:spcBef>
            <a:spcAft>
              <a:spcPct val="35000"/>
            </a:spcAft>
            <a:buNone/>
          </a:pPr>
          <a:r>
            <a:rPr lang="en-US" sz="3200" kern="1200" dirty="0"/>
            <a:t>(Merge Dataset +</a:t>
          </a:r>
        </a:p>
        <a:p>
          <a:pPr marL="0" lvl="0" indent="0" algn="ctr" defTabSz="1422400">
            <a:lnSpc>
              <a:spcPct val="90000"/>
            </a:lnSpc>
            <a:spcBef>
              <a:spcPct val="0"/>
            </a:spcBef>
            <a:spcAft>
              <a:spcPct val="35000"/>
            </a:spcAft>
            <a:buNone/>
          </a:pPr>
          <a:r>
            <a:rPr lang="en-US" sz="3200" kern="1200" dirty="0"/>
            <a:t>Dataset 3)</a:t>
          </a:r>
          <a:endParaRPr lang="en-IN" sz="3200" kern="1200" dirty="0"/>
        </a:p>
      </dsp:txBody>
      <dsp:txXfrm>
        <a:off x="131366" y="699668"/>
        <a:ext cx="2378632" cy="4566931"/>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4595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1072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41580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007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9946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1E1FAD-7351-4908-963A-08EA8E4AB7A0}"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4635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1E1FAD-7351-4908-963A-08EA8E4AB7A0}"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6490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67855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4379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7025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9538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2191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5305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6273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C1E1FAD-7351-4908-963A-08EA8E4AB7A0}"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6083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7924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3360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C1E1FAD-7351-4908-963A-08EA8E4AB7A0}" type="datetimeFigureOut">
              <a:rPr lang="en-US" smtClean="0"/>
              <a:t>10/15/2024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28629878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circular object with various icons&#10;&#10;Description automatically generated">
            <a:extLst>
              <a:ext uri="{FF2B5EF4-FFF2-40B4-BE49-F238E27FC236}">
                <a16:creationId xmlns:a16="http://schemas.microsoft.com/office/drawing/2014/main" id="{468F8857-CA6A-CBCB-27EF-0ACE3AEA06A4}"/>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t="1752" r="-2" b="829"/>
          <a:stretch/>
        </p:blipFill>
        <p:spPr>
          <a:xfrm>
            <a:off x="4493342" y="1395"/>
            <a:ext cx="7695405" cy="429183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22" name="Picture 21" descr="An abstract genetic concept">
            <a:extLst>
              <a:ext uri="{FF2B5EF4-FFF2-40B4-BE49-F238E27FC236}">
                <a16:creationId xmlns:a16="http://schemas.microsoft.com/office/drawing/2014/main" id="{538594EE-7D3E-251B-1152-EC42E014EE60}"/>
              </a:ext>
            </a:extLst>
          </p:cNvPr>
          <p:cNvPicPr>
            <a:picLocks noChangeAspect="1"/>
          </p:cNvPicPr>
          <p:nvPr/>
        </p:nvPicPr>
        <p:blipFill>
          <a:blip r:embed="rId3">
            <a:alphaModFix amt="85000"/>
          </a:blip>
          <a:srcRect t="19060" r="2" b="13892"/>
          <a:stretch/>
        </p:blipFill>
        <p:spPr>
          <a:xfrm>
            <a:off x="6344970" y="3332903"/>
            <a:ext cx="5254709" cy="3523233"/>
          </a:xfrm>
          <a:custGeom>
            <a:avLst/>
            <a:gdLst/>
            <a:ahLst/>
            <a:cxnLst/>
            <a:rect l="l" t="t" r="r" b="b"/>
            <a:pathLst>
              <a:path w="5254709" h="3523233">
                <a:moveTo>
                  <a:pt x="5063180" y="0"/>
                </a:moveTo>
                <a:lnTo>
                  <a:pt x="5254709" y="3523233"/>
                </a:lnTo>
                <a:lnTo>
                  <a:pt x="174267" y="3523233"/>
                </a:lnTo>
                <a:lnTo>
                  <a:pt x="52" y="318467"/>
                </a:lnTo>
                <a:cubicBezTo>
                  <a:pt x="-1052" y="296989"/>
                  <a:pt x="15797" y="278628"/>
                  <a:pt x="37765" y="277379"/>
                </a:cubicBezTo>
                <a:cubicBezTo>
                  <a:pt x="833178" y="229666"/>
                  <a:pt x="3250980" y="96834"/>
                  <a:pt x="5060609" y="137"/>
                </a:cubicBezTo>
                <a:cubicBezTo>
                  <a:pt x="5061465" y="92"/>
                  <a:pt x="5062324" y="45"/>
                  <a:pt x="5063180" y="0"/>
                </a:cubicBezTo>
                <a:close/>
              </a:path>
            </a:pathLst>
          </a:custGeom>
        </p:spPr>
        <p:style>
          <a:lnRef idx="1">
            <a:schemeClr val="accent1"/>
          </a:lnRef>
          <a:fillRef idx="2">
            <a:schemeClr val="accent1"/>
          </a:fillRef>
          <a:effectRef idx="1">
            <a:schemeClr val="accent1"/>
          </a:effectRef>
          <a:fontRef idx="minor">
            <a:schemeClr val="dk1"/>
          </a:fontRef>
        </p:style>
      </p:pic>
      <p:sp>
        <p:nvSpPr>
          <p:cNvPr id="2" name="Title 1">
            <a:extLst>
              <a:ext uri="{FF2B5EF4-FFF2-40B4-BE49-F238E27FC236}">
                <a16:creationId xmlns:a16="http://schemas.microsoft.com/office/drawing/2014/main" id="{021E196A-D8A4-282E-A7BD-97C3FCC82A03}"/>
              </a:ext>
            </a:extLst>
          </p:cNvPr>
          <p:cNvSpPr>
            <a:spLocks noGrp="1"/>
          </p:cNvSpPr>
          <p:nvPr>
            <p:ph type="ctrTitle"/>
          </p:nvPr>
        </p:nvSpPr>
        <p:spPr>
          <a:xfrm>
            <a:off x="385561" y="783717"/>
            <a:ext cx="5578511" cy="3009481"/>
          </a:xfrm>
        </p:spPr>
        <p:txBody>
          <a:bodyPr>
            <a:normAutofit fontScale="90000"/>
          </a:bodyPr>
          <a:lstStyle/>
          <a:p>
            <a:r>
              <a:rPr lang="en-US" sz="5400" dirty="0">
                <a:solidFill>
                  <a:schemeClr val="bg1">
                    <a:lumMod val="50000"/>
                  </a:schemeClr>
                </a:solidFill>
              </a:rPr>
              <a:t>Data Acquisition and </a:t>
            </a:r>
            <a:br>
              <a:rPr lang="en-US" sz="5400" dirty="0">
                <a:solidFill>
                  <a:schemeClr val="bg1">
                    <a:lumMod val="50000"/>
                  </a:schemeClr>
                </a:solidFill>
              </a:rPr>
            </a:br>
            <a:r>
              <a:rPr lang="en-US" sz="5400" dirty="0">
                <a:solidFill>
                  <a:schemeClr val="bg1">
                    <a:lumMod val="50000"/>
                  </a:schemeClr>
                </a:solidFill>
              </a:rPr>
              <a:t>Data Wrangling</a:t>
            </a:r>
            <a:endParaRPr lang="en-IN" sz="5400" dirty="0">
              <a:solidFill>
                <a:schemeClr val="bg1">
                  <a:lumMod val="50000"/>
                </a:schemeClr>
              </a:solidFill>
            </a:endParaRPr>
          </a:p>
        </p:txBody>
      </p:sp>
      <p:sp>
        <p:nvSpPr>
          <p:cNvPr id="3" name="Subtitle 2">
            <a:extLst>
              <a:ext uri="{FF2B5EF4-FFF2-40B4-BE49-F238E27FC236}">
                <a16:creationId xmlns:a16="http://schemas.microsoft.com/office/drawing/2014/main" id="{733DD7E8-426E-C510-DCEA-508F4412C3BB}"/>
              </a:ext>
            </a:extLst>
          </p:cNvPr>
          <p:cNvSpPr>
            <a:spLocks noGrp="1"/>
          </p:cNvSpPr>
          <p:nvPr>
            <p:ph type="subTitle" idx="1"/>
          </p:nvPr>
        </p:nvSpPr>
        <p:spPr>
          <a:xfrm>
            <a:off x="1254185" y="5748493"/>
            <a:ext cx="3500976" cy="942065"/>
          </a:xfrm>
        </p:spPr>
        <p:txBody>
          <a:bodyPr>
            <a:normAutofit/>
          </a:bodyPr>
          <a:lstStyle/>
          <a:p>
            <a:r>
              <a:rPr lang="en-US" dirty="0"/>
              <a:t>By: Darshika </a:t>
            </a:r>
            <a:r>
              <a:rPr lang="en-US" dirty="0" err="1"/>
              <a:t>Dudhat</a:t>
            </a:r>
            <a:endParaRPr lang="en-IN" dirty="0"/>
          </a:p>
        </p:txBody>
      </p:sp>
    </p:spTree>
    <p:extLst>
      <p:ext uri="{BB962C8B-B14F-4D97-AF65-F5344CB8AC3E}">
        <p14:creationId xmlns:p14="http://schemas.microsoft.com/office/powerpoint/2010/main" val="425872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8492A4F-E646-B565-A190-73D5232E8557}"/>
              </a:ext>
            </a:extLst>
          </p:cNvPr>
          <p:cNvSpPr/>
          <p:nvPr/>
        </p:nvSpPr>
        <p:spPr>
          <a:xfrm>
            <a:off x="1209368" y="5368045"/>
            <a:ext cx="8878529" cy="126836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3B9D62B-7F11-D767-E6A0-FF44A93B6527}"/>
              </a:ext>
            </a:extLst>
          </p:cNvPr>
          <p:cNvSpPr txBox="1"/>
          <p:nvPr/>
        </p:nvSpPr>
        <p:spPr>
          <a:xfrm>
            <a:off x="1612490" y="5312967"/>
            <a:ext cx="8072284" cy="1323439"/>
          </a:xfrm>
          <a:prstGeom prst="rect">
            <a:avLst/>
          </a:prstGeom>
          <a:noFill/>
        </p:spPr>
        <p:txBody>
          <a:bodyPr wrap="square" rtlCol="0">
            <a:spAutoFit/>
          </a:bodyPr>
          <a:lstStyle/>
          <a:p>
            <a:r>
              <a:rPr lang="en-US" sz="2000" dirty="0"/>
              <a:t>Most of the rentals are registered compared to casual(Non-registered) rentals.</a:t>
            </a:r>
          </a:p>
          <a:p>
            <a:r>
              <a:rPr lang="en-US" sz="2000" dirty="0"/>
              <a:t>Casual rentals are far more away from the average rentals(as shown in the graph).</a:t>
            </a:r>
            <a:endParaRPr lang="en-IN" sz="2000" dirty="0"/>
          </a:p>
        </p:txBody>
      </p:sp>
      <p:pic>
        <p:nvPicPr>
          <p:cNvPr id="3" name="Picture 2">
            <a:extLst>
              <a:ext uri="{FF2B5EF4-FFF2-40B4-BE49-F238E27FC236}">
                <a16:creationId xmlns:a16="http://schemas.microsoft.com/office/drawing/2014/main" id="{502B50D9-B0EF-9B58-6398-981265DE5D02}"/>
              </a:ext>
            </a:extLst>
          </p:cNvPr>
          <p:cNvPicPr>
            <a:picLocks noChangeAspect="1"/>
          </p:cNvPicPr>
          <p:nvPr/>
        </p:nvPicPr>
        <p:blipFill>
          <a:blip r:embed="rId2"/>
          <a:stretch>
            <a:fillRect/>
          </a:stretch>
        </p:blipFill>
        <p:spPr>
          <a:xfrm>
            <a:off x="245806" y="166516"/>
            <a:ext cx="11680723" cy="5030098"/>
          </a:xfrm>
          <a:prstGeom prst="rect">
            <a:avLst/>
          </a:prstGeom>
        </p:spPr>
      </p:pic>
    </p:spTree>
    <p:extLst>
      <p:ext uri="{BB962C8B-B14F-4D97-AF65-F5344CB8AC3E}">
        <p14:creationId xmlns:p14="http://schemas.microsoft.com/office/powerpoint/2010/main" val="144069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CFC7908-1E36-C134-0144-B16DB812BC0B}"/>
              </a:ext>
            </a:extLst>
          </p:cNvPr>
          <p:cNvGraphicFramePr/>
          <p:nvPr>
            <p:extLst>
              <p:ext uri="{D42A27DB-BD31-4B8C-83A1-F6EECF244321}">
                <p14:modId xmlns:p14="http://schemas.microsoft.com/office/powerpoint/2010/main" val="3815793900"/>
              </p:ext>
            </p:extLst>
          </p:nvPr>
        </p:nvGraphicFramePr>
        <p:xfrm>
          <a:off x="1127431" y="1122787"/>
          <a:ext cx="9117781" cy="5966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8298FD7D-42E3-9BFF-D951-E9DD20B287E5}"/>
              </a:ext>
            </a:extLst>
          </p:cNvPr>
          <p:cNvSpPr/>
          <p:nvPr/>
        </p:nvSpPr>
        <p:spPr>
          <a:xfrm>
            <a:off x="2507226" y="324465"/>
            <a:ext cx="5397909" cy="79832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Evaluation</a:t>
            </a:r>
            <a:endParaRPr lang="en-IN" sz="3200" dirty="0"/>
          </a:p>
        </p:txBody>
      </p:sp>
    </p:spTree>
    <p:extLst>
      <p:ext uri="{BB962C8B-B14F-4D97-AF65-F5344CB8AC3E}">
        <p14:creationId xmlns:p14="http://schemas.microsoft.com/office/powerpoint/2010/main" val="254941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CFC7908-1E36-C134-0144-B16DB812BC0B}"/>
              </a:ext>
            </a:extLst>
          </p:cNvPr>
          <p:cNvGraphicFramePr/>
          <p:nvPr>
            <p:extLst>
              <p:ext uri="{D42A27DB-BD31-4B8C-83A1-F6EECF244321}">
                <p14:modId xmlns:p14="http://schemas.microsoft.com/office/powerpoint/2010/main" val="282832530"/>
              </p:ext>
            </p:extLst>
          </p:nvPr>
        </p:nvGraphicFramePr>
        <p:xfrm>
          <a:off x="802311" y="1122787"/>
          <a:ext cx="9865689" cy="5966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8298FD7D-42E3-9BFF-D951-E9DD20B287E5}"/>
              </a:ext>
            </a:extLst>
          </p:cNvPr>
          <p:cNvSpPr/>
          <p:nvPr/>
        </p:nvSpPr>
        <p:spPr>
          <a:xfrm>
            <a:off x="2507226" y="324465"/>
            <a:ext cx="5397909" cy="79832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Evaluation</a:t>
            </a:r>
            <a:endParaRPr lang="en-IN" sz="3200" dirty="0"/>
          </a:p>
        </p:txBody>
      </p:sp>
    </p:spTree>
    <p:extLst>
      <p:ext uri="{BB962C8B-B14F-4D97-AF65-F5344CB8AC3E}">
        <p14:creationId xmlns:p14="http://schemas.microsoft.com/office/powerpoint/2010/main" val="2397336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98FD7D-42E3-9BFF-D951-E9DD20B287E5}"/>
              </a:ext>
            </a:extLst>
          </p:cNvPr>
          <p:cNvSpPr/>
          <p:nvPr/>
        </p:nvSpPr>
        <p:spPr>
          <a:xfrm>
            <a:off x="2507226" y="324465"/>
            <a:ext cx="5397909" cy="79832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Difficulties in Concatenation</a:t>
            </a:r>
            <a:endParaRPr lang="en-IN" sz="3200" dirty="0"/>
          </a:p>
        </p:txBody>
      </p:sp>
      <p:sp>
        <p:nvSpPr>
          <p:cNvPr id="3" name="Rectangle: Rounded Corners 2">
            <a:extLst>
              <a:ext uri="{FF2B5EF4-FFF2-40B4-BE49-F238E27FC236}">
                <a16:creationId xmlns:a16="http://schemas.microsoft.com/office/drawing/2014/main" id="{E7C4121E-C29A-B75B-634B-9A6218186FDB}"/>
              </a:ext>
            </a:extLst>
          </p:cNvPr>
          <p:cNvSpPr/>
          <p:nvPr/>
        </p:nvSpPr>
        <p:spPr>
          <a:xfrm>
            <a:off x="1465007" y="1700981"/>
            <a:ext cx="7295535" cy="39722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buFont typeface="Arial" panose="020B0604020202020204" pitchFamily="34" charset="0"/>
              <a:buChar char="•"/>
            </a:pPr>
            <a:r>
              <a:rPr lang="en-US" sz="2400" dirty="0"/>
              <a:t>Both of the Dataset has different Data Types.</a:t>
            </a:r>
          </a:p>
          <a:p>
            <a:pPr marL="342900" indent="-342900">
              <a:buFont typeface="Arial" panose="020B0604020202020204" pitchFamily="34" charset="0"/>
              <a:buChar char="•"/>
            </a:pPr>
            <a:r>
              <a:rPr lang="en-US" sz="2400" dirty="0"/>
              <a:t>Date Format is not proper for further analysis.</a:t>
            </a:r>
          </a:p>
          <a:p>
            <a:pPr marL="342900" indent="-342900">
              <a:buFont typeface="Arial" panose="020B0604020202020204" pitchFamily="34" charset="0"/>
              <a:buChar char="•"/>
            </a:pPr>
            <a:r>
              <a:rPr lang="en-US" sz="2400" dirty="0"/>
              <a:t>Values are not arranged in order.</a:t>
            </a:r>
          </a:p>
          <a:p>
            <a:pPr marL="342900" indent="-342900">
              <a:buFont typeface="Arial" panose="020B0604020202020204" pitchFamily="34" charset="0"/>
              <a:buChar char="•"/>
            </a:pPr>
            <a:r>
              <a:rPr lang="en-US" sz="2400" dirty="0"/>
              <a:t>Have to split data into two categories:</a:t>
            </a:r>
          </a:p>
          <a:p>
            <a:pPr marL="1714500" lvl="3" indent="-342900">
              <a:buFont typeface="Arial" panose="020B0604020202020204" pitchFamily="34" charset="0"/>
              <a:buChar char="•"/>
            </a:pPr>
            <a:r>
              <a:rPr lang="en-US" sz="2400" dirty="0"/>
              <a:t>Continues Data</a:t>
            </a:r>
          </a:p>
          <a:p>
            <a:pPr marL="1714500" lvl="3" indent="-342900">
              <a:buFont typeface="Arial" panose="020B0604020202020204" pitchFamily="34" charset="0"/>
              <a:buChar char="•"/>
            </a:pPr>
            <a:r>
              <a:rPr lang="en-US" sz="2400" dirty="0"/>
              <a:t>Categorical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algn="ctr"/>
            <a:endParaRPr lang="en-IN" sz="2400" dirty="0"/>
          </a:p>
        </p:txBody>
      </p:sp>
    </p:spTree>
    <p:extLst>
      <p:ext uri="{BB962C8B-B14F-4D97-AF65-F5344CB8AC3E}">
        <p14:creationId xmlns:p14="http://schemas.microsoft.com/office/powerpoint/2010/main" val="21668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98FD7D-42E3-9BFF-D951-E9DD20B287E5}"/>
              </a:ext>
            </a:extLst>
          </p:cNvPr>
          <p:cNvSpPr/>
          <p:nvPr/>
        </p:nvSpPr>
        <p:spPr>
          <a:xfrm>
            <a:off x="2507226" y="324465"/>
            <a:ext cx="5397909" cy="79832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Skewness Check</a:t>
            </a:r>
            <a:endParaRPr lang="en-IN" sz="3200" dirty="0"/>
          </a:p>
        </p:txBody>
      </p:sp>
      <p:sp>
        <p:nvSpPr>
          <p:cNvPr id="3" name="Rectangle: Rounded Corners 2">
            <a:extLst>
              <a:ext uri="{FF2B5EF4-FFF2-40B4-BE49-F238E27FC236}">
                <a16:creationId xmlns:a16="http://schemas.microsoft.com/office/drawing/2014/main" id="{E7C4121E-C29A-B75B-634B-9A6218186FDB}"/>
              </a:ext>
            </a:extLst>
          </p:cNvPr>
          <p:cNvSpPr/>
          <p:nvPr/>
        </p:nvSpPr>
        <p:spPr>
          <a:xfrm>
            <a:off x="1455174" y="4350775"/>
            <a:ext cx="8416413" cy="153874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2400" dirty="0"/>
          </a:p>
          <a:p>
            <a:r>
              <a:rPr lang="en-US" sz="2400" dirty="0"/>
              <a:t>Above Field has right skew means most of the data points are concentrated on the left, with a few larger values pulling the mean to the right.</a:t>
            </a:r>
          </a:p>
          <a:p>
            <a:pPr algn="ctr"/>
            <a:endParaRPr lang="en-IN" sz="2400" dirty="0"/>
          </a:p>
        </p:txBody>
      </p:sp>
      <p:pic>
        <p:nvPicPr>
          <p:cNvPr id="5" name="Picture 4" descr="A graph with blue and black lines&#10;&#10;Description automatically generated">
            <a:extLst>
              <a:ext uri="{FF2B5EF4-FFF2-40B4-BE49-F238E27FC236}">
                <a16:creationId xmlns:a16="http://schemas.microsoft.com/office/drawing/2014/main" id="{82840F64-290C-E18D-3576-14289A0ED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42" y="1595859"/>
            <a:ext cx="11370025" cy="1882303"/>
          </a:xfrm>
          <a:prstGeom prst="rect">
            <a:avLst/>
          </a:prstGeom>
        </p:spPr>
      </p:pic>
    </p:spTree>
    <p:extLst>
      <p:ext uri="{BB962C8B-B14F-4D97-AF65-F5344CB8AC3E}">
        <p14:creationId xmlns:p14="http://schemas.microsoft.com/office/powerpoint/2010/main" val="297523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98FD7D-42E3-9BFF-D951-E9DD20B287E5}"/>
              </a:ext>
            </a:extLst>
          </p:cNvPr>
          <p:cNvSpPr/>
          <p:nvPr/>
        </p:nvSpPr>
        <p:spPr>
          <a:xfrm>
            <a:off x="3215148" y="142567"/>
            <a:ext cx="5397909" cy="79832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Outlier Check</a:t>
            </a:r>
            <a:endParaRPr lang="en-IN" sz="3200" dirty="0"/>
          </a:p>
        </p:txBody>
      </p:sp>
      <p:sp>
        <p:nvSpPr>
          <p:cNvPr id="3" name="Rectangle: Rounded Corners 2">
            <a:extLst>
              <a:ext uri="{FF2B5EF4-FFF2-40B4-BE49-F238E27FC236}">
                <a16:creationId xmlns:a16="http://schemas.microsoft.com/office/drawing/2014/main" id="{E7C4121E-C29A-B75B-634B-9A6218186FDB}"/>
              </a:ext>
            </a:extLst>
          </p:cNvPr>
          <p:cNvSpPr/>
          <p:nvPr/>
        </p:nvSpPr>
        <p:spPr>
          <a:xfrm>
            <a:off x="333174" y="4768645"/>
            <a:ext cx="10770348" cy="203316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400" dirty="0"/>
              <a:t>Temperature and Windspeed has some data points, which are not in range of mean.</a:t>
            </a:r>
          </a:p>
          <a:p>
            <a:r>
              <a:rPr lang="en-US" sz="2400" dirty="0"/>
              <a:t>Outliers play a significant role in data analysis and identifying them is crucial for accurate interpretation and modeling. Depending on the context, outliers may provide valuable insights or may need to be addressed to improve the quality of the analysis.</a:t>
            </a:r>
          </a:p>
          <a:p>
            <a:pPr algn="ctr"/>
            <a:endParaRPr lang="en-IN" sz="2400" dirty="0"/>
          </a:p>
        </p:txBody>
      </p:sp>
      <p:pic>
        <p:nvPicPr>
          <p:cNvPr id="6" name="Picture 5" descr="A diagram with a blue line">
            <a:extLst>
              <a:ext uri="{FF2B5EF4-FFF2-40B4-BE49-F238E27FC236}">
                <a16:creationId xmlns:a16="http://schemas.microsoft.com/office/drawing/2014/main" id="{DDB0458A-4A43-B407-C0BC-6ADC5C4AA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71" y="995166"/>
            <a:ext cx="4919806" cy="3634263"/>
          </a:xfrm>
          <a:prstGeom prst="rect">
            <a:avLst/>
          </a:prstGeom>
        </p:spPr>
      </p:pic>
      <p:pic>
        <p:nvPicPr>
          <p:cNvPr id="8" name="Picture 7" descr="A diagram of a box plot with a blue rectangular object">
            <a:extLst>
              <a:ext uri="{FF2B5EF4-FFF2-40B4-BE49-F238E27FC236}">
                <a16:creationId xmlns:a16="http://schemas.microsoft.com/office/drawing/2014/main" id="{4CE3E2A7-0A36-A0EE-3B1C-6BB136A26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95166"/>
            <a:ext cx="4994787" cy="3631933"/>
          </a:xfrm>
          <a:prstGeom prst="rect">
            <a:avLst/>
          </a:prstGeom>
        </p:spPr>
      </p:pic>
    </p:spTree>
    <p:extLst>
      <p:ext uri="{BB962C8B-B14F-4D97-AF65-F5344CB8AC3E}">
        <p14:creationId xmlns:p14="http://schemas.microsoft.com/office/powerpoint/2010/main" val="311494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98FD7D-42E3-9BFF-D951-E9DD20B287E5}"/>
              </a:ext>
            </a:extLst>
          </p:cNvPr>
          <p:cNvSpPr/>
          <p:nvPr/>
        </p:nvSpPr>
        <p:spPr>
          <a:xfrm>
            <a:off x="3215147" y="644013"/>
            <a:ext cx="5397909" cy="79832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Conclusion</a:t>
            </a:r>
            <a:endParaRPr lang="en-IN" sz="3200" dirty="0"/>
          </a:p>
        </p:txBody>
      </p:sp>
      <p:sp>
        <p:nvSpPr>
          <p:cNvPr id="3" name="Rectangle: Rounded Corners 2">
            <a:extLst>
              <a:ext uri="{FF2B5EF4-FFF2-40B4-BE49-F238E27FC236}">
                <a16:creationId xmlns:a16="http://schemas.microsoft.com/office/drawing/2014/main" id="{E7C4121E-C29A-B75B-634B-9A6218186FDB}"/>
              </a:ext>
            </a:extLst>
          </p:cNvPr>
          <p:cNvSpPr/>
          <p:nvPr/>
        </p:nvSpPr>
        <p:spPr>
          <a:xfrm>
            <a:off x="528927" y="2261420"/>
            <a:ext cx="10770348" cy="203316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400" dirty="0"/>
              <a:t>Data acquisition and wrangling are foundational steps in the data analysis process, ensuring that the data is clean, well-structured, and ready for analysis. By effectively acquiring and wrangling data, you set a solid groundwork for subsequent analysis and insights extraction.</a:t>
            </a:r>
            <a:endParaRPr lang="en-IN" sz="2400" dirty="0"/>
          </a:p>
        </p:txBody>
      </p:sp>
    </p:spTree>
    <p:extLst>
      <p:ext uri="{BB962C8B-B14F-4D97-AF65-F5344CB8AC3E}">
        <p14:creationId xmlns:p14="http://schemas.microsoft.com/office/powerpoint/2010/main" val="169661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D2E8DD3B-E2C1-2352-9CBB-3108A5CC6359}"/>
              </a:ext>
            </a:extLst>
          </p:cNvPr>
          <p:cNvSpPr/>
          <p:nvPr/>
        </p:nvSpPr>
        <p:spPr>
          <a:xfrm>
            <a:off x="373625" y="1627239"/>
            <a:ext cx="3215149" cy="3800167"/>
          </a:xfrm>
          <a:prstGeom prst="homePlat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 Key Components</a:t>
            </a:r>
            <a:endParaRPr lang="en-IN" sz="3600" dirty="0"/>
          </a:p>
        </p:txBody>
      </p:sp>
      <p:pic>
        <p:nvPicPr>
          <p:cNvPr id="8" name="Graphic 7" descr="Chevron arrows outline">
            <a:extLst>
              <a:ext uri="{FF2B5EF4-FFF2-40B4-BE49-F238E27FC236}">
                <a16:creationId xmlns:a16="http://schemas.microsoft.com/office/drawing/2014/main" id="{34C09171-90A7-8B9C-AB70-BD74257E6A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497" y="2534264"/>
            <a:ext cx="1986116" cy="1986116"/>
          </a:xfrm>
          <a:prstGeom prst="rect">
            <a:avLst/>
          </a:prstGeom>
        </p:spPr>
      </p:pic>
      <p:sp>
        <p:nvSpPr>
          <p:cNvPr id="9" name="Arrow: Pentagon 8">
            <a:extLst>
              <a:ext uri="{FF2B5EF4-FFF2-40B4-BE49-F238E27FC236}">
                <a16:creationId xmlns:a16="http://schemas.microsoft.com/office/drawing/2014/main" id="{D30063B6-5297-6D4E-CC34-D587FA2A0272}"/>
              </a:ext>
            </a:extLst>
          </p:cNvPr>
          <p:cNvSpPr/>
          <p:nvPr/>
        </p:nvSpPr>
        <p:spPr>
          <a:xfrm>
            <a:off x="4935793" y="1627239"/>
            <a:ext cx="2989007" cy="3991897"/>
          </a:xfrm>
          <a:prstGeom prst="homePlat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DATA ACQUISITION</a:t>
            </a:r>
            <a:endParaRPr lang="en-IN" sz="2800" dirty="0"/>
          </a:p>
        </p:txBody>
      </p:sp>
      <p:sp>
        <p:nvSpPr>
          <p:cNvPr id="10" name="Arrow: Pentagon 9">
            <a:extLst>
              <a:ext uri="{FF2B5EF4-FFF2-40B4-BE49-F238E27FC236}">
                <a16:creationId xmlns:a16="http://schemas.microsoft.com/office/drawing/2014/main" id="{393E7C48-388D-53B0-55EF-02110B1B7A66}"/>
              </a:ext>
            </a:extLst>
          </p:cNvPr>
          <p:cNvSpPr/>
          <p:nvPr/>
        </p:nvSpPr>
        <p:spPr>
          <a:xfrm>
            <a:off x="8195186" y="1627238"/>
            <a:ext cx="2989007" cy="3991897"/>
          </a:xfrm>
          <a:prstGeom prst="homePlat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DATA WRANGLING</a:t>
            </a:r>
            <a:endParaRPr lang="en-IN" sz="2800" dirty="0"/>
          </a:p>
        </p:txBody>
      </p:sp>
    </p:spTree>
    <p:extLst>
      <p:ext uri="{BB962C8B-B14F-4D97-AF65-F5344CB8AC3E}">
        <p14:creationId xmlns:p14="http://schemas.microsoft.com/office/powerpoint/2010/main" val="326815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0E95D9F-BEA4-0C70-82E0-367B29A12CDE}"/>
              </a:ext>
            </a:extLst>
          </p:cNvPr>
          <p:cNvGraphicFramePr/>
          <p:nvPr>
            <p:extLst>
              <p:ext uri="{D42A27DB-BD31-4B8C-83A1-F6EECF244321}">
                <p14:modId xmlns:p14="http://schemas.microsoft.com/office/powerpoint/2010/main" val="3475722315"/>
              </p:ext>
            </p:extLst>
          </p:nvPr>
        </p:nvGraphicFramePr>
        <p:xfrm>
          <a:off x="2032000" y="133909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54C2BB96-D4C8-69C0-A99C-0F0A2D0EA85B}"/>
              </a:ext>
            </a:extLst>
          </p:cNvPr>
          <p:cNvSpPr/>
          <p:nvPr/>
        </p:nvSpPr>
        <p:spPr>
          <a:xfrm>
            <a:off x="1818967" y="186813"/>
            <a:ext cx="8554065" cy="9242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Primary Objective</a:t>
            </a:r>
            <a:endParaRPr lang="en-IN" sz="4000" dirty="0"/>
          </a:p>
        </p:txBody>
      </p:sp>
    </p:spTree>
    <p:extLst>
      <p:ext uri="{BB962C8B-B14F-4D97-AF65-F5344CB8AC3E}">
        <p14:creationId xmlns:p14="http://schemas.microsoft.com/office/powerpoint/2010/main" val="202360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47DF42-0FDD-8AE7-E75B-B6EB7BF9AD5F}"/>
              </a:ext>
            </a:extLst>
          </p:cNvPr>
          <p:cNvSpPr/>
          <p:nvPr/>
        </p:nvSpPr>
        <p:spPr>
          <a:xfrm>
            <a:off x="1818967" y="186813"/>
            <a:ext cx="8554065" cy="9242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Data Cleaning</a:t>
            </a:r>
            <a:endParaRPr lang="en-IN" sz="4000" dirty="0"/>
          </a:p>
        </p:txBody>
      </p:sp>
      <p:sp>
        <p:nvSpPr>
          <p:cNvPr id="6" name="TextBox 5">
            <a:extLst>
              <a:ext uri="{FF2B5EF4-FFF2-40B4-BE49-F238E27FC236}">
                <a16:creationId xmlns:a16="http://schemas.microsoft.com/office/drawing/2014/main" id="{6AD87984-C693-5C84-B7D5-1FC1257F928A}"/>
              </a:ext>
            </a:extLst>
          </p:cNvPr>
          <p:cNvSpPr txBox="1"/>
          <p:nvPr/>
        </p:nvSpPr>
        <p:spPr>
          <a:xfrm>
            <a:off x="1818967" y="1651821"/>
            <a:ext cx="624348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Check Data Types</a:t>
            </a:r>
          </a:p>
          <a:p>
            <a:pPr marL="285750" indent="-285750">
              <a:buFont typeface="Arial" panose="020B0604020202020204" pitchFamily="34" charset="0"/>
              <a:buChar char="•"/>
            </a:pPr>
            <a:r>
              <a:rPr lang="en-US" sz="2800" dirty="0"/>
              <a:t>Remove Unnecessary Columns</a:t>
            </a:r>
          </a:p>
          <a:p>
            <a:pPr marL="285750" indent="-285750">
              <a:buFont typeface="Arial" panose="020B0604020202020204" pitchFamily="34" charset="0"/>
              <a:buChar char="•"/>
            </a:pPr>
            <a:r>
              <a:rPr lang="en-US" sz="2800" dirty="0"/>
              <a:t>Rename the improper Column names</a:t>
            </a:r>
          </a:p>
          <a:p>
            <a:pPr marL="285750" indent="-285750">
              <a:buFont typeface="Arial" panose="020B0604020202020204" pitchFamily="34" charset="0"/>
              <a:buChar char="•"/>
            </a:pPr>
            <a:r>
              <a:rPr lang="en-US" sz="2800" dirty="0"/>
              <a:t>Check for null values</a:t>
            </a:r>
          </a:p>
          <a:p>
            <a:pPr marL="285750" indent="-285750">
              <a:buFont typeface="Arial" panose="020B0604020202020204" pitchFamily="34" charset="0"/>
              <a:buChar char="•"/>
            </a:pPr>
            <a:r>
              <a:rPr lang="en-US" sz="2800" dirty="0"/>
              <a:t>Find the Definition and shape of the Data</a:t>
            </a:r>
          </a:p>
          <a:p>
            <a:pPr marL="285750" indent="-285750">
              <a:buFont typeface="Arial" panose="020B0604020202020204" pitchFamily="34" charset="0"/>
              <a:buChar char="•"/>
            </a:pPr>
            <a:r>
              <a:rPr lang="en-US" sz="2800" dirty="0"/>
              <a:t> </a:t>
            </a:r>
            <a:endParaRPr lang="en-IN" sz="2800" dirty="0"/>
          </a:p>
        </p:txBody>
      </p:sp>
    </p:spTree>
    <p:extLst>
      <p:ext uri="{BB962C8B-B14F-4D97-AF65-F5344CB8AC3E}">
        <p14:creationId xmlns:p14="http://schemas.microsoft.com/office/powerpoint/2010/main" val="205481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47DF42-0FDD-8AE7-E75B-B6EB7BF9AD5F}"/>
              </a:ext>
            </a:extLst>
          </p:cNvPr>
          <p:cNvSpPr/>
          <p:nvPr/>
        </p:nvSpPr>
        <p:spPr>
          <a:xfrm>
            <a:off x="1818967" y="186813"/>
            <a:ext cx="8554065" cy="9242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Data Wrangling</a:t>
            </a:r>
            <a:endParaRPr lang="en-IN" sz="4000" dirty="0"/>
          </a:p>
        </p:txBody>
      </p:sp>
      <p:sp>
        <p:nvSpPr>
          <p:cNvPr id="6" name="TextBox 5">
            <a:extLst>
              <a:ext uri="{FF2B5EF4-FFF2-40B4-BE49-F238E27FC236}">
                <a16:creationId xmlns:a16="http://schemas.microsoft.com/office/drawing/2014/main" id="{6AD87984-C693-5C84-B7D5-1FC1257F928A}"/>
              </a:ext>
            </a:extLst>
          </p:cNvPr>
          <p:cNvSpPr txBox="1"/>
          <p:nvPr/>
        </p:nvSpPr>
        <p:spPr>
          <a:xfrm>
            <a:off x="1818967" y="1651821"/>
            <a:ext cx="624348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Descriptive Statics </a:t>
            </a:r>
            <a:endParaRPr lang="en-IN" sz="2800" dirty="0"/>
          </a:p>
        </p:txBody>
      </p:sp>
      <p:sp>
        <p:nvSpPr>
          <p:cNvPr id="2" name="TextBox 1">
            <a:extLst>
              <a:ext uri="{FF2B5EF4-FFF2-40B4-BE49-F238E27FC236}">
                <a16:creationId xmlns:a16="http://schemas.microsoft.com/office/drawing/2014/main" id="{0B36B4F2-44CA-9457-DF68-E9779E7B8B07}"/>
              </a:ext>
            </a:extLst>
          </p:cNvPr>
          <p:cNvSpPr txBox="1"/>
          <p:nvPr/>
        </p:nvSpPr>
        <p:spPr>
          <a:xfrm>
            <a:off x="2939844" y="2175040"/>
            <a:ext cx="481780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Get mean, median and mode of the Data</a:t>
            </a:r>
          </a:p>
          <a:p>
            <a:pPr marL="342900" indent="-342900">
              <a:buFont typeface="Arial" panose="020B0604020202020204" pitchFamily="34" charset="0"/>
              <a:buChar char="•"/>
            </a:pPr>
            <a:r>
              <a:rPr lang="en-US" sz="2000" dirty="0"/>
              <a:t>Find maximum or minimum value of the Data  to see how data reacts </a:t>
            </a:r>
            <a:endParaRPr lang="en-IN" sz="2000" dirty="0"/>
          </a:p>
        </p:txBody>
      </p:sp>
    </p:spTree>
    <p:extLst>
      <p:ext uri="{BB962C8B-B14F-4D97-AF65-F5344CB8AC3E}">
        <p14:creationId xmlns:p14="http://schemas.microsoft.com/office/powerpoint/2010/main" val="171433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47DF42-0FDD-8AE7-E75B-B6EB7BF9AD5F}"/>
              </a:ext>
            </a:extLst>
          </p:cNvPr>
          <p:cNvSpPr/>
          <p:nvPr/>
        </p:nvSpPr>
        <p:spPr>
          <a:xfrm>
            <a:off x="1818967" y="186813"/>
            <a:ext cx="8554065" cy="9242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Project Insights</a:t>
            </a:r>
            <a:endParaRPr lang="en-IN" sz="4000" dirty="0"/>
          </a:p>
        </p:txBody>
      </p:sp>
      <p:pic>
        <p:nvPicPr>
          <p:cNvPr id="5" name="Picture 4">
            <a:extLst>
              <a:ext uri="{FF2B5EF4-FFF2-40B4-BE49-F238E27FC236}">
                <a16:creationId xmlns:a16="http://schemas.microsoft.com/office/drawing/2014/main" id="{F713D99D-A12A-6057-1AE4-341EE6B382E6}"/>
              </a:ext>
            </a:extLst>
          </p:cNvPr>
          <p:cNvPicPr>
            <a:picLocks noChangeAspect="1"/>
          </p:cNvPicPr>
          <p:nvPr/>
        </p:nvPicPr>
        <p:blipFill>
          <a:blip r:embed="rId2"/>
          <a:stretch>
            <a:fillRect/>
          </a:stretch>
        </p:blipFill>
        <p:spPr>
          <a:xfrm>
            <a:off x="255639" y="1257146"/>
            <a:ext cx="6574216" cy="5232143"/>
          </a:xfrm>
          <a:prstGeom prst="rect">
            <a:avLst/>
          </a:prstGeom>
        </p:spPr>
      </p:pic>
      <p:sp>
        <p:nvSpPr>
          <p:cNvPr id="7" name="Rectangle: Diagonal Corners Rounded 6">
            <a:extLst>
              <a:ext uri="{FF2B5EF4-FFF2-40B4-BE49-F238E27FC236}">
                <a16:creationId xmlns:a16="http://schemas.microsoft.com/office/drawing/2014/main" id="{EA033010-ED0E-4A89-A833-1624B602DEEE}"/>
              </a:ext>
            </a:extLst>
          </p:cNvPr>
          <p:cNvSpPr/>
          <p:nvPr/>
        </p:nvSpPr>
        <p:spPr>
          <a:xfrm>
            <a:off x="6912077" y="1257146"/>
            <a:ext cx="4562168" cy="4003111"/>
          </a:xfrm>
          <a:prstGeom prst="round2Diag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1C1BAD2-3C8F-14CA-618E-6F54F6FFE259}"/>
              </a:ext>
            </a:extLst>
          </p:cNvPr>
          <p:cNvSpPr txBox="1"/>
          <p:nvPr/>
        </p:nvSpPr>
        <p:spPr>
          <a:xfrm>
            <a:off x="7384026" y="1897626"/>
            <a:ext cx="3795251"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t>Shows how temperature varies according to the date.</a:t>
            </a:r>
          </a:p>
          <a:p>
            <a:pPr marL="285750" indent="-285750">
              <a:buFont typeface="Arial" panose="020B0604020202020204" pitchFamily="34" charset="0"/>
              <a:buChar char="•"/>
            </a:pPr>
            <a:r>
              <a:rPr lang="en-US" sz="2400" dirty="0"/>
              <a:t>Temperature is decrease till end of the month</a:t>
            </a:r>
            <a:r>
              <a:rPr lang="en-IN" sz="2400" dirty="0"/>
              <a:t>.</a:t>
            </a:r>
          </a:p>
          <a:p>
            <a:pPr marL="285750" indent="-285750">
              <a:buFont typeface="Arial" panose="020B0604020202020204" pitchFamily="34" charset="0"/>
              <a:buChar char="•"/>
            </a:pPr>
            <a:r>
              <a:rPr lang="en-IN" sz="2400" dirty="0"/>
              <a:t>Based on it Humidity and windspeed also varies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0401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EA033010-ED0E-4A89-A833-1624B602DEEE}"/>
              </a:ext>
            </a:extLst>
          </p:cNvPr>
          <p:cNvSpPr/>
          <p:nvPr/>
        </p:nvSpPr>
        <p:spPr>
          <a:xfrm>
            <a:off x="7384026" y="1168656"/>
            <a:ext cx="4562168" cy="4003111"/>
          </a:xfrm>
          <a:prstGeom prst="round2Diag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1C1BAD2-3C8F-14CA-618E-6F54F6FFE259}"/>
              </a:ext>
            </a:extLst>
          </p:cNvPr>
          <p:cNvSpPr txBox="1"/>
          <p:nvPr/>
        </p:nvSpPr>
        <p:spPr>
          <a:xfrm>
            <a:off x="7875639" y="1692883"/>
            <a:ext cx="379525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Shows how temperature varies from hour to hour.</a:t>
            </a:r>
          </a:p>
          <a:p>
            <a:pPr marL="285750" indent="-285750">
              <a:buFont typeface="Arial" panose="020B0604020202020204" pitchFamily="34" charset="0"/>
              <a:buChar char="•"/>
            </a:pPr>
            <a:r>
              <a:rPr lang="en-US" sz="2400" dirty="0"/>
              <a:t>Temperature is decrease till end of the month</a:t>
            </a:r>
            <a:r>
              <a:rPr lang="en-IN" sz="2400" dirty="0"/>
              <a:t>, but there is sudden increase in the afternoon period.</a:t>
            </a:r>
          </a:p>
        </p:txBody>
      </p:sp>
      <p:pic>
        <p:nvPicPr>
          <p:cNvPr id="3" name="Picture 2">
            <a:extLst>
              <a:ext uri="{FF2B5EF4-FFF2-40B4-BE49-F238E27FC236}">
                <a16:creationId xmlns:a16="http://schemas.microsoft.com/office/drawing/2014/main" id="{702EF098-2D36-74B5-A507-FBA0F0835F61}"/>
              </a:ext>
            </a:extLst>
          </p:cNvPr>
          <p:cNvPicPr>
            <a:picLocks noChangeAspect="1"/>
          </p:cNvPicPr>
          <p:nvPr/>
        </p:nvPicPr>
        <p:blipFill>
          <a:blip r:embed="rId2"/>
          <a:stretch>
            <a:fillRect/>
          </a:stretch>
        </p:blipFill>
        <p:spPr>
          <a:xfrm>
            <a:off x="135502" y="570272"/>
            <a:ext cx="7120704" cy="5742038"/>
          </a:xfrm>
          <a:prstGeom prst="rect">
            <a:avLst/>
          </a:prstGeom>
        </p:spPr>
      </p:pic>
    </p:spTree>
    <p:extLst>
      <p:ext uri="{BB962C8B-B14F-4D97-AF65-F5344CB8AC3E}">
        <p14:creationId xmlns:p14="http://schemas.microsoft.com/office/powerpoint/2010/main" val="231445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C77E1E-B5F9-8BC8-0895-23803BA74F96}"/>
              </a:ext>
            </a:extLst>
          </p:cNvPr>
          <p:cNvPicPr>
            <a:picLocks noChangeAspect="1"/>
          </p:cNvPicPr>
          <p:nvPr/>
        </p:nvPicPr>
        <p:blipFill>
          <a:blip r:embed="rId2"/>
          <a:stretch>
            <a:fillRect/>
          </a:stretch>
        </p:blipFill>
        <p:spPr>
          <a:xfrm>
            <a:off x="0" y="254990"/>
            <a:ext cx="12192000" cy="4218690"/>
          </a:xfrm>
          <a:prstGeom prst="rect">
            <a:avLst/>
          </a:prstGeom>
        </p:spPr>
      </p:pic>
      <p:sp>
        <p:nvSpPr>
          <p:cNvPr id="6" name="Rectangle: Rounded Corners 5">
            <a:extLst>
              <a:ext uri="{FF2B5EF4-FFF2-40B4-BE49-F238E27FC236}">
                <a16:creationId xmlns:a16="http://schemas.microsoft.com/office/drawing/2014/main" id="{F8492A4F-E646-B565-A190-73D5232E8557}"/>
              </a:ext>
            </a:extLst>
          </p:cNvPr>
          <p:cNvSpPr/>
          <p:nvPr/>
        </p:nvSpPr>
        <p:spPr>
          <a:xfrm>
            <a:off x="1445342" y="4906297"/>
            <a:ext cx="8878529" cy="126836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3B9D62B-7F11-D767-E6A0-FF44A93B6527}"/>
              </a:ext>
            </a:extLst>
          </p:cNvPr>
          <p:cNvSpPr txBox="1"/>
          <p:nvPr/>
        </p:nvSpPr>
        <p:spPr>
          <a:xfrm>
            <a:off x="1868129" y="5132438"/>
            <a:ext cx="8072284" cy="646331"/>
          </a:xfrm>
          <a:prstGeom prst="rect">
            <a:avLst/>
          </a:prstGeom>
          <a:noFill/>
        </p:spPr>
        <p:txBody>
          <a:bodyPr wrap="square" rtlCol="0">
            <a:spAutoFit/>
          </a:bodyPr>
          <a:lstStyle/>
          <a:p>
            <a:r>
              <a:rPr lang="en-US" dirty="0"/>
              <a:t>It Shows that with respect to temperature when Temperature increases  humidity increases and windspeed decreases and vice a versa.</a:t>
            </a:r>
            <a:endParaRPr lang="en-IN" dirty="0"/>
          </a:p>
        </p:txBody>
      </p:sp>
    </p:spTree>
    <p:extLst>
      <p:ext uri="{BB962C8B-B14F-4D97-AF65-F5344CB8AC3E}">
        <p14:creationId xmlns:p14="http://schemas.microsoft.com/office/powerpoint/2010/main" val="281490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C77E1E-B5F9-8BC8-0895-23803BA74F96}"/>
              </a:ext>
            </a:extLst>
          </p:cNvPr>
          <p:cNvPicPr>
            <a:picLocks noChangeAspect="1"/>
          </p:cNvPicPr>
          <p:nvPr/>
        </p:nvPicPr>
        <p:blipFill>
          <a:blip r:embed="rId2"/>
          <a:stretch>
            <a:fillRect/>
          </a:stretch>
        </p:blipFill>
        <p:spPr>
          <a:xfrm>
            <a:off x="0" y="254990"/>
            <a:ext cx="12192000" cy="4218690"/>
          </a:xfrm>
          <a:prstGeom prst="rect">
            <a:avLst/>
          </a:prstGeom>
        </p:spPr>
      </p:pic>
      <p:sp>
        <p:nvSpPr>
          <p:cNvPr id="6" name="Rectangle: Rounded Corners 5">
            <a:extLst>
              <a:ext uri="{FF2B5EF4-FFF2-40B4-BE49-F238E27FC236}">
                <a16:creationId xmlns:a16="http://schemas.microsoft.com/office/drawing/2014/main" id="{F8492A4F-E646-B565-A190-73D5232E8557}"/>
              </a:ext>
            </a:extLst>
          </p:cNvPr>
          <p:cNvSpPr/>
          <p:nvPr/>
        </p:nvSpPr>
        <p:spPr>
          <a:xfrm>
            <a:off x="1445342" y="4906297"/>
            <a:ext cx="8878529" cy="126836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3B9D62B-7F11-D767-E6A0-FF44A93B6527}"/>
              </a:ext>
            </a:extLst>
          </p:cNvPr>
          <p:cNvSpPr txBox="1"/>
          <p:nvPr/>
        </p:nvSpPr>
        <p:spPr>
          <a:xfrm>
            <a:off x="1868129" y="5132438"/>
            <a:ext cx="8072284" cy="646331"/>
          </a:xfrm>
          <a:prstGeom prst="rect">
            <a:avLst/>
          </a:prstGeom>
          <a:noFill/>
        </p:spPr>
        <p:txBody>
          <a:bodyPr wrap="square" rtlCol="0">
            <a:spAutoFit/>
          </a:bodyPr>
          <a:lstStyle/>
          <a:p>
            <a:r>
              <a:rPr lang="en-US" dirty="0"/>
              <a:t>It Shows that with respect to temperature when Temperature increases  humidity increases and windspeed decreases and vice </a:t>
            </a:r>
            <a:r>
              <a:rPr lang="en-US"/>
              <a:t>a versa.</a:t>
            </a:r>
            <a:endParaRPr lang="en-IN" dirty="0"/>
          </a:p>
        </p:txBody>
      </p:sp>
    </p:spTree>
    <p:extLst>
      <p:ext uri="{BB962C8B-B14F-4D97-AF65-F5344CB8AC3E}">
        <p14:creationId xmlns:p14="http://schemas.microsoft.com/office/powerpoint/2010/main" val="2249179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2369</TotalTime>
  <Words>519</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Data Acquisition and  Data Wrangling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Darshika Dankhara</dc:creator>
  <cp:lastModifiedBy>Darshika Dankhara</cp:lastModifiedBy>
  <cp:revision>14</cp:revision>
  <dcterms:created xsi:type="dcterms:W3CDTF">2024-10-14T01:07:23Z</dcterms:created>
  <dcterms:modified xsi:type="dcterms:W3CDTF">2024-10-15T18:23:18Z</dcterms:modified>
</cp:coreProperties>
</file>