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661" r:id="rId2"/>
  </p:sldMasterIdLst>
  <p:notesMasterIdLst>
    <p:notesMasterId r:id="rId15"/>
  </p:notesMasterIdLst>
  <p:sldIdLst>
    <p:sldId id="256" r:id="rId3"/>
    <p:sldId id="262" r:id="rId4"/>
    <p:sldId id="263" r:id="rId5"/>
    <p:sldId id="269" r:id="rId6"/>
    <p:sldId id="257" r:id="rId7"/>
    <p:sldId id="264" r:id="rId8"/>
    <p:sldId id="265" r:id="rId9"/>
    <p:sldId id="266" r:id="rId10"/>
    <p:sldId id="267" r:id="rId11"/>
    <p:sldId id="258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0FFBB-1C54-4D9E-9023-02D96B42EAD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6DF72CC-3C43-41D6-9341-16A8FD67D0BE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/>
            <a:t>Solving Complex Equation</a:t>
          </a:r>
          <a:endParaRPr lang="en-IN" sz="2400" dirty="0"/>
        </a:p>
      </dgm:t>
    </dgm:pt>
    <dgm:pt modelId="{E6D064A6-2FDF-40EC-B84C-6FC5B565A6D5}" type="parTrans" cxnId="{E13D9C3C-587C-455A-A0E7-0E113DB9D670}">
      <dgm:prSet/>
      <dgm:spPr/>
      <dgm:t>
        <a:bodyPr/>
        <a:lstStyle/>
        <a:p>
          <a:endParaRPr lang="en-IN"/>
        </a:p>
      </dgm:t>
    </dgm:pt>
    <dgm:pt modelId="{7664F2C6-8200-468F-BA55-EA32DF752BB7}" type="sibTrans" cxnId="{E13D9C3C-587C-455A-A0E7-0E113DB9D670}">
      <dgm:prSet/>
      <dgm:spPr/>
      <dgm:t>
        <a:bodyPr/>
        <a:lstStyle/>
        <a:p>
          <a:endParaRPr lang="en-IN"/>
        </a:p>
      </dgm:t>
    </dgm:pt>
    <dgm:pt modelId="{F7299CC6-3FAE-4CDE-A8A9-E8BFDCC84B74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/>
            <a:t>Exponential</a:t>
          </a:r>
          <a:endParaRPr lang="en-IN" sz="2400" dirty="0"/>
        </a:p>
      </dgm:t>
    </dgm:pt>
    <dgm:pt modelId="{AEDAB462-C5FF-48C4-A84F-D0CC776187D0}" type="parTrans" cxnId="{7B4B271D-4DD3-4739-8D74-AAE32685D2C6}">
      <dgm:prSet/>
      <dgm:spPr/>
      <dgm:t>
        <a:bodyPr/>
        <a:lstStyle/>
        <a:p>
          <a:endParaRPr lang="en-IN"/>
        </a:p>
      </dgm:t>
    </dgm:pt>
    <dgm:pt modelId="{AFBD5936-C89C-46BE-818C-B2A9ABC76E3F}" type="sibTrans" cxnId="{7B4B271D-4DD3-4739-8D74-AAE32685D2C6}">
      <dgm:prSet/>
      <dgm:spPr/>
      <dgm:t>
        <a:bodyPr/>
        <a:lstStyle/>
        <a:p>
          <a:endParaRPr lang="en-IN"/>
        </a:p>
      </dgm:t>
    </dgm:pt>
    <dgm:pt modelId="{0C35D866-2C93-4EAB-80B1-F796F9CE01A4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/>
            <a:t>Standard Equation</a:t>
          </a:r>
          <a:endParaRPr lang="en-IN" sz="2400" dirty="0"/>
        </a:p>
      </dgm:t>
    </dgm:pt>
    <dgm:pt modelId="{23B076B4-E3C5-4569-A836-E30AD5B919CB}" type="parTrans" cxnId="{85E38604-89BB-4866-AF14-7BEFCE2CEC20}">
      <dgm:prSet/>
      <dgm:spPr/>
      <dgm:t>
        <a:bodyPr/>
        <a:lstStyle/>
        <a:p>
          <a:endParaRPr lang="en-IN"/>
        </a:p>
      </dgm:t>
    </dgm:pt>
    <dgm:pt modelId="{F11439A3-2B7B-4259-A872-5538220A0D54}" type="sibTrans" cxnId="{85E38604-89BB-4866-AF14-7BEFCE2CEC20}">
      <dgm:prSet/>
      <dgm:spPr/>
      <dgm:t>
        <a:bodyPr/>
        <a:lstStyle/>
        <a:p>
          <a:endParaRPr lang="en-IN"/>
        </a:p>
      </dgm:t>
    </dgm:pt>
    <dgm:pt modelId="{008B0BD4-26B5-486D-BAEB-131BBBA62039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/>
            <a:t>Scientific Computation</a:t>
          </a:r>
          <a:endParaRPr lang="en-IN" sz="2400" dirty="0"/>
        </a:p>
      </dgm:t>
    </dgm:pt>
    <dgm:pt modelId="{3A11CD01-BE49-48C9-9609-F3110A2E81D9}" type="parTrans" cxnId="{DD6F2074-DCE3-4BCB-8652-8C2B3997D86E}">
      <dgm:prSet/>
      <dgm:spPr/>
      <dgm:t>
        <a:bodyPr/>
        <a:lstStyle/>
        <a:p>
          <a:endParaRPr lang="en-IN"/>
        </a:p>
      </dgm:t>
    </dgm:pt>
    <dgm:pt modelId="{B4C3DDBF-11B3-451D-A06B-EFE8CE969A78}" type="sibTrans" cxnId="{DD6F2074-DCE3-4BCB-8652-8C2B3997D86E}">
      <dgm:prSet/>
      <dgm:spPr/>
      <dgm:t>
        <a:bodyPr/>
        <a:lstStyle/>
        <a:p>
          <a:endParaRPr lang="en-IN"/>
        </a:p>
      </dgm:t>
    </dgm:pt>
    <dgm:pt modelId="{9E90917A-A926-41F1-BC54-C47379D951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/>
            <a:t>Trigonometry Problem</a:t>
          </a:r>
          <a:endParaRPr lang="en-IN" sz="2400" dirty="0"/>
        </a:p>
      </dgm:t>
    </dgm:pt>
    <dgm:pt modelId="{0C3BFBAF-77AE-4BF8-8E94-F9D2119ABCA7}" type="parTrans" cxnId="{4990C8CB-99B8-4FE9-88D6-95471EA22821}">
      <dgm:prSet/>
      <dgm:spPr/>
      <dgm:t>
        <a:bodyPr/>
        <a:lstStyle/>
        <a:p>
          <a:endParaRPr lang="en-IN"/>
        </a:p>
      </dgm:t>
    </dgm:pt>
    <dgm:pt modelId="{F12CB349-70A0-410B-9415-BF8A75864EB5}" type="sibTrans" cxnId="{4990C8CB-99B8-4FE9-88D6-95471EA22821}">
      <dgm:prSet/>
      <dgm:spPr/>
      <dgm:t>
        <a:bodyPr/>
        <a:lstStyle/>
        <a:p>
          <a:endParaRPr lang="en-IN"/>
        </a:p>
      </dgm:t>
    </dgm:pt>
    <dgm:pt modelId="{F2AF3CD0-0B02-4D2C-B5A3-FD83489D7F09}" type="pres">
      <dgm:prSet presAssocID="{C440FFBB-1C54-4D9E-9023-02D96B42EAD0}" presName="Name0" presStyleCnt="0">
        <dgm:presLayoutVars>
          <dgm:chMax val="7"/>
          <dgm:chPref val="7"/>
          <dgm:dir/>
        </dgm:presLayoutVars>
      </dgm:prSet>
      <dgm:spPr/>
    </dgm:pt>
    <dgm:pt modelId="{757FE429-4E34-4651-B672-31EA083767B4}" type="pres">
      <dgm:prSet presAssocID="{C440FFBB-1C54-4D9E-9023-02D96B42EAD0}" presName="Name1" presStyleCnt="0"/>
      <dgm:spPr/>
    </dgm:pt>
    <dgm:pt modelId="{5E76AAEF-C60F-4E66-A685-217C8703E0E0}" type="pres">
      <dgm:prSet presAssocID="{C440FFBB-1C54-4D9E-9023-02D96B42EAD0}" presName="cycle" presStyleCnt="0"/>
      <dgm:spPr/>
    </dgm:pt>
    <dgm:pt modelId="{76C3294B-006C-4061-AF3F-161808838F85}" type="pres">
      <dgm:prSet presAssocID="{C440FFBB-1C54-4D9E-9023-02D96B42EAD0}" presName="srcNode" presStyleLbl="node1" presStyleIdx="0" presStyleCnt="5"/>
      <dgm:spPr/>
    </dgm:pt>
    <dgm:pt modelId="{47ED7067-E407-4A43-ABD1-4B104CAB1AAC}" type="pres">
      <dgm:prSet presAssocID="{C440FFBB-1C54-4D9E-9023-02D96B42EAD0}" presName="conn" presStyleLbl="parChTrans1D2" presStyleIdx="0" presStyleCnt="1"/>
      <dgm:spPr/>
    </dgm:pt>
    <dgm:pt modelId="{3B97E9C3-F015-4610-AD6B-154EFABADDF1}" type="pres">
      <dgm:prSet presAssocID="{C440FFBB-1C54-4D9E-9023-02D96B42EAD0}" presName="extraNode" presStyleLbl="node1" presStyleIdx="0" presStyleCnt="5"/>
      <dgm:spPr/>
    </dgm:pt>
    <dgm:pt modelId="{8DEE7D54-3799-41EE-9170-1979498CE624}" type="pres">
      <dgm:prSet presAssocID="{C440FFBB-1C54-4D9E-9023-02D96B42EAD0}" presName="dstNode" presStyleLbl="node1" presStyleIdx="0" presStyleCnt="5"/>
      <dgm:spPr/>
    </dgm:pt>
    <dgm:pt modelId="{ECA4A6B3-12B5-4F25-AC66-2E0A9C51B08D}" type="pres">
      <dgm:prSet presAssocID="{C6DF72CC-3C43-41D6-9341-16A8FD67D0BE}" presName="text_1" presStyleLbl="node1" presStyleIdx="0" presStyleCnt="5">
        <dgm:presLayoutVars>
          <dgm:bulletEnabled val="1"/>
        </dgm:presLayoutVars>
      </dgm:prSet>
      <dgm:spPr/>
    </dgm:pt>
    <dgm:pt modelId="{839318BD-7CA4-497A-85ED-4EFDF569A250}" type="pres">
      <dgm:prSet presAssocID="{C6DF72CC-3C43-41D6-9341-16A8FD67D0BE}" presName="accent_1" presStyleCnt="0"/>
      <dgm:spPr/>
    </dgm:pt>
    <dgm:pt modelId="{8C6348B3-D7A5-4115-971F-432E6BAC9EAF}" type="pres">
      <dgm:prSet presAssocID="{C6DF72CC-3C43-41D6-9341-16A8FD67D0BE}" presName="accentRepeatNode" presStyleLbl="solidFgAcc1" presStyleIdx="0" presStyleCnt="5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</dgm:pt>
    <dgm:pt modelId="{AAAFB7DD-FF6E-488D-9C0B-3644930A444F}" type="pres">
      <dgm:prSet presAssocID="{9E90917A-A926-41F1-BC54-C47379D951BD}" presName="text_2" presStyleLbl="node1" presStyleIdx="1" presStyleCnt="5">
        <dgm:presLayoutVars>
          <dgm:bulletEnabled val="1"/>
        </dgm:presLayoutVars>
      </dgm:prSet>
      <dgm:spPr/>
    </dgm:pt>
    <dgm:pt modelId="{3896726A-B4F3-4B60-A333-1B015F7B5194}" type="pres">
      <dgm:prSet presAssocID="{9E90917A-A926-41F1-BC54-C47379D951BD}" presName="accent_2" presStyleCnt="0"/>
      <dgm:spPr/>
    </dgm:pt>
    <dgm:pt modelId="{ED54B708-A910-40EE-96F4-A8F8AFE970B0}" type="pres">
      <dgm:prSet presAssocID="{9E90917A-A926-41F1-BC54-C47379D951BD}" presName="accentRepeatNode" presStyleLbl="solidFgAcc1" presStyleIdx="1" presStyleCnt="5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</dgm:pt>
    <dgm:pt modelId="{3C96D40F-422C-42D6-9A76-A26DBC7542F3}" type="pres">
      <dgm:prSet presAssocID="{008B0BD4-26B5-486D-BAEB-131BBBA62039}" presName="text_3" presStyleLbl="node1" presStyleIdx="2" presStyleCnt="5">
        <dgm:presLayoutVars>
          <dgm:bulletEnabled val="1"/>
        </dgm:presLayoutVars>
      </dgm:prSet>
      <dgm:spPr/>
    </dgm:pt>
    <dgm:pt modelId="{48DB486E-4125-4CBE-87E2-23898CA519A8}" type="pres">
      <dgm:prSet presAssocID="{008B0BD4-26B5-486D-BAEB-131BBBA62039}" presName="accent_3" presStyleCnt="0"/>
      <dgm:spPr/>
    </dgm:pt>
    <dgm:pt modelId="{30098BA9-8D8B-4B28-B370-02D306E33727}" type="pres">
      <dgm:prSet presAssocID="{008B0BD4-26B5-486D-BAEB-131BBBA62039}" presName="accentRepeatNode" presStyleLbl="solidFgAcc1" presStyleIdx="2" presStyleCnt="5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</dgm:pt>
    <dgm:pt modelId="{554797BA-3779-474C-AEBC-B43FF5C748EE}" type="pres">
      <dgm:prSet presAssocID="{F7299CC6-3FAE-4CDE-A8A9-E8BFDCC84B74}" presName="text_4" presStyleLbl="node1" presStyleIdx="3" presStyleCnt="5">
        <dgm:presLayoutVars>
          <dgm:bulletEnabled val="1"/>
        </dgm:presLayoutVars>
      </dgm:prSet>
      <dgm:spPr/>
    </dgm:pt>
    <dgm:pt modelId="{C7EF26D4-8EEE-421E-ADD3-F1E5C3A8BCC3}" type="pres">
      <dgm:prSet presAssocID="{F7299CC6-3FAE-4CDE-A8A9-E8BFDCC84B74}" presName="accent_4" presStyleCnt="0"/>
      <dgm:spPr/>
    </dgm:pt>
    <dgm:pt modelId="{2D1F1A53-FD69-478C-8744-920375352818}" type="pres">
      <dgm:prSet presAssocID="{F7299CC6-3FAE-4CDE-A8A9-E8BFDCC84B74}" presName="accentRepeatNode" presStyleLbl="solidFgAcc1" presStyleIdx="3" presStyleCnt="5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</dgm:pt>
    <dgm:pt modelId="{BF6FD0AB-81F5-4CA6-B3E0-DB2B5B5646E0}" type="pres">
      <dgm:prSet presAssocID="{0C35D866-2C93-4EAB-80B1-F796F9CE01A4}" presName="text_5" presStyleLbl="node1" presStyleIdx="4" presStyleCnt="5">
        <dgm:presLayoutVars>
          <dgm:bulletEnabled val="1"/>
        </dgm:presLayoutVars>
      </dgm:prSet>
      <dgm:spPr/>
    </dgm:pt>
    <dgm:pt modelId="{02F9A1B8-1821-4798-9003-62E8498EF7DE}" type="pres">
      <dgm:prSet presAssocID="{0C35D866-2C93-4EAB-80B1-F796F9CE01A4}" presName="accent_5" presStyleCnt="0"/>
      <dgm:spPr/>
    </dgm:pt>
    <dgm:pt modelId="{FF0BA867-5FE8-4286-A077-9BD20ACA32A9}" type="pres">
      <dgm:prSet presAssocID="{0C35D866-2C93-4EAB-80B1-F796F9CE01A4}" presName="accentRepeatNode" presStyleLbl="solidFgAcc1" presStyleIdx="4" presStyleCnt="5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</dgm:pt>
  </dgm:ptLst>
  <dgm:cxnLst>
    <dgm:cxn modelId="{85E38604-89BB-4866-AF14-7BEFCE2CEC20}" srcId="{C440FFBB-1C54-4D9E-9023-02D96B42EAD0}" destId="{0C35D866-2C93-4EAB-80B1-F796F9CE01A4}" srcOrd="4" destOrd="0" parTransId="{23B076B4-E3C5-4569-A836-E30AD5B919CB}" sibTransId="{F11439A3-2B7B-4259-A872-5538220A0D54}"/>
    <dgm:cxn modelId="{A84AE717-667D-4218-B85B-02E721BA7F8F}" type="presOf" srcId="{0C35D866-2C93-4EAB-80B1-F796F9CE01A4}" destId="{BF6FD0AB-81F5-4CA6-B3E0-DB2B5B5646E0}" srcOrd="0" destOrd="0" presId="urn:microsoft.com/office/officeart/2008/layout/VerticalCurvedList"/>
    <dgm:cxn modelId="{7B4B271D-4DD3-4739-8D74-AAE32685D2C6}" srcId="{C440FFBB-1C54-4D9E-9023-02D96B42EAD0}" destId="{F7299CC6-3FAE-4CDE-A8A9-E8BFDCC84B74}" srcOrd="3" destOrd="0" parTransId="{AEDAB462-C5FF-48C4-A84F-D0CC776187D0}" sibTransId="{AFBD5936-C89C-46BE-818C-B2A9ABC76E3F}"/>
    <dgm:cxn modelId="{E13D9C3C-587C-455A-A0E7-0E113DB9D670}" srcId="{C440FFBB-1C54-4D9E-9023-02D96B42EAD0}" destId="{C6DF72CC-3C43-41D6-9341-16A8FD67D0BE}" srcOrd="0" destOrd="0" parTransId="{E6D064A6-2FDF-40EC-B84C-6FC5B565A6D5}" sibTransId="{7664F2C6-8200-468F-BA55-EA32DF752BB7}"/>
    <dgm:cxn modelId="{DF08316D-8DB6-4579-A65B-FA98FF25EE33}" type="presOf" srcId="{008B0BD4-26B5-486D-BAEB-131BBBA62039}" destId="{3C96D40F-422C-42D6-9A76-A26DBC7542F3}" srcOrd="0" destOrd="0" presId="urn:microsoft.com/office/officeart/2008/layout/VerticalCurvedList"/>
    <dgm:cxn modelId="{DD6F2074-DCE3-4BCB-8652-8C2B3997D86E}" srcId="{C440FFBB-1C54-4D9E-9023-02D96B42EAD0}" destId="{008B0BD4-26B5-486D-BAEB-131BBBA62039}" srcOrd="2" destOrd="0" parTransId="{3A11CD01-BE49-48C9-9609-F3110A2E81D9}" sibTransId="{B4C3DDBF-11B3-451D-A06B-EFE8CE969A78}"/>
    <dgm:cxn modelId="{F09BD698-284F-47F9-901B-FF67C37340E1}" type="presOf" srcId="{7664F2C6-8200-468F-BA55-EA32DF752BB7}" destId="{47ED7067-E407-4A43-ABD1-4B104CAB1AAC}" srcOrd="0" destOrd="0" presId="urn:microsoft.com/office/officeart/2008/layout/VerticalCurvedList"/>
    <dgm:cxn modelId="{7AEADAA7-704C-4E29-8D70-61CFEF3729CD}" type="presOf" srcId="{C440FFBB-1C54-4D9E-9023-02D96B42EAD0}" destId="{F2AF3CD0-0B02-4D2C-B5A3-FD83489D7F09}" srcOrd="0" destOrd="0" presId="urn:microsoft.com/office/officeart/2008/layout/VerticalCurvedList"/>
    <dgm:cxn modelId="{03A209B6-0107-4EF6-8121-8079BD6AE55A}" type="presOf" srcId="{9E90917A-A926-41F1-BC54-C47379D951BD}" destId="{AAAFB7DD-FF6E-488D-9C0B-3644930A444F}" srcOrd="0" destOrd="0" presId="urn:microsoft.com/office/officeart/2008/layout/VerticalCurvedList"/>
    <dgm:cxn modelId="{4990C8CB-99B8-4FE9-88D6-95471EA22821}" srcId="{C440FFBB-1C54-4D9E-9023-02D96B42EAD0}" destId="{9E90917A-A926-41F1-BC54-C47379D951BD}" srcOrd="1" destOrd="0" parTransId="{0C3BFBAF-77AE-4BF8-8E94-F9D2119ABCA7}" sibTransId="{F12CB349-70A0-410B-9415-BF8A75864EB5}"/>
    <dgm:cxn modelId="{822112E2-DBA7-4703-9E9F-8838625BA4E4}" type="presOf" srcId="{F7299CC6-3FAE-4CDE-A8A9-E8BFDCC84B74}" destId="{554797BA-3779-474C-AEBC-B43FF5C748EE}" srcOrd="0" destOrd="0" presId="urn:microsoft.com/office/officeart/2008/layout/VerticalCurvedList"/>
    <dgm:cxn modelId="{8CA2DEF3-AFEE-4DA8-9A71-7FF5F3345C23}" type="presOf" srcId="{C6DF72CC-3C43-41D6-9341-16A8FD67D0BE}" destId="{ECA4A6B3-12B5-4F25-AC66-2E0A9C51B08D}" srcOrd="0" destOrd="0" presId="urn:microsoft.com/office/officeart/2008/layout/VerticalCurvedList"/>
    <dgm:cxn modelId="{D9B200F6-F578-42F4-AF68-CDE1249B1603}" type="presParOf" srcId="{F2AF3CD0-0B02-4D2C-B5A3-FD83489D7F09}" destId="{757FE429-4E34-4651-B672-31EA083767B4}" srcOrd="0" destOrd="0" presId="urn:microsoft.com/office/officeart/2008/layout/VerticalCurvedList"/>
    <dgm:cxn modelId="{15FEEF1F-5E2C-425F-A8C7-6C4B6BD83862}" type="presParOf" srcId="{757FE429-4E34-4651-B672-31EA083767B4}" destId="{5E76AAEF-C60F-4E66-A685-217C8703E0E0}" srcOrd="0" destOrd="0" presId="urn:microsoft.com/office/officeart/2008/layout/VerticalCurvedList"/>
    <dgm:cxn modelId="{E8D05289-D44C-4098-89D6-2F01A2DD4DAC}" type="presParOf" srcId="{5E76AAEF-C60F-4E66-A685-217C8703E0E0}" destId="{76C3294B-006C-4061-AF3F-161808838F85}" srcOrd="0" destOrd="0" presId="urn:microsoft.com/office/officeart/2008/layout/VerticalCurvedList"/>
    <dgm:cxn modelId="{1C79686C-2546-436D-8C3A-32569D147C11}" type="presParOf" srcId="{5E76AAEF-C60F-4E66-A685-217C8703E0E0}" destId="{47ED7067-E407-4A43-ABD1-4B104CAB1AAC}" srcOrd="1" destOrd="0" presId="urn:microsoft.com/office/officeart/2008/layout/VerticalCurvedList"/>
    <dgm:cxn modelId="{36486DC6-D58F-4BC4-AAF2-9F611E7C0A73}" type="presParOf" srcId="{5E76AAEF-C60F-4E66-A685-217C8703E0E0}" destId="{3B97E9C3-F015-4610-AD6B-154EFABADDF1}" srcOrd="2" destOrd="0" presId="urn:microsoft.com/office/officeart/2008/layout/VerticalCurvedList"/>
    <dgm:cxn modelId="{E1328D61-6A82-46A8-8269-079831E50D80}" type="presParOf" srcId="{5E76AAEF-C60F-4E66-A685-217C8703E0E0}" destId="{8DEE7D54-3799-41EE-9170-1979498CE624}" srcOrd="3" destOrd="0" presId="urn:microsoft.com/office/officeart/2008/layout/VerticalCurvedList"/>
    <dgm:cxn modelId="{4F6DBE72-7FC2-49D8-934C-3238B97CAD2C}" type="presParOf" srcId="{757FE429-4E34-4651-B672-31EA083767B4}" destId="{ECA4A6B3-12B5-4F25-AC66-2E0A9C51B08D}" srcOrd="1" destOrd="0" presId="urn:microsoft.com/office/officeart/2008/layout/VerticalCurvedList"/>
    <dgm:cxn modelId="{DBADA0A6-F539-4617-859A-A948FD41C221}" type="presParOf" srcId="{757FE429-4E34-4651-B672-31EA083767B4}" destId="{839318BD-7CA4-497A-85ED-4EFDF569A250}" srcOrd="2" destOrd="0" presId="urn:microsoft.com/office/officeart/2008/layout/VerticalCurvedList"/>
    <dgm:cxn modelId="{BF2E9272-627A-4EC7-A50C-06F8B06AE6CA}" type="presParOf" srcId="{839318BD-7CA4-497A-85ED-4EFDF569A250}" destId="{8C6348B3-D7A5-4115-971F-432E6BAC9EAF}" srcOrd="0" destOrd="0" presId="urn:microsoft.com/office/officeart/2008/layout/VerticalCurvedList"/>
    <dgm:cxn modelId="{DD4EAA20-F93A-4BA1-AA9D-650C027713AA}" type="presParOf" srcId="{757FE429-4E34-4651-B672-31EA083767B4}" destId="{AAAFB7DD-FF6E-488D-9C0B-3644930A444F}" srcOrd="3" destOrd="0" presId="urn:microsoft.com/office/officeart/2008/layout/VerticalCurvedList"/>
    <dgm:cxn modelId="{3C3AD2C1-9D94-4AF6-A5B4-7AFC91C20A1C}" type="presParOf" srcId="{757FE429-4E34-4651-B672-31EA083767B4}" destId="{3896726A-B4F3-4B60-A333-1B015F7B5194}" srcOrd="4" destOrd="0" presId="urn:microsoft.com/office/officeart/2008/layout/VerticalCurvedList"/>
    <dgm:cxn modelId="{1BB13B9B-824E-4F9C-AEED-DBFC4CFE70CA}" type="presParOf" srcId="{3896726A-B4F3-4B60-A333-1B015F7B5194}" destId="{ED54B708-A910-40EE-96F4-A8F8AFE970B0}" srcOrd="0" destOrd="0" presId="urn:microsoft.com/office/officeart/2008/layout/VerticalCurvedList"/>
    <dgm:cxn modelId="{03E22CE3-3B1D-4D54-99C8-54F7F31AB3CA}" type="presParOf" srcId="{757FE429-4E34-4651-B672-31EA083767B4}" destId="{3C96D40F-422C-42D6-9A76-A26DBC7542F3}" srcOrd="5" destOrd="0" presId="urn:microsoft.com/office/officeart/2008/layout/VerticalCurvedList"/>
    <dgm:cxn modelId="{58E9B401-FA46-462A-B298-1E75FB828528}" type="presParOf" srcId="{757FE429-4E34-4651-B672-31EA083767B4}" destId="{48DB486E-4125-4CBE-87E2-23898CA519A8}" srcOrd="6" destOrd="0" presId="urn:microsoft.com/office/officeart/2008/layout/VerticalCurvedList"/>
    <dgm:cxn modelId="{9847ED7F-C2A6-4841-A418-9EDD8C2526EF}" type="presParOf" srcId="{48DB486E-4125-4CBE-87E2-23898CA519A8}" destId="{30098BA9-8D8B-4B28-B370-02D306E33727}" srcOrd="0" destOrd="0" presId="urn:microsoft.com/office/officeart/2008/layout/VerticalCurvedList"/>
    <dgm:cxn modelId="{5C3FEC70-5867-4138-8770-ABEA32861FFC}" type="presParOf" srcId="{757FE429-4E34-4651-B672-31EA083767B4}" destId="{554797BA-3779-474C-AEBC-B43FF5C748EE}" srcOrd="7" destOrd="0" presId="urn:microsoft.com/office/officeart/2008/layout/VerticalCurvedList"/>
    <dgm:cxn modelId="{32B2FB5D-2626-4D5E-B3BB-CEFE1DBCA8DA}" type="presParOf" srcId="{757FE429-4E34-4651-B672-31EA083767B4}" destId="{C7EF26D4-8EEE-421E-ADD3-F1E5C3A8BCC3}" srcOrd="8" destOrd="0" presId="urn:microsoft.com/office/officeart/2008/layout/VerticalCurvedList"/>
    <dgm:cxn modelId="{B162C589-813E-488E-A6C4-79C300E49483}" type="presParOf" srcId="{C7EF26D4-8EEE-421E-ADD3-F1E5C3A8BCC3}" destId="{2D1F1A53-FD69-478C-8744-920375352818}" srcOrd="0" destOrd="0" presId="urn:microsoft.com/office/officeart/2008/layout/VerticalCurvedList"/>
    <dgm:cxn modelId="{1FFC711F-484F-4EA4-B30B-BC345FF59533}" type="presParOf" srcId="{757FE429-4E34-4651-B672-31EA083767B4}" destId="{BF6FD0AB-81F5-4CA6-B3E0-DB2B5B5646E0}" srcOrd="9" destOrd="0" presId="urn:microsoft.com/office/officeart/2008/layout/VerticalCurvedList"/>
    <dgm:cxn modelId="{82656B73-60BE-4589-8233-EC3792F5647E}" type="presParOf" srcId="{757FE429-4E34-4651-B672-31EA083767B4}" destId="{02F9A1B8-1821-4798-9003-62E8498EF7DE}" srcOrd="10" destOrd="0" presId="urn:microsoft.com/office/officeart/2008/layout/VerticalCurvedList"/>
    <dgm:cxn modelId="{94FE2DFE-5C87-4E24-B695-D3D23145500F}" type="presParOf" srcId="{02F9A1B8-1821-4798-9003-62E8498EF7DE}" destId="{FF0BA867-5FE8-4286-A077-9BD20ACA32A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D7067-E407-4A43-ABD1-4B104CAB1AAC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4A6B3-12B5-4F25-AC66-2E0A9C51B08D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53780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Solving Complex Equation</a:t>
          </a:r>
          <a:endParaRPr lang="en-IN" sz="2400" kern="1200" dirty="0"/>
        </a:p>
      </dsp:txBody>
      <dsp:txXfrm>
        <a:off x="509717" y="338558"/>
        <a:ext cx="7541700" cy="677550"/>
      </dsp:txXfrm>
    </dsp:sp>
    <dsp:sp modelId="{8C6348B3-D7A5-4115-971F-432E6BAC9EAF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</dsp:sp>
    <dsp:sp modelId="{AAAFB7DD-FF6E-488D-9C0B-3644930A444F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53780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Trigonometry Problem</a:t>
          </a:r>
          <a:endParaRPr lang="en-IN" sz="2400" kern="1200" dirty="0"/>
        </a:p>
      </dsp:txBody>
      <dsp:txXfrm>
        <a:off x="995230" y="1354558"/>
        <a:ext cx="7056187" cy="677550"/>
      </dsp:txXfrm>
    </dsp:sp>
    <dsp:sp modelId="{ED54B708-A910-40EE-96F4-A8F8AFE970B0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</dsp:sp>
    <dsp:sp modelId="{3C96D40F-422C-42D6-9A76-A26DBC7542F3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53780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Scientific Computation</a:t>
          </a:r>
          <a:endParaRPr lang="en-IN" sz="2400" kern="1200" dirty="0"/>
        </a:p>
      </dsp:txBody>
      <dsp:txXfrm>
        <a:off x="1144243" y="2370558"/>
        <a:ext cx="6907174" cy="677550"/>
      </dsp:txXfrm>
    </dsp:sp>
    <dsp:sp modelId="{30098BA9-8D8B-4B28-B370-02D306E33727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</dsp:sp>
    <dsp:sp modelId="{554797BA-3779-474C-AEBC-B43FF5C748EE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53780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Exponential</a:t>
          </a:r>
          <a:endParaRPr lang="en-IN" sz="2400" kern="1200" dirty="0"/>
        </a:p>
      </dsp:txBody>
      <dsp:txXfrm>
        <a:off x="995230" y="3386558"/>
        <a:ext cx="7056187" cy="677550"/>
      </dsp:txXfrm>
    </dsp:sp>
    <dsp:sp modelId="{2D1F1A53-FD69-478C-8744-920375352818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</dsp:sp>
    <dsp:sp modelId="{BF6FD0AB-81F5-4CA6-B3E0-DB2B5B5646E0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53780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Standard Equation</a:t>
          </a:r>
          <a:endParaRPr lang="en-IN" sz="2400" kern="1200" dirty="0"/>
        </a:p>
      </dsp:txBody>
      <dsp:txXfrm>
        <a:off x="509717" y="4402558"/>
        <a:ext cx="7541700" cy="677550"/>
      </dsp:txXfrm>
    </dsp:sp>
    <dsp:sp modelId="{FF0BA867-5FE8-4286-A077-9BD20ACA32A9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29CE4-C62A-444D-9D07-3E41369A357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1A224-DF92-4471-91F7-D8289B3B7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72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2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29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241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6" y="2185521"/>
            <a:ext cx="533400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5334002" cy="2044898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2209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40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9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2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3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5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3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9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5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71" r:id="rId4"/>
    <p:sldLayoutId id="2147483672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0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CBBEBE89-EDA0-D45A-E165-6C0A4CF0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4" b="140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93102-C8C6-448D-6BAB-16045C38F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Calculator GUI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Application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1593B-6259-ECB9-CD76-96E5E6803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User Friendly way to Handel different calculation</a:t>
            </a:r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466E3-57FA-6A3B-11F1-E9D17ED5CF9D}"/>
              </a:ext>
            </a:extLst>
          </p:cNvPr>
          <p:cNvSpPr txBox="1"/>
          <p:nvPr/>
        </p:nvSpPr>
        <p:spPr>
          <a:xfrm>
            <a:off x="7172960" y="4795520"/>
            <a:ext cx="40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By : Darshika </a:t>
            </a:r>
            <a:r>
              <a:rPr lang="en-US" dirty="0" err="1">
                <a:solidFill>
                  <a:schemeClr val="bg1"/>
                </a:solidFill>
              </a:rPr>
              <a:t>Dudhat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Email – darshikadankhara@gmail.com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3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CBBEBE89-EDA0-D45A-E165-6C0A4CF0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4" b="140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E7045-C955-B28A-05EB-C81B7D4D758C}"/>
              </a:ext>
            </a:extLst>
          </p:cNvPr>
          <p:cNvSpPr txBox="1"/>
          <p:nvPr/>
        </p:nvSpPr>
        <p:spPr>
          <a:xfrm>
            <a:off x="589935" y="530942"/>
            <a:ext cx="727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Future Enhancement: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A5229141-70AD-B930-FD4F-5FE5864FA463}"/>
              </a:ext>
            </a:extLst>
          </p:cNvPr>
          <p:cNvSpPr/>
          <p:nvPr/>
        </p:nvSpPr>
        <p:spPr>
          <a:xfrm>
            <a:off x="2328625" y="1848465"/>
            <a:ext cx="2890683" cy="1651819"/>
          </a:xfrm>
          <a:prstGeom prst="flowChartOffpage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Possible </a:t>
            </a:r>
            <a:br>
              <a:rPr lang="en-US" sz="2400" dirty="0"/>
            </a:br>
            <a:r>
              <a:rPr lang="en-US" sz="2400" dirty="0"/>
              <a:t>Improvement</a:t>
            </a:r>
            <a:endParaRPr lang="en-IN" sz="2400" dirty="0"/>
          </a:p>
        </p:txBody>
      </p:sp>
      <p:sp>
        <p:nvSpPr>
          <p:cNvPr id="13" name="Flowchart: Off-page Connector 12">
            <a:extLst>
              <a:ext uri="{FF2B5EF4-FFF2-40B4-BE49-F238E27FC236}">
                <a16:creationId xmlns:a16="http://schemas.microsoft.com/office/drawing/2014/main" id="{1450D7DF-5508-D6E7-0368-9C5B9E7524E3}"/>
              </a:ext>
            </a:extLst>
          </p:cNvPr>
          <p:cNvSpPr/>
          <p:nvPr/>
        </p:nvSpPr>
        <p:spPr>
          <a:xfrm>
            <a:off x="6848168" y="1848465"/>
            <a:ext cx="2890683" cy="1651819"/>
          </a:xfrm>
          <a:prstGeom prst="flowChartOffpage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Next</a:t>
            </a:r>
          </a:p>
          <a:p>
            <a:pPr algn="ctr"/>
            <a:r>
              <a:rPr lang="en-US" sz="2400" dirty="0"/>
              <a:t>Step</a:t>
            </a:r>
            <a:endParaRPr lang="en-IN" sz="2400" dirty="0"/>
          </a:p>
        </p:txBody>
      </p:sp>
      <p:sp>
        <p:nvSpPr>
          <p:cNvPr id="15" name="Flowchart: Stored Data 14">
            <a:extLst>
              <a:ext uri="{FF2B5EF4-FFF2-40B4-BE49-F238E27FC236}">
                <a16:creationId xmlns:a16="http://schemas.microsoft.com/office/drawing/2014/main" id="{D44C949C-E4B0-A380-7F94-B36B623A2573}"/>
              </a:ext>
            </a:extLst>
          </p:cNvPr>
          <p:cNvSpPr/>
          <p:nvPr/>
        </p:nvSpPr>
        <p:spPr>
          <a:xfrm rot="16200000">
            <a:off x="6848168" y="3323302"/>
            <a:ext cx="2890683" cy="2890684"/>
          </a:xfrm>
          <a:prstGeom prst="flowChartOnlineStorag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Stored Data 15">
            <a:extLst>
              <a:ext uri="{FF2B5EF4-FFF2-40B4-BE49-F238E27FC236}">
                <a16:creationId xmlns:a16="http://schemas.microsoft.com/office/drawing/2014/main" id="{D6A422B7-11C2-D366-F8ED-77A67118EA46}"/>
              </a:ext>
            </a:extLst>
          </p:cNvPr>
          <p:cNvSpPr/>
          <p:nvPr/>
        </p:nvSpPr>
        <p:spPr>
          <a:xfrm rot="16200000">
            <a:off x="2329463" y="3446205"/>
            <a:ext cx="2890683" cy="2890684"/>
          </a:xfrm>
          <a:prstGeom prst="flowChartOnlineStorag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1FC93A-A9F9-669F-8E1B-4D9AC02678B1}"/>
              </a:ext>
            </a:extLst>
          </p:cNvPr>
          <p:cNvSpPr txBox="1"/>
          <p:nvPr/>
        </p:nvSpPr>
        <p:spPr>
          <a:xfrm>
            <a:off x="2453148" y="4109921"/>
            <a:ext cx="2694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Scientific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Trigonometry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Programming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Improve UI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80162A-CD6E-05D3-4D29-723F4BD65A44}"/>
              </a:ext>
            </a:extLst>
          </p:cNvPr>
          <p:cNvSpPr txBox="1"/>
          <p:nvPr/>
        </p:nvSpPr>
        <p:spPr>
          <a:xfrm>
            <a:off x="7005483" y="3942772"/>
            <a:ext cx="2576051" cy="1290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Better 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Adding Menu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Put better Symbols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53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CBBEBE89-EDA0-D45A-E165-6C0A4CF0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4" b="14046"/>
          <a:stretch/>
        </p:blipFill>
        <p:spPr>
          <a:xfrm>
            <a:off x="-1678" y="-3"/>
            <a:ext cx="1219197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E7045-C955-B28A-05EB-C81B7D4D758C}"/>
              </a:ext>
            </a:extLst>
          </p:cNvPr>
          <p:cNvSpPr txBox="1"/>
          <p:nvPr/>
        </p:nvSpPr>
        <p:spPr>
          <a:xfrm>
            <a:off x="589935" y="530942"/>
            <a:ext cx="727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Conclusion: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6E1C2B-DC8A-FEFA-216B-11324E9E7786}"/>
              </a:ext>
            </a:extLst>
          </p:cNvPr>
          <p:cNvSpPr txBox="1"/>
          <p:nvPr/>
        </p:nvSpPr>
        <p:spPr>
          <a:xfrm>
            <a:off x="508655" y="4295714"/>
            <a:ext cx="35199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Summary: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Basic and advanced Functionality perform by user.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03C038-D584-A27D-E822-0F9B3548EAED}"/>
              </a:ext>
            </a:extLst>
          </p:cNvPr>
          <p:cNvSpPr txBox="1"/>
          <p:nvPr/>
        </p:nvSpPr>
        <p:spPr>
          <a:xfrm>
            <a:off x="4024525" y="4153437"/>
            <a:ext cx="34216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Lesson Learned: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Improve Coding Skill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Better understanding of how to handle functionality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53BF60-A3C8-2EF0-9826-0EDBA5AE33A2}"/>
              </a:ext>
            </a:extLst>
          </p:cNvPr>
          <p:cNvSpPr txBox="1"/>
          <p:nvPr/>
        </p:nvSpPr>
        <p:spPr>
          <a:xfrm>
            <a:off x="7822888" y="4153437"/>
            <a:ext cx="36477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Acknowledgement: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Want to say Thank u to my mentor for provide better guidance.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6" name="Graphic 25" descr="Alarm clock with solid fill">
            <a:extLst>
              <a:ext uri="{FF2B5EF4-FFF2-40B4-BE49-F238E27FC236}">
                <a16:creationId xmlns:a16="http://schemas.microsoft.com/office/drawing/2014/main" id="{B948DD5A-FE06-E7FE-7456-309027AA1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287" y="3220758"/>
            <a:ext cx="914400" cy="914400"/>
          </a:xfrm>
          <a:prstGeom prst="rect">
            <a:avLst/>
          </a:prstGeom>
        </p:spPr>
      </p:pic>
      <p:pic>
        <p:nvPicPr>
          <p:cNvPr id="30" name="Graphic 29" descr="Cloud Computing with solid fill">
            <a:extLst>
              <a:ext uri="{FF2B5EF4-FFF2-40B4-BE49-F238E27FC236}">
                <a16:creationId xmlns:a16="http://schemas.microsoft.com/office/drawing/2014/main" id="{42E54106-6E1B-5584-0231-1EF0ECFDB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78531" y="3140358"/>
            <a:ext cx="914400" cy="914400"/>
          </a:xfrm>
          <a:prstGeom prst="rect">
            <a:avLst/>
          </a:prstGeom>
        </p:spPr>
      </p:pic>
      <p:pic>
        <p:nvPicPr>
          <p:cNvPr id="34" name="Graphic 33" descr="Brainstorm with solid fill">
            <a:extLst>
              <a:ext uri="{FF2B5EF4-FFF2-40B4-BE49-F238E27FC236}">
                <a16:creationId xmlns:a16="http://schemas.microsoft.com/office/drawing/2014/main" id="{08E1D6B8-5257-92D3-A9EC-C262FA3342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11948" y="3211496"/>
            <a:ext cx="914400" cy="914400"/>
          </a:xfrm>
          <a:prstGeom prst="rect">
            <a:avLst/>
          </a:prstGeom>
        </p:spPr>
      </p:pic>
      <p:pic>
        <p:nvPicPr>
          <p:cNvPr id="36" name="Picture 35" descr="Close up of pages of an open book in a bright studio">
            <a:extLst>
              <a:ext uri="{FF2B5EF4-FFF2-40B4-BE49-F238E27FC236}">
                <a16:creationId xmlns:a16="http://schemas.microsoft.com/office/drawing/2014/main" id="{707EBFF0-A1F5-2F82-7A5D-E115057C4B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5" y="1054163"/>
            <a:ext cx="10189825" cy="198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2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CBBEBE89-EDA0-D45A-E165-6C0A4CF0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4" b="140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93102-C8C6-448D-6BAB-16045C38F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2549" y="2673244"/>
            <a:ext cx="6904380" cy="151150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Thank u….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50E0F-A7A4-3B2B-61E8-B39792CEC3C5}"/>
              </a:ext>
            </a:extLst>
          </p:cNvPr>
          <p:cNvSpPr txBox="1"/>
          <p:nvPr/>
        </p:nvSpPr>
        <p:spPr>
          <a:xfrm>
            <a:off x="3048000" y="38608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 am Happy to answer all  your questions.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0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CBBEBE89-EDA0-D45A-E165-6C0A4CF0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4" b="140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93102-C8C6-448D-6BAB-16045C38F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240099"/>
            <a:ext cx="5029198" cy="19562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1593B-6259-ECB9-CD76-96E5E6803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592770"/>
            <a:ext cx="9554307" cy="245671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Goal</a:t>
            </a:r>
            <a:r>
              <a:rPr lang="en-US" dirty="0">
                <a:solidFill>
                  <a:srgbClr val="FFFFFF"/>
                </a:solidFill>
              </a:rPr>
              <a:t> – Calculator GUI is mainly used for user friendly approach to do mathematic calculation, which are effectively do users expressions.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Motivation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IN" dirty="0">
                <a:solidFill>
                  <a:srgbClr val="FFFFFF"/>
                </a:solidFill>
              </a:rPr>
              <a:t>To learn different libraries and modules , which help us in do better programming.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CBBEBE89-EDA0-D45A-E165-6C0A4CF0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4" b="140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93102-C8C6-448D-6BAB-16045C38F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185" y="728457"/>
            <a:ext cx="5029198" cy="19562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Technology Stack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D625DFC7-F48A-6213-6C27-B81BF57DCFAA}"/>
              </a:ext>
            </a:extLst>
          </p:cNvPr>
          <p:cNvSpPr/>
          <p:nvPr/>
        </p:nvSpPr>
        <p:spPr>
          <a:xfrm>
            <a:off x="1337185" y="3302460"/>
            <a:ext cx="2880851" cy="2231922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978F962-FBE3-B1B3-CAAD-351586F6B296}"/>
              </a:ext>
            </a:extLst>
          </p:cNvPr>
          <p:cNvSpPr/>
          <p:nvPr/>
        </p:nvSpPr>
        <p:spPr>
          <a:xfrm>
            <a:off x="1337186" y="2281084"/>
            <a:ext cx="2880852" cy="875773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Language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B3341E0-2FEF-39FC-DBF7-5004053F3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095" y="2281084"/>
            <a:ext cx="2921021" cy="875773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Libraries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77AB7D7C-4E43-FE21-F660-A5C1D740D913}"/>
              </a:ext>
            </a:extLst>
          </p:cNvPr>
          <p:cNvSpPr/>
          <p:nvPr/>
        </p:nvSpPr>
        <p:spPr>
          <a:xfrm>
            <a:off x="4349095" y="3302461"/>
            <a:ext cx="2880850" cy="2183350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Tkinter</a:t>
            </a:r>
            <a:b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sympy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D2DAD3EF-1EB3-FD4E-E9E9-54CA8F8B3F5A}"/>
              </a:ext>
            </a:extLst>
          </p:cNvPr>
          <p:cNvSpPr txBox="1">
            <a:spLocks/>
          </p:cNvSpPr>
          <p:nvPr/>
        </p:nvSpPr>
        <p:spPr>
          <a:xfrm>
            <a:off x="7383549" y="2281084"/>
            <a:ext cx="2921021" cy="875773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437C634-7F15-86AD-0A89-E3A0B4BF03C0}"/>
              </a:ext>
            </a:extLst>
          </p:cNvPr>
          <p:cNvSpPr/>
          <p:nvPr/>
        </p:nvSpPr>
        <p:spPr>
          <a:xfrm>
            <a:off x="7338106" y="3326746"/>
            <a:ext cx="2880850" cy="2183350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 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b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Hub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(Version Control)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098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CBBEBE89-EDA0-D45A-E165-6C0A4CF0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4" b="140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93102-C8C6-448D-6BAB-16045C38F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185" y="728457"/>
            <a:ext cx="5029198" cy="1956277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10" name="Picture 9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2A54CE48-969C-89C0-84EA-13B783FD2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77" y="1374009"/>
            <a:ext cx="6233700" cy="2949196"/>
          </a:xfrm>
          <a:prstGeom prst="rect">
            <a:avLst/>
          </a:prstGeom>
        </p:spPr>
      </p:pic>
      <p:pic>
        <p:nvPicPr>
          <p:cNvPr id="15" name="Picture 1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3C0C128C-54D3-F7BD-0B76-EBBBFB41C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247" y="1374009"/>
            <a:ext cx="3711262" cy="29491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217908-D226-99D2-9793-AFCA78E46E65}"/>
              </a:ext>
            </a:extLst>
          </p:cNvPr>
          <p:cNvSpPr txBox="1"/>
          <p:nvPr/>
        </p:nvSpPr>
        <p:spPr>
          <a:xfrm>
            <a:off x="513621" y="4575638"/>
            <a:ext cx="6096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function has validated the input the user pass,</a:t>
            </a:r>
            <a:r>
              <a:rPr lang="en-IN" sz="2000" dirty="0">
                <a:solidFill>
                  <a:schemeClr val="bg1"/>
                </a:solidFill>
              </a:rPr>
              <a:t> and deny the input if user type any invalid button like any character, or symbol except given in the calculator.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E7E4C-AF0A-66E7-4362-8C42C4B56251}"/>
              </a:ext>
            </a:extLst>
          </p:cNvPr>
          <p:cNvSpPr txBox="1"/>
          <p:nvPr/>
        </p:nvSpPr>
        <p:spPr>
          <a:xfrm>
            <a:off x="484079" y="394622"/>
            <a:ext cx="4173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Code Snippet: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F7D243-B100-C248-0AF7-7156DBBFAE24}"/>
              </a:ext>
            </a:extLst>
          </p:cNvPr>
          <p:cNvSpPr txBox="1"/>
          <p:nvPr/>
        </p:nvSpPr>
        <p:spPr>
          <a:xfrm>
            <a:off x="7123247" y="4573819"/>
            <a:ext cx="37112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function use sympy library.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It is more secure than eval() method.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It does not have access to the system, so it is more secure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26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CBBEBE89-EDA0-D45A-E165-6C0A4CF0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4" b="140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93102-C8C6-448D-6BAB-16045C38F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First look..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1593B-6259-ECB9-CD76-96E5E6803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Calculator made by </a:t>
            </a:r>
            <a:r>
              <a:rPr lang="en-US" dirty="0" err="1">
                <a:solidFill>
                  <a:srgbClr val="FFFFFF"/>
                </a:solidFill>
              </a:rPr>
              <a:t>tkinter</a:t>
            </a:r>
            <a:r>
              <a:rPr lang="en-US" dirty="0">
                <a:solidFill>
                  <a:srgbClr val="FFFFFF"/>
                </a:solidFill>
              </a:rPr>
              <a:t> library in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It includes sympy library for the </a:t>
            </a:r>
            <a:r>
              <a:rPr lang="en-US" dirty="0" err="1">
                <a:solidFill>
                  <a:srgbClr val="FFFFFF"/>
                </a:solidFill>
              </a:rPr>
              <a:t>evalution</a:t>
            </a:r>
            <a:r>
              <a:rPr lang="en-US" dirty="0">
                <a:solidFill>
                  <a:srgbClr val="FFFFFF"/>
                </a:solidFill>
              </a:rPr>
              <a:t> of the expression.</a:t>
            </a:r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7" name="Picture 6" descr="A screenshot of a calculator">
            <a:extLst>
              <a:ext uri="{FF2B5EF4-FFF2-40B4-BE49-F238E27FC236}">
                <a16:creationId xmlns:a16="http://schemas.microsoft.com/office/drawing/2014/main" id="{DAA77E82-388D-E8F8-CA03-CFBA57A5C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86" y="883917"/>
            <a:ext cx="3743000" cy="50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1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CBBEBE89-EDA0-D45A-E165-6C0A4CF0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4" b="14046"/>
          <a:stretch/>
        </p:blipFill>
        <p:spPr>
          <a:xfrm>
            <a:off x="452303" y="248270"/>
            <a:ext cx="12191979" cy="6857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93102-C8C6-448D-6BAB-16045C38F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5216011" cy="11587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Architecture: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81B2F0-595C-3BF1-7E8D-D544EA2AAFC5}"/>
              </a:ext>
            </a:extLst>
          </p:cNvPr>
          <p:cNvSpPr/>
          <p:nvPr/>
        </p:nvSpPr>
        <p:spPr>
          <a:xfrm>
            <a:off x="2376294" y="2333063"/>
            <a:ext cx="2399071" cy="12585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User Interface</a:t>
            </a:r>
            <a:br>
              <a:rPr lang="en-US" sz="2400" b="1" dirty="0">
                <a:ln/>
                <a:solidFill>
                  <a:schemeClr val="accent3"/>
                </a:solidFill>
              </a:rPr>
            </a:br>
            <a:r>
              <a:rPr lang="en-US" sz="2400" b="1" dirty="0">
                <a:ln/>
                <a:solidFill>
                  <a:schemeClr val="accent3"/>
                </a:solidFill>
              </a:rPr>
              <a:t>(UI)</a:t>
            </a:r>
            <a:endParaRPr lang="en-IN" sz="2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0D0685-075B-6675-17F3-86FF59A62874}"/>
              </a:ext>
            </a:extLst>
          </p:cNvPr>
          <p:cNvSpPr/>
          <p:nvPr/>
        </p:nvSpPr>
        <p:spPr>
          <a:xfrm>
            <a:off x="4906216" y="2606881"/>
            <a:ext cx="1273520" cy="35544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B4DD36D-7785-0739-91B6-2A5EDA7F4E88}"/>
              </a:ext>
            </a:extLst>
          </p:cNvPr>
          <p:cNvSpPr/>
          <p:nvPr/>
        </p:nvSpPr>
        <p:spPr>
          <a:xfrm>
            <a:off x="4906217" y="3107470"/>
            <a:ext cx="1273520" cy="361309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7414D4-FB5E-2951-30FF-18ACB7750E94}"/>
              </a:ext>
            </a:extLst>
          </p:cNvPr>
          <p:cNvSpPr/>
          <p:nvPr/>
        </p:nvSpPr>
        <p:spPr>
          <a:xfrm>
            <a:off x="6441438" y="2294113"/>
            <a:ext cx="2337093" cy="13364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Core </a:t>
            </a:r>
            <a:br>
              <a:rPr lang="en-US" sz="2400" b="1" dirty="0">
                <a:ln/>
                <a:solidFill>
                  <a:schemeClr val="accent3"/>
                </a:solidFill>
              </a:rPr>
            </a:br>
            <a:r>
              <a:rPr lang="en-US" sz="2400" b="1" dirty="0">
                <a:ln/>
                <a:solidFill>
                  <a:schemeClr val="accent3"/>
                </a:solidFill>
              </a:rPr>
              <a:t>Logic</a:t>
            </a:r>
            <a:endParaRPr lang="en-IN" sz="2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3C87006-5A84-1FB1-2B80-414A7993359E}"/>
              </a:ext>
            </a:extLst>
          </p:cNvPr>
          <p:cNvSpPr/>
          <p:nvPr/>
        </p:nvSpPr>
        <p:spPr>
          <a:xfrm>
            <a:off x="7415684" y="3788228"/>
            <a:ext cx="381837" cy="1189251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56C898-563B-D5D2-1B88-78112D0DBCFC}"/>
              </a:ext>
            </a:extLst>
          </p:cNvPr>
          <p:cNvSpPr/>
          <p:nvPr/>
        </p:nvSpPr>
        <p:spPr>
          <a:xfrm>
            <a:off x="6548292" y="5008171"/>
            <a:ext cx="2337093" cy="13364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Exception </a:t>
            </a:r>
            <a:br>
              <a:rPr lang="en-US" sz="2400" b="1" dirty="0">
                <a:ln/>
                <a:solidFill>
                  <a:schemeClr val="accent3"/>
                </a:solidFill>
              </a:rPr>
            </a:br>
            <a:r>
              <a:rPr lang="en-US" sz="2400" b="1" dirty="0">
                <a:ln/>
                <a:solidFill>
                  <a:schemeClr val="accent3"/>
                </a:solidFill>
              </a:rPr>
              <a:t>Handling</a:t>
            </a:r>
            <a:endParaRPr lang="en-IN" sz="2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0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CBBEBE89-EDA0-D45A-E165-6C0A4CF0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4" b="14046"/>
          <a:stretch/>
        </p:blipFill>
        <p:spPr>
          <a:xfrm>
            <a:off x="452303" y="248270"/>
            <a:ext cx="12191979" cy="6857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93102-C8C6-448D-6BAB-16045C38F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5216011" cy="11587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Implementation: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6B757-9555-8699-0979-5003B412B7BA}"/>
              </a:ext>
            </a:extLst>
          </p:cNvPr>
          <p:cNvSpPr txBox="1"/>
          <p:nvPr/>
        </p:nvSpPr>
        <p:spPr>
          <a:xfrm>
            <a:off x="1066801" y="1517057"/>
            <a:ext cx="3595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Using Python Programming:</a:t>
            </a:r>
            <a:endParaRPr lang="en-IN" sz="2000" u="sng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23352-42A0-FFFF-9FB8-F59385062E81}"/>
              </a:ext>
            </a:extLst>
          </p:cNvPr>
          <p:cNvSpPr txBox="1"/>
          <p:nvPr/>
        </p:nvSpPr>
        <p:spPr>
          <a:xfrm>
            <a:off x="1066801" y="1922440"/>
            <a:ext cx="923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Very Powerful Tool for programming, and UI based Implementation </a:t>
            </a:r>
          </a:p>
          <a:p>
            <a:r>
              <a:rPr lang="en-US" dirty="0">
                <a:solidFill>
                  <a:schemeClr val="bg1"/>
                </a:solidFill>
              </a:rPr>
              <a:t>Code is shown as per Vs Code.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3DE34-E3FA-1212-C562-368FBE5A0FBC}"/>
              </a:ext>
            </a:extLst>
          </p:cNvPr>
          <p:cNvSpPr txBox="1"/>
          <p:nvPr/>
        </p:nvSpPr>
        <p:spPr>
          <a:xfrm>
            <a:off x="1066801" y="2717244"/>
            <a:ext cx="3595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Challenges Faced:</a:t>
            </a:r>
            <a:endParaRPr lang="en-IN" sz="2000" u="sng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290B0-69E1-3F84-8959-22505EDFC35D}"/>
              </a:ext>
            </a:extLst>
          </p:cNvPr>
          <p:cNvSpPr txBox="1"/>
          <p:nvPr/>
        </p:nvSpPr>
        <p:spPr>
          <a:xfrm>
            <a:off x="1066801" y="3199054"/>
            <a:ext cx="7134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to validate the textbox that user can only input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Implementation of the brackets ().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3069FB-D311-2E9D-E351-76E3F1810A89}"/>
              </a:ext>
            </a:extLst>
          </p:cNvPr>
          <p:cNvSpPr txBox="1"/>
          <p:nvPr/>
        </p:nvSpPr>
        <p:spPr>
          <a:xfrm>
            <a:off x="1066801" y="4205553"/>
            <a:ext cx="310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Solution Implemented: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29D9BF-013B-E947-3C12-A8FECFC46C5D}"/>
              </a:ext>
            </a:extLst>
          </p:cNvPr>
          <p:cNvSpPr txBox="1"/>
          <p:nvPr/>
        </p:nvSpPr>
        <p:spPr>
          <a:xfrm>
            <a:off x="1066801" y="4833257"/>
            <a:ext cx="7134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Regular Expression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Error Handling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8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CBBEBE89-EDA0-D45A-E165-6C0A4CF0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4" b="14046"/>
          <a:stretch/>
        </p:blipFill>
        <p:spPr>
          <a:xfrm>
            <a:off x="452303" y="248270"/>
            <a:ext cx="12191979" cy="6857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93102-C8C6-448D-6BAB-16045C38F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5216011" cy="11587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Demonstration: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10" name="Picture 9" descr="A screenshot of a calculator&#10;&#10;Description automatically generated">
            <a:extLst>
              <a:ext uri="{FF2B5EF4-FFF2-40B4-BE49-F238E27FC236}">
                <a16:creationId xmlns:a16="http://schemas.microsoft.com/office/drawing/2014/main" id="{6B292AE2-F553-85A1-7E3A-DF8CA7622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65" y="1558443"/>
            <a:ext cx="3376394" cy="45424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3" name="Picture 12" descr="A screenshot of a calculator&#10;&#10;Description automatically generated">
            <a:extLst>
              <a:ext uri="{FF2B5EF4-FFF2-40B4-BE49-F238E27FC236}">
                <a16:creationId xmlns:a16="http://schemas.microsoft.com/office/drawing/2014/main" id="{CA399D10-6540-6014-5923-EC8AD901B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248" y="1530872"/>
            <a:ext cx="3397172" cy="4582231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A66A15B9-38A7-DF36-E2BC-CAED19A72478}"/>
              </a:ext>
            </a:extLst>
          </p:cNvPr>
          <p:cNvSpPr/>
          <p:nvPr/>
        </p:nvSpPr>
        <p:spPr>
          <a:xfrm>
            <a:off x="5536642" y="3429000"/>
            <a:ext cx="1768509" cy="801356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4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CBBEBE89-EDA0-D45A-E165-6C0A4CF0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4" b="14046"/>
          <a:stretch/>
        </p:blipFill>
        <p:spPr>
          <a:xfrm>
            <a:off x="452303" y="248270"/>
            <a:ext cx="12191979" cy="6857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93102-C8C6-448D-6BAB-16045C38F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5216011" cy="115872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Usage of Calculator :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CDA8A5E-59BE-83F7-0EA0-01A5E8BD1E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34821"/>
              </p:ext>
            </p:extLst>
          </p:nvPr>
        </p:nvGraphicFramePr>
        <p:xfrm>
          <a:off x="1102834" y="119106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14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DD04BEC-D758-4E57-AD86-54B02AACD800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350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Neue Haas Grotesk Text Pro</vt:lpstr>
      <vt:lpstr>Roboto</vt:lpstr>
      <vt:lpstr>SwellVTI</vt:lpstr>
      <vt:lpstr>Drift</vt:lpstr>
      <vt:lpstr>Calculator GUI  Application  </vt:lpstr>
      <vt:lpstr>Introduction  </vt:lpstr>
      <vt:lpstr>Technology Stack  </vt:lpstr>
      <vt:lpstr>  </vt:lpstr>
      <vt:lpstr>First look..  </vt:lpstr>
      <vt:lpstr>Architecture:  </vt:lpstr>
      <vt:lpstr>Implementation:  </vt:lpstr>
      <vt:lpstr>Demonstration:  </vt:lpstr>
      <vt:lpstr>Usage of Calculator :  </vt:lpstr>
      <vt:lpstr>PowerPoint Presentation</vt:lpstr>
      <vt:lpstr>PowerPoint Presentation</vt:lpstr>
      <vt:lpstr>Thank u….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Darshika Dankhara</dc:creator>
  <cp:lastModifiedBy>Darshika Dankhara</cp:lastModifiedBy>
  <cp:revision>25</cp:revision>
  <dcterms:created xsi:type="dcterms:W3CDTF">2024-08-03T05:36:02Z</dcterms:created>
  <dcterms:modified xsi:type="dcterms:W3CDTF">2024-09-02T15:31:44Z</dcterms:modified>
</cp:coreProperties>
</file>