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8" r:id="rId3"/>
    <p:sldId id="259" r:id="rId4"/>
    <p:sldId id="272" r:id="rId5"/>
    <p:sldId id="273" r:id="rId6"/>
    <p:sldId id="274" r:id="rId7"/>
    <p:sldId id="275" r:id="rId8"/>
    <p:sldId id="269" r:id="rId9"/>
    <p:sldId id="270" r:id="rId10"/>
  </p:sldIdLst>
  <p:sldSz cx="9144000" cy="5143500" type="screen16x9"/>
  <p:notesSz cx="6858000" cy="9144000"/>
  <p:embeddedFontLst>
    <p:embeddedFont>
      <p:font typeface="Comfortaa" panose="020B0604020202020204" charset="0"/>
      <p:regular r:id="rId12"/>
      <p:bold r:id="rId13"/>
    </p:embeddedFont>
    <p:embeddedFont>
      <p:font typeface="Lato" panose="020B0604020202020204" charset="0"/>
      <p:regular r:id="rId14"/>
      <p:bold r:id="rId15"/>
      <p:italic r:id="rId16"/>
      <p:boldItalic r:id="rId17"/>
    </p:embeddedFont>
    <p:embeddedFont>
      <p:font typeface="Montserrat"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523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7736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ca20629b0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ca20629b0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623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ca20629b0d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ca20629b0d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48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ca20629b0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ca20629b0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2664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ca5eda3b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ca5eda3b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4806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2097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891"/>
              <a:buNone/>
            </a:pPr>
            <a:r>
              <a:rPr lang="en-GB" sz="4580" dirty="0" smtClean="0">
                <a:latin typeface="Comfortaa"/>
                <a:ea typeface="Comfortaa"/>
                <a:cs typeface="Comfortaa"/>
                <a:sym typeface="Comfortaa"/>
              </a:rPr>
              <a:t>VOICE </a:t>
            </a:r>
            <a:r>
              <a:rPr lang="en-GB" sz="4580" dirty="0">
                <a:latin typeface="Comfortaa"/>
                <a:ea typeface="Comfortaa"/>
                <a:cs typeface="Comfortaa"/>
                <a:sym typeface="Comfortaa"/>
              </a:rPr>
              <a:t>ASSISTANT USING PYTHON</a:t>
            </a:r>
            <a:endParaRPr sz="4580" dirty="0">
              <a:latin typeface="Comfortaa"/>
              <a:ea typeface="Comfortaa"/>
              <a:cs typeface="Comfortaa"/>
              <a:sym typeface="Comfortaa"/>
            </a:endParaRPr>
          </a:p>
        </p:txBody>
      </p:sp>
      <p:sp>
        <p:nvSpPr>
          <p:cNvPr id="135" name="Google Shape;135;p13"/>
          <p:cNvSpPr txBox="1">
            <a:spLocks noGrp="1"/>
          </p:cNvSpPr>
          <p:nvPr>
            <p:ph type="subTitle" idx="1"/>
          </p:nvPr>
        </p:nvSpPr>
        <p:spPr>
          <a:xfrm>
            <a:off x="5083950" y="3924924"/>
            <a:ext cx="3470700" cy="86708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smtClean="0"/>
              <a:t>Rohan Ajmera, 1911002 – A1</a:t>
            </a:r>
          </a:p>
          <a:p>
            <a:pPr marL="0" lvl="0" indent="0" algn="l" rtl="0">
              <a:spcBef>
                <a:spcPts val="0"/>
              </a:spcBef>
              <a:spcAft>
                <a:spcPts val="0"/>
              </a:spcAft>
              <a:buNone/>
            </a:pPr>
            <a:r>
              <a:rPr lang="en-GB" dirty="0" err="1" smtClean="0"/>
              <a:t>Darshil</a:t>
            </a:r>
            <a:r>
              <a:rPr lang="en-GB" dirty="0" smtClean="0"/>
              <a:t> </a:t>
            </a:r>
            <a:r>
              <a:rPr lang="en-GB" dirty="0"/>
              <a:t>Mehta, 1911007 - </a:t>
            </a:r>
            <a:r>
              <a:rPr lang="en-GB" dirty="0" smtClean="0"/>
              <a:t>A1</a:t>
            </a:r>
          </a:p>
          <a:p>
            <a:pPr marL="0" lvl="0" indent="0" algn="l" rtl="0">
              <a:spcBef>
                <a:spcPts val="0"/>
              </a:spcBef>
              <a:spcAft>
                <a:spcPts val="0"/>
              </a:spcAft>
              <a:buNone/>
            </a:pPr>
            <a:r>
              <a:rPr lang="en-GB" dirty="0" err="1" smtClean="0"/>
              <a:t>Yash</a:t>
            </a:r>
            <a:r>
              <a:rPr lang="en-GB" dirty="0" smtClean="0"/>
              <a:t> </a:t>
            </a:r>
            <a:r>
              <a:rPr lang="en-GB" dirty="0" err="1" smtClean="0"/>
              <a:t>Dedhia</a:t>
            </a:r>
            <a:r>
              <a:rPr lang="en-GB" dirty="0" smtClean="0"/>
              <a:t>, 1911008 – A1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100" dirty="0"/>
              <a:t>INTRODUCTION</a:t>
            </a:r>
            <a:endParaRPr sz="4100" dirty="0"/>
          </a:p>
        </p:txBody>
      </p:sp>
      <p:sp>
        <p:nvSpPr>
          <p:cNvPr id="147" name="Google Shape;147;p15"/>
          <p:cNvSpPr txBox="1">
            <a:spLocks noGrp="1"/>
          </p:cNvSpPr>
          <p:nvPr>
            <p:ph type="body" idx="1"/>
          </p:nvPr>
        </p:nvSpPr>
        <p:spPr>
          <a:xfrm>
            <a:off x="1098750" y="1396100"/>
            <a:ext cx="7436400" cy="3211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AI has come into significance as in today’s world there as been a significant amount of propagation of Internet Of Things(IOT). IOT means the physical “things” that have some kind of software or a sensor that first interacts with the human and gets some kind of raw data and then it would connect to other devices on the “internet” and would exchange data with them and pass on the data to the human.</a:t>
            </a:r>
            <a:endParaRPr dirty="0"/>
          </a:p>
          <a:p>
            <a:pPr marL="0" lvl="0" indent="0" algn="l" rtl="0">
              <a:spcBef>
                <a:spcPts val="1200"/>
              </a:spcBef>
              <a:spcAft>
                <a:spcPts val="0"/>
              </a:spcAft>
              <a:buNone/>
            </a:pPr>
            <a:r>
              <a:rPr lang="en-GB" dirty="0"/>
              <a:t>Thus, the products are becoming more and more smarter day by day in terms of having a better connection with humans and similar devices/software's like themselves.</a:t>
            </a:r>
            <a:endParaRPr dirty="0"/>
          </a:p>
          <a:p>
            <a:pPr marL="0" lvl="0" indent="0" algn="l" rtl="0">
              <a:spcBef>
                <a:spcPts val="1200"/>
              </a:spcBef>
              <a:spcAft>
                <a:spcPts val="1200"/>
              </a:spcAft>
              <a:buNone/>
            </a:pPr>
            <a:r>
              <a:rPr lang="en-GB" dirty="0"/>
              <a:t>One of the interesting implementation of AI is the voice assistant.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body" idx="1"/>
          </p:nvPr>
        </p:nvSpPr>
        <p:spPr>
          <a:xfrm>
            <a:off x="1297500" y="557400"/>
            <a:ext cx="7038900" cy="40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Some famous examples of existing voice-assistant that are being already used by various systems are:</a:t>
            </a:r>
            <a:endParaRPr dirty="0"/>
          </a:p>
          <a:p>
            <a:pPr marL="457200" lvl="0" indent="-311150" algn="l" rtl="0">
              <a:spcBef>
                <a:spcPts val="1200"/>
              </a:spcBef>
              <a:spcAft>
                <a:spcPts val="0"/>
              </a:spcAft>
              <a:buSzPts val="1300"/>
              <a:buAutoNum type="arabicPeriod"/>
            </a:pPr>
            <a:r>
              <a:rPr lang="en-GB" dirty="0"/>
              <a:t>SIRI from Apple.</a:t>
            </a:r>
            <a:endParaRPr dirty="0"/>
          </a:p>
          <a:p>
            <a:pPr marL="457200" lvl="0" indent="-311150" algn="l" rtl="0">
              <a:spcBef>
                <a:spcPts val="0"/>
              </a:spcBef>
              <a:spcAft>
                <a:spcPts val="0"/>
              </a:spcAft>
              <a:buSzPts val="1300"/>
              <a:buAutoNum type="arabicPeriod"/>
            </a:pPr>
            <a:r>
              <a:rPr lang="en-GB" dirty="0"/>
              <a:t>ALEXA from Amazon (Amazon Echo).</a:t>
            </a:r>
            <a:endParaRPr dirty="0"/>
          </a:p>
          <a:p>
            <a:pPr marL="457200" lvl="0" indent="-311150" algn="l" rtl="0">
              <a:spcBef>
                <a:spcPts val="0"/>
              </a:spcBef>
              <a:spcAft>
                <a:spcPts val="0"/>
              </a:spcAft>
              <a:buSzPts val="1300"/>
              <a:buAutoNum type="arabicPeriod"/>
            </a:pPr>
            <a:r>
              <a:rPr lang="en-GB" dirty="0"/>
              <a:t>Cortana from Microsoft.</a:t>
            </a:r>
            <a:endParaRPr dirty="0"/>
          </a:p>
          <a:p>
            <a:pPr marL="457200" lvl="0" indent="-311150" algn="l" rtl="0">
              <a:spcBef>
                <a:spcPts val="0"/>
              </a:spcBef>
              <a:spcAft>
                <a:spcPts val="0"/>
              </a:spcAft>
              <a:buSzPts val="1300"/>
              <a:buAutoNum type="arabicPeriod"/>
            </a:pPr>
            <a:r>
              <a:rPr lang="en-GB" dirty="0"/>
              <a:t>Google from Google Assistant.</a:t>
            </a:r>
            <a:br>
              <a:rPr lang="en-GB" dirty="0"/>
            </a:br>
            <a:r>
              <a:rPr lang="en-GB" dirty="0"/>
              <a:t>and AVIA that was recently appeared in 2018.</a:t>
            </a:r>
            <a:endParaRPr dirty="0"/>
          </a:p>
          <a:p>
            <a:pPr marL="0" lvl="0" indent="0" algn="l" rtl="0">
              <a:spcBef>
                <a:spcPts val="1200"/>
              </a:spcBef>
              <a:spcAft>
                <a:spcPts val="1200"/>
              </a:spcAft>
              <a:buNone/>
            </a:pPr>
            <a:r>
              <a:rPr lang="en-GB" dirty="0" smtClean="0"/>
              <a:t>Earlier </a:t>
            </a:r>
            <a:r>
              <a:rPr lang="en-GB" dirty="0"/>
              <a:t>the humans had to adapt to the machines and learn and understand what the machine needs, but now the machines have started adapting the human nature and they react according to their habits, actions and behaviour. Thus, getting a step closer to be the humans personalized assistant.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DEFINITION</a:t>
            </a:r>
            <a:endParaRPr lang="en-US" dirty="0"/>
          </a:p>
        </p:txBody>
      </p:sp>
      <p:sp>
        <p:nvSpPr>
          <p:cNvPr id="3" name="Text Placeholder 2"/>
          <p:cNvSpPr>
            <a:spLocks noGrp="1"/>
          </p:cNvSpPr>
          <p:nvPr>
            <p:ph type="body" idx="1"/>
          </p:nvPr>
        </p:nvSpPr>
        <p:spPr>
          <a:xfrm>
            <a:off x="1297500" y="1307850"/>
            <a:ext cx="7038900" cy="2911200"/>
          </a:xfrm>
        </p:spPr>
        <p:txBody>
          <a:bodyPr>
            <a:noAutofit/>
          </a:bodyPr>
          <a:lstStyle/>
          <a:p>
            <a:pPr marL="146050" indent="0">
              <a:buNone/>
            </a:pPr>
            <a:r>
              <a:rPr lang="en-IN" sz="1400" dirty="0" smtClean="0"/>
              <a:t>Artificial Intelligence, which was deemed as impossible to implement in the earlier times, has now become a lifestyle. Earlier, humans had to adapt the way in which machines worked to understand machines in a better way. But, the progressing technology has given rise to AI by which machines can now perceive how humans think and perform activities. D</a:t>
            </a:r>
            <a:r>
              <a:rPr lang="en-US" sz="1400" dirty="0" err="1" smtClean="0"/>
              <a:t>ue</a:t>
            </a:r>
            <a:r>
              <a:rPr lang="en-US" sz="1400" dirty="0" smtClean="0"/>
              <a:t> </a:t>
            </a:r>
            <a:r>
              <a:rPr lang="en-US" sz="1400" dirty="0"/>
              <a:t>to the development and continuous updating technology in AI, the human and machine interaction has become very </a:t>
            </a:r>
            <a:r>
              <a:rPr lang="en-US" sz="1400" dirty="0" smtClean="0"/>
              <a:t>popular. </a:t>
            </a:r>
            <a:r>
              <a:rPr lang="en-IN" sz="1400" dirty="0" smtClean="0"/>
              <a:t>It has been created with the intent to help humans by making their day-to-day life easier and enjoyable. One way in which AI can help humans is by processing and implementing the commands that the humans give. Nowadays, it is easier to implement a simple AI using an easy to understand programming language known as Python(along with some modules). This project – Voice Assistant – will help us in achieving this goal as it will process our voice commands and perform them in just a fraction of seconds.</a:t>
            </a:r>
            <a:endParaRPr lang="en-US" sz="1400" dirty="0"/>
          </a:p>
        </p:txBody>
      </p:sp>
    </p:spTree>
    <p:extLst>
      <p:ext uri="{BB962C8B-B14F-4D97-AF65-F5344CB8AC3E}">
        <p14:creationId xmlns:p14="http://schemas.microsoft.com/office/powerpoint/2010/main" val="196788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THE PROJECT</a:t>
            </a:r>
            <a:endParaRPr lang="en-US" dirty="0"/>
          </a:p>
        </p:txBody>
      </p:sp>
      <p:sp>
        <p:nvSpPr>
          <p:cNvPr id="3" name="Text Placeholder 2"/>
          <p:cNvSpPr>
            <a:spLocks noGrp="1"/>
          </p:cNvSpPr>
          <p:nvPr>
            <p:ph type="body" idx="1"/>
          </p:nvPr>
        </p:nvSpPr>
        <p:spPr/>
        <p:txBody>
          <a:bodyPr/>
          <a:lstStyle/>
          <a:p>
            <a:pPr marL="146050" indent="0">
              <a:buNone/>
            </a:pPr>
            <a:r>
              <a:rPr lang="en-IN" sz="1400" dirty="0" smtClean="0"/>
              <a:t>The Scope of the project lies within our implementation as follows:</a:t>
            </a:r>
          </a:p>
          <a:p>
            <a:endParaRPr lang="en-IN" dirty="0"/>
          </a:p>
          <a:p>
            <a:r>
              <a:rPr lang="en-IN" dirty="0" smtClean="0"/>
              <a:t>General Search Engine using Voice commands</a:t>
            </a:r>
          </a:p>
          <a:p>
            <a:endParaRPr lang="en-IN" dirty="0"/>
          </a:p>
          <a:p>
            <a:r>
              <a:rPr lang="en-IN" dirty="0" smtClean="0"/>
              <a:t>API calls using Voice Commands – live Stock Market</a:t>
            </a:r>
          </a:p>
          <a:p>
            <a:endParaRPr lang="en-IN" dirty="0"/>
          </a:p>
          <a:p>
            <a:r>
              <a:rPr lang="en-IN" dirty="0" smtClean="0"/>
              <a:t>Daily helpful data – date, time, etc.</a:t>
            </a:r>
          </a:p>
          <a:p>
            <a:endParaRPr lang="en-IN" dirty="0"/>
          </a:p>
          <a:p>
            <a:r>
              <a:rPr lang="en-IN" dirty="0" smtClean="0"/>
              <a:t>Currency Convertor</a:t>
            </a:r>
          </a:p>
          <a:p>
            <a:endParaRPr lang="en-IN" dirty="0"/>
          </a:p>
          <a:p>
            <a:r>
              <a:rPr lang="en-IN" dirty="0" smtClean="0"/>
              <a:t>Implementation of Dictionary</a:t>
            </a:r>
          </a:p>
          <a:p>
            <a:endParaRPr lang="en-IN" dirty="0"/>
          </a:p>
          <a:p>
            <a:endParaRPr lang="en-US" dirty="0"/>
          </a:p>
        </p:txBody>
      </p:sp>
    </p:spTree>
    <p:extLst>
      <p:ext uri="{BB962C8B-B14F-4D97-AF65-F5344CB8AC3E}">
        <p14:creationId xmlns:p14="http://schemas.microsoft.com/office/powerpoint/2010/main" val="263231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FLOW DIAGRAM</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347" y="1072528"/>
            <a:ext cx="4611122" cy="3774478"/>
          </a:xfrm>
          <a:prstGeom prst="rect">
            <a:avLst/>
          </a:prstGeom>
        </p:spPr>
      </p:pic>
    </p:spTree>
    <p:extLst>
      <p:ext uri="{BB962C8B-B14F-4D97-AF65-F5344CB8AC3E}">
        <p14:creationId xmlns:p14="http://schemas.microsoft.com/office/powerpoint/2010/main" val="290669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PACKAGES AND API</a:t>
            </a:r>
            <a:endParaRPr lang="en-US" dirty="0"/>
          </a:p>
        </p:txBody>
      </p:sp>
      <p:sp>
        <p:nvSpPr>
          <p:cNvPr id="3" name="Text Placeholder 2"/>
          <p:cNvSpPr>
            <a:spLocks noGrp="1"/>
          </p:cNvSpPr>
          <p:nvPr>
            <p:ph type="body" idx="1"/>
          </p:nvPr>
        </p:nvSpPr>
        <p:spPr>
          <a:xfrm>
            <a:off x="1297500" y="1210033"/>
            <a:ext cx="7038900" cy="3474973"/>
          </a:xfrm>
        </p:spPr>
        <p:txBody>
          <a:bodyPr>
            <a:normAutofit/>
          </a:bodyPr>
          <a:lstStyle/>
          <a:p>
            <a:pPr marL="146050" indent="0">
              <a:buNone/>
            </a:pPr>
            <a:r>
              <a:rPr lang="en-IN" dirty="0" smtClean="0"/>
              <a:t>The Packages and API used in our project are:</a:t>
            </a:r>
          </a:p>
          <a:p>
            <a:r>
              <a:rPr lang="en-US" dirty="0" err="1"/>
              <a:t>speech_recognition</a:t>
            </a:r>
            <a:r>
              <a:rPr lang="en-US" dirty="0"/>
              <a:t> </a:t>
            </a:r>
            <a:endParaRPr lang="en-US" dirty="0" smtClean="0"/>
          </a:p>
          <a:p>
            <a:r>
              <a:rPr lang="en-US" dirty="0" smtClean="0"/>
              <a:t>google </a:t>
            </a:r>
            <a:r>
              <a:rPr lang="en-US" dirty="0"/>
              <a:t>text to speech (</a:t>
            </a:r>
            <a:r>
              <a:rPr lang="en-US" dirty="0" err="1"/>
              <a:t>gtts</a:t>
            </a:r>
            <a:r>
              <a:rPr lang="en-US" dirty="0"/>
              <a:t>) </a:t>
            </a:r>
            <a:endParaRPr lang="en-US" dirty="0" smtClean="0"/>
          </a:p>
          <a:p>
            <a:r>
              <a:rPr lang="en-US" dirty="0" err="1" smtClean="0"/>
              <a:t>playsound</a:t>
            </a:r>
            <a:r>
              <a:rPr lang="en-US" dirty="0" smtClean="0"/>
              <a:t> </a:t>
            </a:r>
          </a:p>
          <a:p>
            <a:r>
              <a:rPr lang="en-US" dirty="0" err="1" smtClean="0"/>
              <a:t>yfinance</a:t>
            </a:r>
            <a:r>
              <a:rPr lang="en-US" dirty="0" smtClean="0"/>
              <a:t> </a:t>
            </a:r>
          </a:p>
          <a:p>
            <a:r>
              <a:rPr lang="en-US" dirty="0" err="1" smtClean="0"/>
              <a:t>webbrowser</a:t>
            </a:r>
            <a:r>
              <a:rPr lang="en-US" dirty="0" smtClean="0"/>
              <a:t> </a:t>
            </a:r>
          </a:p>
          <a:p>
            <a:r>
              <a:rPr lang="en-US" dirty="0" err="1" smtClean="0"/>
              <a:t>os</a:t>
            </a:r>
            <a:r>
              <a:rPr lang="en-US" dirty="0" smtClean="0"/>
              <a:t> </a:t>
            </a:r>
          </a:p>
          <a:p>
            <a:r>
              <a:rPr lang="en-US" dirty="0" err="1" smtClean="0"/>
              <a:t>tkinter</a:t>
            </a:r>
            <a:r>
              <a:rPr lang="en-US" dirty="0" smtClean="0"/>
              <a:t> </a:t>
            </a:r>
          </a:p>
          <a:p>
            <a:r>
              <a:rPr lang="en-US" dirty="0" err="1" smtClean="0"/>
              <a:t>Pyaudio</a:t>
            </a:r>
            <a:endParaRPr lang="en-US" dirty="0" smtClean="0"/>
          </a:p>
          <a:p>
            <a:pPr marL="146050" indent="0">
              <a:buNone/>
            </a:pPr>
            <a:endParaRPr lang="en-IN" dirty="0" smtClean="0"/>
          </a:p>
          <a:p>
            <a:pPr marL="146050" indent="0">
              <a:buNone/>
            </a:pPr>
            <a:r>
              <a:rPr lang="en-IN" dirty="0" smtClean="0"/>
              <a:t>Difficulties</a:t>
            </a:r>
            <a:r>
              <a:rPr lang="en-IN" dirty="0"/>
              <a:t>:</a:t>
            </a:r>
          </a:p>
          <a:p>
            <a:r>
              <a:rPr lang="en-IN" dirty="0"/>
              <a:t>The </a:t>
            </a:r>
            <a:r>
              <a:rPr lang="en-IN" dirty="0" err="1"/>
              <a:t>pyaudio</a:t>
            </a:r>
            <a:r>
              <a:rPr lang="en-IN" dirty="0"/>
              <a:t> package was not being installed with basic pip install command so we had to download the package(wheel file) externally.</a:t>
            </a:r>
          </a:p>
          <a:p>
            <a:pPr marL="146050" indent="0">
              <a:buNone/>
            </a:pPr>
            <a:endParaRPr lang="en-US" dirty="0"/>
          </a:p>
          <a:p>
            <a:pPr marL="146050" indent="0">
              <a:buNone/>
            </a:pPr>
            <a:endParaRPr lang="en-US" dirty="0"/>
          </a:p>
        </p:txBody>
      </p:sp>
    </p:spTree>
    <p:extLst>
      <p:ext uri="{BB962C8B-B14F-4D97-AF65-F5344CB8AC3E}">
        <p14:creationId xmlns:p14="http://schemas.microsoft.com/office/powerpoint/2010/main" val="271218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4100" dirty="0"/>
              <a:t>CONCLUSION</a:t>
            </a:r>
            <a:endParaRPr sz="4100" dirty="0"/>
          </a:p>
        </p:txBody>
      </p:sp>
      <p:sp>
        <p:nvSpPr>
          <p:cNvPr id="206" name="Google Shape;206;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285750" indent="-285750">
              <a:spcBef>
                <a:spcPts val="1200"/>
              </a:spcBef>
              <a:spcAft>
                <a:spcPts val="1200"/>
              </a:spcAft>
            </a:pPr>
            <a:r>
              <a:rPr lang="en-IN" b="1" dirty="0" smtClean="0"/>
              <a:t>Thus this project helped us in understanding how python modules like google text to speech, </a:t>
            </a:r>
            <a:r>
              <a:rPr lang="en-IN" b="1" dirty="0" err="1" smtClean="0"/>
              <a:t>yfinance</a:t>
            </a:r>
            <a:r>
              <a:rPr lang="en-IN" b="1" dirty="0" smtClean="0"/>
              <a:t> and </a:t>
            </a:r>
            <a:r>
              <a:rPr lang="en-IN" b="1" dirty="0" err="1" smtClean="0"/>
              <a:t>tkinter</a:t>
            </a:r>
            <a:r>
              <a:rPr lang="en-IN" b="1" dirty="0" smtClean="0"/>
              <a:t> work in a better way.</a:t>
            </a:r>
          </a:p>
          <a:p>
            <a:pPr marL="285750" indent="-285750">
              <a:spcBef>
                <a:spcPts val="1200"/>
              </a:spcBef>
              <a:spcAft>
                <a:spcPts val="1200"/>
              </a:spcAft>
            </a:pPr>
            <a:r>
              <a:rPr lang="en-IN" b="1" dirty="0" smtClean="0"/>
              <a:t>Overall, this mini project was successful and we have a working voice assistant with us.</a:t>
            </a:r>
            <a:endParaRPr lang="en-US" b="1" dirty="0"/>
          </a:p>
          <a:p>
            <a:pPr marL="285750" indent="-285750">
              <a:spcBef>
                <a:spcPts val="1200"/>
              </a:spcBef>
              <a:spcAft>
                <a:spcPts val="1200"/>
              </a:spcAft>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1052550" y="2114700"/>
            <a:ext cx="7038900" cy="91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900" dirty="0"/>
              <a:t>THANKYOU!</a:t>
            </a:r>
            <a:endParaRPr sz="49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504</Words>
  <Application>Microsoft Office PowerPoint</Application>
  <PresentationFormat>On-screen Show (16:9)</PresentationFormat>
  <Paragraphs>46</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Comfortaa</vt:lpstr>
      <vt:lpstr>Lato</vt:lpstr>
      <vt:lpstr>Montserrat</vt:lpstr>
      <vt:lpstr>Arial</vt:lpstr>
      <vt:lpstr>Focus</vt:lpstr>
      <vt:lpstr>VOICE ASSISTANT USING PYTHON</vt:lpstr>
      <vt:lpstr>INTRODUCTION</vt:lpstr>
      <vt:lpstr>PowerPoint Presentation</vt:lpstr>
      <vt:lpstr>PROBLEM DEFINITION</vt:lpstr>
      <vt:lpstr>SCOPE OF THE PROJECT</vt:lpstr>
      <vt:lpstr>FLOW DIAGRAM</vt:lpstr>
      <vt:lpstr>PACKAGES AND API</vt:lpstr>
      <vt:lpstr>CONCLUSION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VOICE ASSISTANT USING PYTHON</dc:title>
  <dc:creator>ROHAN AJMERA</dc:creator>
  <cp:lastModifiedBy>ROHAN AJMERA</cp:lastModifiedBy>
  <cp:revision>16</cp:revision>
  <dcterms:modified xsi:type="dcterms:W3CDTF">2021-04-23T11:21:43Z</dcterms:modified>
</cp:coreProperties>
</file>