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1D8CA-7867-7421-B588-8E0235BA8B03}" v="4" dt="2023-08-01T09:08:57.244"/>
    <p1510:client id="{B49666F8-94C4-4B69-7B7C-DDE50A5EDC41}" v="32" dt="2023-08-02T05:38:36.549"/>
    <p1510:client id="{D5466C39-E127-B1D2-300F-4DDC420B9B6A}" v="1234" dt="2023-07-28T10:48:44.564"/>
    <p1510:client id="{DEBEAF28-F811-4A34-B435-C37407F70112}" v="26" dt="2023-07-28T04:44:1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27/09/2024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676" y="4967751"/>
            <a:ext cx="6211691" cy="263009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DARSHINI S</a:t>
            </a:r>
          </a:p>
        </p:txBody>
      </p:sp>
      <p:pic>
        <p:nvPicPr>
          <p:cNvPr id="4" name="Picture 4" descr="Kubernetes Logo and symbol, meaning, history, PNG, brand">
            <a:extLst>
              <a:ext uri="{FF2B5EF4-FFF2-40B4-BE49-F238E27FC236}">
                <a16:creationId xmlns:a16="http://schemas.microsoft.com/office/drawing/2014/main" id="{4D27C9CE-BD4B-58FC-F6A0-91870BCA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57" y="920824"/>
            <a:ext cx="4850731" cy="36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ABB33-170E-F5C0-4F2D-4ACA046B907D}"/>
              </a:ext>
            </a:extLst>
          </p:cNvPr>
          <p:cNvSpPr txBox="1"/>
          <p:nvPr/>
        </p:nvSpPr>
        <p:spPr>
          <a:xfrm>
            <a:off x="4546620" y="-92386"/>
            <a:ext cx="100037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u="sng" dirty="0"/>
              <a:t>ETCD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AFD5-1668-EAA9-CD0C-A2C6BFBEA686}"/>
              </a:ext>
            </a:extLst>
          </p:cNvPr>
          <p:cNvSpPr txBox="1"/>
          <p:nvPr/>
        </p:nvSpPr>
        <p:spPr>
          <a:xfrm>
            <a:off x="647027" y="1107943"/>
            <a:ext cx="760525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• Kubernetes uses </a:t>
            </a:r>
            <a:r>
              <a:rPr lang="en-IN" sz="4000" dirty="0" err="1"/>
              <a:t>etcd</a:t>
            </a:r>
            <a:r>
              <a:rPr lang="en-IN" sz="4000" dirty="0"/>
              <a:t> as a key-value database store. It stores the configuration of the Kubernetes cluster in </a:t>
            </a:r>
            <a:r>
              <a:rPr lang="en-IN" sz="4000" dirty="0" err="1"/>
              <a:t>etcd</a:t>
            </a:r>
            <a:r>
              <a:rPr lang="en-IN" sz="4000" dirty="0"/>
              <a:t>.</a:t>
            </a:r>
          </a:p>
          <a:p>
            <a:r>
              <a:rPr lang="en-IN" sz="4000" dirty="0"/>
              <a:t>• It stores all the secret and </a:t>
            </a:r>
            <a:r>
              <a:rPr lang="en-IN" sz="4000" dirty="0" err="1"/>
              <a:t>ConfigMap</a:t>
            </a:r>
            <a:r>
              <a:rPr lang="en-IN" sz="4000" dirty="0"/>
              <a:t> data inside </a:t>
            </a:r>
            <a:r>
              <a:rPr lang="en-IN" sz="4000" dirty="0" err="1"/>
              <a:t>etcd</a:t>
            </a:r>
            <a:r>
              <a:rPr lang="en-IN" sz="4000" dirty="0"/>
              <a:t> database.</a:t>
            </a:r>
          </a:p>
          <a:p>
            <a:r>
              <a:rPr lang="en-IN" sz="4000" dirty="0"/>
              <a:t>• Max limit is 1 mb to store secrets.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041D1-4D08-7B19-90FC-29755A4D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74" y="1577155"/>
            <a:ext cx="3385058" cy="37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0F3A6-3A9F-B9BA-59A7-B1461115AC49}"/>
              </a:ext>
            </a:extLst>
          </p:cNvPr>
          <p:cNvSpPr txBox="1"/>
          <p:nvPr/>
        </p:nvSpPr>
        <p:spPr>
          <a:xfrm>
            <a:off x="1436438" y="228925"/>
            <a:ext cx="100181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latin typeface="URW Bookman"/>
              </a:rPr>
              <a:t>ARCHITECTURE OF KUBERNETES</a:t>
            </a:r>
            <a:endParaRPr lang="en-US" sz="5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BACD1-6235-64A3-21F2-E519493F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354884"/>
            <a:ext cx="11277600" cy="5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2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7F026-9393-7E79-D105-4571B0DB4511}"/>
              </a:ext>
            </a:extLst>
          </p:cNvPr>
          <p:cNvSpPr txBox="1"/>
          <p:nvPr/>
        </p:nvSpPr>
        <p:spPr>
          <a:xfrm>
            <a:off x="1363251" y="199210"/>
            <a:ext cx="9975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latin typeface="URW Bookman"/>
              </a:rPr>
              <a:t>ARCHITECTURE OF KUBERNETES</a:t>
            </a:r>
            <a:endParaRPr lang="en-US" sz="5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02059-9E08-9172-F0F4-6AE8473F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122540"/>
            <a:ext cx="11363802" cy="54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4D6DD-FC3B-D917-B69D-1F44A392E327}"/>
              </a:ext>
            </a:extLst>
          </p:cNvPr>
          <p:cNvSpPr txBox="1"/>
          <p:nvPr/>
        </p:nvSpPr>
        <p:spPr>
          <a:xfrm>
            <a:off x="1388018" y="146331"/>
            <a:ext cx="9975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latin typeface="URW Bookman"/>
              </a:rPr>
              <a:t>ARCHITECTURE OF KUBERNETES</a:t>
            </a:r>
            <a:endParaRPr lang="en-US" sz="5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4B68C-6D40-D3A5-3E42-92ABF774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" y="1475085"/>
            <a:ext cx="11647309" cy="49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AA1C7-54FF-8354-068E-DB9F28186B94}"/>
              </a:ext>
            </a:extLst>
          </p:cNvPr>
          <p:cNvSpPr txBox="1"/>
          <p:nvPr/>
        </p:nvSpPr>
        <p:spPr>
          <a:xfrm>
            <a:off x="2095729" y="2742618"/>
            <a:ext cx="3756321" cy="7850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4400" b="1" cap="all" dirty="0">
                <a:latin typeface="Times New Roman"/>
                <a:cs typeface="Times New Roman"/>
              </a:rPr>
              <a:t>Thank you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5890B9-4C5A-4B6C-BEA3-423C62C6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511" y="978921"/>
            <a:ext cx="4610834" cy="4610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70830992-1B87-78AA-DD1C-6ED7CDC89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5" r="25788" b="-3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93E8A-085C-8E24-C55E-801F31E2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550" y="-310156"/>
            <a:ext cx="9212921" cy="2310581"/>
          </a:xfrm>
        </p:spPr>
        <p:txBody>
          <a:bodyPr>
            <a:normAutofit/>
          </a:bodyPr>
          <a:lstStyle/>
          <a:p>
            <a:r>
              <a:rPr lang="en-GB" b="1" u="sng" dirty="0">
                <a:latin typeface="Times New Roman"/>
                <a:cs typeface="Times New Roman"/>
              </a:rPr>
              <a:t>What is </a:t>
            </a:r>
            <a:r>
              <a:rPr lang="en-GB" b="1" u="sng" dirty="0" err="1">
                <a:latin typeface="Times New Roman"/>
                <a:cs typeface="Times New Roman"/>
              </a:rPr>
              <a:t>kubernetes</a:t>
            </a:r>
            <a:r>
              <a:rPr lang="en-GB" b="1" u="sng" dirty="0">
                <a:latin typeface="Times New Roman"/>
                <a:cs typeface="Times New Roman"/>
              </a:rPr>
              <a:t>?</a:t>
            </a:r>
            <a:r>
              <a:rPr lang="en-GB" b="1" u="sng" dirty="0">
                <a:latin typeface="Times New Roman"/>
                <a:ea typeface="+mj-lt"/>
                <a:cs typeface="+mj-lt"/>
              </a:rPr>
              <a:t> </a:t>
            </a:r>
            <a:endParaRPr lang="en-US" b="1" u="sng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C467-A3D6-B6D0-958B-9D5448CCEA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1515" y="1415405"/>
            <a:ext cx="7354626" cy="3717034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400" dirty="0">
                <a:latin typeface="URW Bookman"/>
                <a:ea typeface="+mn-lt"/>
                <a:cs typeface="+mn-lt"/>
              </a:rPr>
              <a:t> </a:t>
            </a:r>
            <a:r>
              <a:rPr lang="en-GB" sz="11200" dirty="0">
                <a:latin typeface="URW Bookman"/>
                <a:ea typeface="+mn-lt"/>
                <a:cs typeface="+mn-lt"/>
              </a:rPr>
              <a:t>• </a:t>
            </a:r>
            <a:r>
              <a:rPr lang="en-GB" sz="11200" dirty="0">
                <a:latin typeface="URW Bookman"/>
              </a:rPr>
              <a:t>Kubernetes is an open-source container or container management tool And it take cares the process of</a:t>
            </a:r>
            <a:r>
              <a:rPr lang="en-GB" sz="11200" dirty="0">
                <a:latin typeface="URW Bookman"/>
                <a:ea typeface="+mn-lt"/>
                <a:cs typeface="+mn-lt"/>
              </a:rPr>
              <a:t>
       • </a:t>
            </a:r>
            <a:r>
              <a:rPr lang="en-GB" sz="11200" dirty="0">
                <a:latin typeface="URW Bookman"/>
              </a:rPr>
              <a:t>deploying</a:t>
            </a:r>
            <a:r>
              <a:rPr lang="en-GB" sz="11200" dirty="0">
                <a:latin typeface="URW Bookman"/>
                <a:ea typeface="+mn-lt"/>
                <a:cs typeface="+mn-lt"/>
              </a:rPr>
              <a:t>
       • </a:t>
            </a:r>
            <a:r>
              <a:rPr lang="en-GB" sz="11200" dirty="0">
                <a:latin typeface="URW Bookman"/>
              </a:rPr>
              <a:t>scheduling</a:t>
            </a:r>
            <a:r>
              <a:rPr lang="en-GB" sz="11200" dirty="0">
                <a:latin typeface="URW Bookman"/>
                <a:ea typeface="+mn-lt"/>
                <a:cs typeface="+mn-lt"/>
              </a:rPr>
              <a:t>
       • </a:t>
            </a:r>
            <a:r>
              <a:rPr lang="en-GB" sz="11200" dirty="0" err="1">
                <a:latin typeface="URW Bookman"/>
              </a:rPr>
              <a:t>scalling</a:t>
            </a:r>
            <a:r>
              <a:rPr lang="en-GB" sz="11200" dirty="0">
                <a:latin typeface="URW Bookman"/>
                <a:ea typeface="+mn-lt"/>
                <a:cs typeface="+mn-lt"/>
              </a:rPr>
              <a:t>
       • </a:t>
            </a:r>
            <a:r>
              <a:rPr lang="en-GB" sz="11200" dirty="0">
                <a:latin typeface="URW Bookman"/>
              </a:rPr>
              <a:t>load balancing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1200" dirty="0">
                <a:latin typeface="URW Bookman"/>
                <a:ea typeface="+mn-lt"/>
                <a:cs typeface="+mn-lt"/>
              </a:rPr>
              <a:t> • Kubernetes is also called as k8s.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1200" dirty="0">
                <a:latin typeface="URW Bookman"/>
                <a:ea typeface="+mn-lt"/>
                <a:cs typeface="+mn-lt"/>
              </a:rPr>
              <a:t> • google -&gt; cloud native computing     foundation(CNCF)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1200" dirty="0">
                <a:latin typeface="URW Bookman"/>
                <a:ea typeface="+mn-lt"/>
                <a:cs typeface="+mn-lt"/>
              </a:rPr>
              <a:t> • Kubernetes is written in Golang.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1200" dirty="0">
              <a:latin typeface="URW Bookman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1200" dirty="0">
                <a:ea typeface="+mn-lt"/>
                <a:cs typeface="+mn-lt"/>
              </a:rPr>
              <a:t>
    </a:t>
            </a:r>
            <a:endParaRPr lang="en-GB" sz="11200" dirty="0"/>
          </a:p>
        </p:txBody>
      </p:sp>
    </p:spTree>
    <p:extLst>
      <p:ext uri="{BB962C8B-B14F-4D97-AF65-F5344CB8AC3E}">
        <p14:creationId xmlns:p14="http://schemas.microsoft.com/office/powerpoint/2010/main" val="121999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69DA8-7993-B3EC-9699-20CC8657C324}"/>
              </a:ext>
            </a:extLst>
          </p:cNvPr>
          <p:cNvSpPr txBox="1"/>
          <p:nvPr/>
        </p:nvSpPr>
        <p:spPr>
          <a:xfrm>
            <a:off x="884252" y="680745"/>
            <a:ext cx="111799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>
                <a:latin typeface="URW Bookman"/>
              </a:rPr>
              <a:t>WHY KUBERNETES CAME INTO PICTURE</a:t>
            </a:r>
            <a:endParaRPr lang="en-US" sz="48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0C635-B43C-00BF-C4FE-6D6C1F3D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45" y="1814467"/>
            <a:ext cx="5422717" cy="421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C472C-7046-5E5E-AE32-8585145B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1" y="1668707"/>
            <a:ext cx="4647247" cy="43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41244-5703-8EAA-8CA8-393DEE0EAA7F}"/>
              </a:ext>
            </a:extLst>
          </p:cNvPr>
          <p:cNvSpPr txBox="1"/>
          <p:nvPr/>
        </p:nvSpPr>
        <p:spPr>
          <a:xfrm>
            <a:off x="1476976" y="270129"/>
            <a:ext cx="100037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latin typeface="URW Bookman"/>
              </a:rPr>
              <a:t>COMPONENTS IN KUBERNETES</a:t>
            </a:r>
            <a:r>
              <a:rPr lang="en-US" sz="5400" b="1" u="sng" dirty="0"/>
              <a:t> </a:t>
            </a:r>
            <a:endParaRPr lang="en-US" sz="5400" u="sng" dirty="0">
              <a:latin typeface="Tw Cen MT" panose="020B06020201040206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9B7BC-3C81-5DE7-228D-8FD58202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1990774"/>
            <a:ext cx="10323870" cy="42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F6B2B-E43C-D15F-DF67-C23913CB8754}"/>
              </a:ext>
            </a:extLst>
          </p:cNvPr>
          <p:cNvSpPr txBox="1"/>
          <p:nvPr/>
        </p:nvSpPr>
        <p:spPr>
          <a:xfrm>
            <a:off x="1604975" y="147420"/>
            <a:ext cx="898204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u="sng" dirty="0">
                <a:latin typeface="URW Bookman"/>
              </a:rPr>
              <a:t>POD NODE AND CLUSTER</a:t>
            </a:r>
            <a:endParaRPr lang="en-US" sz="66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938EA-1731-7245-A572-F8AE6E7D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29" y="1521788"/>
            <a:ext cx="8430339" cy="47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044DC-70EC-5566-8A54-A423C68BF4D9}"/>
              </a:ext>
            </a:extLst>
          </p:cNvPr>
          <p:cNvSpPr txBox="1"/>
          <p:nvPr/>
        </p:nvSpPr>
        <p:spPr>
          <a:xfrm>
            <a:off x="1248604" y="539754"/>
            <a:ext cx="103436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latin typeface="URW Bookman"/>
              </a:rPr>
              <a:t>REPLICATION CONTROLLER/REPLICA SETS</a:t>
            </a:r>
            <a:endParaRPr lang="en-US" sz="4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F14A5-375E-5055-02F3-C953DB2F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6" y="1889391"/>
            <a:ext cx="10364128" cy="42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64ABB-E168-3A72-E0B4-D2EC55551A52}"/>
              </a:ext>
            </a:extLst>
          </p:cNvPr>
          <p:cNvSpPr txBox="1"/>
          <p:nvPr/>
        </p:nvSpPr>
        <p:spPr>
          <a:xfrm>
            <a:off x="4432151" y="54532"/>
            <a:ext cx="103371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u="sng" dirty="0">
                <a:latin typeface="URW Bookman"/>
              </a:rPr>
              <a:t>SERVICE</a:t>
            </a:r>
            <a:endParaRPr lang="en-US" sz="6000" b="1" u="sng" dirty="0">
              <a:latin typeface="Tw Cen MT" panose="020B06020201040206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83B43-F4D9-33AE-CE00-15EE497C5E2F}"/>
              </a:ext>
            </a:extLst>
          </p:cNvPr>
          <p:cNvSpPr txBox="1"/>
          <p:nvPr/>
        </p:nvSpPr>
        <p:spPr>
          <a:xfrm>
            <a:off x="1360098" y="3430438"/>
            <a:ext cx="101475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URW Bookman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5D220-287C-2987-7732-A040B8C9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263351"/>
            <a:ext cx="11370906" cy="5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86EA1-228B-8E7D-0948-664ADBDB5DD2}"/>
              </a:ext>
            </a:extLst>
          </p:cNvPr>
          <p:cNvSpPr txBox="1"/>
          <p:nvPr/>
        </p:nvSpPr>
        <p:spPr>
          <a:xfrm>
            <a:off x="3605934" y="176864"/>
            <a:ext cx="52161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u="sng" dirty="0">
                <a:latin typeface="URW Bookman"/>
              </a:rPr>
              <a:t>DEPLOYMENT</a:t>
            </a:r>
            <a:r>
              <a:rPr lang="en-US" sz="6000" b="1" dirty="0">
                <a:latin typeface="URW Bookman"/>
              </a:rPr>
              <a:t>`</a:t>
            </a:r>
            <a:endParaRPr 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D5E9C-F5B6-9436-B530-EEC2BE8BB391}"/>
              </a:ext>
            </a:extLst>
          </p:cNvPr>
          <p:cNvSpPr txBox="1"/>
          <p:nvPr/>
        </p:nvSpPr>
        <p:spPr>
          <a:xfrm>
            <a:off x="732307" y="1626731"/>
            <a:ext cx="71638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• Deployments are Kubernetes objects that are used for managing pods.</a:t>
            </a:r>
          </a:p>
          <a:p>
            <a:r>
              <a:rPr lang="en-IN" sz="3600" dirty="0"/>
              <a:t>• You can scale your application by increasing the number of running pods, or update the running application using deployment objects also configure number of CPU memory everything.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06E59-657B-2F9D-7E9C-3A7D8208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994" y="1785769"/>
            <a:ext cx="324582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DBC86-7E0B-8174-FB8E-F6860C2EB1C3}"/>
              </a:ext>
            </a:extLst>
          </p:cNvPr>
          <p:cNvSpPr txBox="1"/>
          <p:nvPr/>
        </p:nvSpPr>
        <p:spPr>
          <a:xfrm>
            <a:off x="1676215" y="198036"/>
            <a:ext cx="998938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u="sng" dirty="0">
                <a:latin typeface="URW Bookman"/>
              </a:rPr>
              <a:t>SECRETS AND CONFIG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50E58-03CC-DC40-02AD-B6347296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65" y="1213699"/>
            <a:ext cx="8190270" cy="5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97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237</TotalTime>
  <Words>194</Words>
  <Application>Microsoft Office PowerPoint</Application>
  <PresentationFormat>Widescreen</PresentationFormat>
  <Paragraphs>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URW Bookman</vt:lpstr>
      <vt:lpstr>Droplet</vt:lpstr>
      <vt:lpstr>DARSHINI S</vt:lpstr>
      <vt:lpstr>What is kubernetes?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darshini s</dc:creator>
  <cp:lastModifiedBy>darshini s</cp:lastModifiedBy>
  <cp:revision>19</cp:revision>
  <dcterms:created xsi:type="dcterms:W3CDTF">2023-07-28T04:41:13Z</dcterms:created>
  <dcterms:modified xsi:type="dcterms:W3CDTF">2024-09-27T05:23:29Z</dcterms:modified>
</cp:coreProperties>
</file>