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62" r:id="rId5"/>
    <p:sldId id="260" r:id="rId6"/>
    <p:sldId id="25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3/24/2023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9297" y="718456"/>
            <a:ext cx="10113405" cy="858203"/>
          </a:xfrm>
        </p:spPr>
        <p:txBody>
          <a:bodyPr/>
          <a:lstStyle/>
          <a:p>
            <a:r>
              <a:rPr lang="en-US" dirty="0"/>
              <a:t>Snack game</a:t>
            </a:r>
            <a:endParaRPr lang="en-IN" dirty="0"/>
          </a:p>
        </p:txBody>
      </p:sp>
      <p:sp>
        <p:nvSpPr>
          <p:cNvPr id="3" name="Subtitle 2"/>
          <p:cNvSpPr>
            <a:spLocks noGrp="1"/>
          </p:cNvSpPr>
          <p:nvPr>
            <p:ph type="subTitle" idx="1"/>
          </p:nvPr>
        </p:nvSpPr>
        <p:spPr>
          <a:xfrm>
            <a:off x="1439090" y="2011680"/>
            <a:ext cx="9313817" cy="3657600"/>
          </a:xfrm>
        </p:spPr>
        <p:txBody>
          <a:bodyPr>
            <a:noAutofit/>
          </a:bodyPr>
          <a:lstStyle/>
          <a:p>
            <a:pPr algn="l"/>
            <a:r>
              <a:rPr lang="en-US" sz="3200" b="1" dirty="0"/>
              <a:t>Name : Darshit Dandnayak</a:t>
            </a:r>
          </a:p>
          <a:p>
            <a:pPr algn="l"/>
            <a:r>
              <a:rPr lang="en-US" sz="3200" b="1" dirty="0"/>
              <a:t>Class :  B3</a:t>
            </a:r>
          </a:p>
          <a:p>
            <a:pPr algn="l"/>
            <a:r>
              <a:rPr lang="en-US" sz="3200" b="1" dirty="0"/>
              <a:t>Roll Number : 87</a:t>
            </a:r>
          </a:p>
          <a:p>
            <a:pPr algn="l"/>
            <a:r>
              <a:rPr lang="en-US" sz="3200" b="1" dirty="0"/>
              <a:t>Branch : CSE</a:t>
            </a:r>
          </a:p>
          <a:p>
            <a:pPr algn="l"/>
            <a:endParaRPr lang="en-IN" sz="3200" b="1" dirty="0"/>
          </a:p>
        </p:txBody>
      </p:sp>
      <p:sp>
        <p:nvSpPr>
          <p:cNvPr id="4" name="Minus 3"/>
          <p:cNvSpPr/>
          <p:nvPr/>
        </p:nvSpPr>
        <p:spPr>
          <a:xfrm>
            <a:off x="-112123" y="1359066"/>
            <a:ext cx="12416244" cy="35102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9EF7767E-5582-FB5B-8FA4-CF1A4728ED9E}"/>
              </a:ext>
            </a:extLst>
          </p:cNvPr>
          <p:cNvPicPr>
            <a:picLocks noChangeAspect="1"/>
          </p:cNvPicPr>
          <p:nvPr/>
        </p:nvPicPr>
        <p:blipFill>
          <a:blip r:embed="rId2"/>
          <a:stretch>
            <a:fillRect/>
          </a:stretch>
        </p:blipFill>
        <p:spPr>
          <a:xfrm>
            <a:off x="1439090" y="541333"/>
            <a:ext cx="968185" cy="974888"/>
          </a:xfrm>
          <a:prstGeom prst="rect">
            <a:avLst/>
          </a:prstGeom>
        </p:spPr>
      </p:pic>
      <p:pic>
        <p:nvPicPr>
          <p:cNvPr id="8" name="Picture 7">
            <a:extLst>
              <a:ext uri="{FF2B5EF4-FFF2-40B4-BE49-F238E27FC236}">
                <a16:creationId xmlns:a16="http://schemas.microsoft.com/office/drawing/2014/main" id="{E2F1B91E-B6F0-789B-1FF2-1C67B2214416}"/>
              </a:ext>
            </a:extLst>
          </p:cNvPr>
          <p:cNvPicPr>
            <a:picLocks noChangeAspect="1"/>
          </p:cNvPicPr>
          <p:nvPr/>
        </p:nvPicPr>
        <p:blipFill>
          <a:blip r:embed="rId2"/>
          <a:stretch>
            <a:fillRect/>
          </a:stretch>
        </p:blipFill>
        <p:spPr>
          <a:xfrm>
            <a:off x="9663224" y="701275"/>
            <a:ext cx="968186" cy="974889"/>
          </a:xfrm>
          <a:prstGeom prst="rect">
            <a:avLst/>
          </a:prstGeom>
        </p:spPr>
      </p:pic>
      <p:pic>
        <p:nvPicPr>
          <p:cNvPr id="10" name="Picture 9">
            <a:extLst>
              <a:ext uri="{FF2B5EF4-FFF2-40B4-BE49-F238E27FC236}">
                <a16:creationId xmlns:a16="http://schemas.microsoft.com/office/drawing/2014/main" id="{4342688E-0D27-79E7-6633-4155BC070509}"/>
              </a:ext>
            </a:extLst>
          </p:cNvPr>
          <p:cNvPicPr>
            <a:picLocks noChangeAspect="1"/>
          </p:cNvPicPr>
          <p:nvPr/>
        </p:nvPicPr>
        <p:blipFill>
          <a:blip r:embed="rId3"/>
          <a:stretch>
            <a:fillRect/>
          </a:stretch>
        </p:blipFill>
        <p:spPr>
          <a:xfrm>
            <a:off x="8952345" y="98612"/>
            <a:ext cx="3087194" cy="619844"/>
          </a:xfrm>
          <a:prstGeom prst="rect">
            <a:avLst/>
          </a:prstGeom>
        </p:spPr>
      </p:pic>
    </p:spTree>
    <p:extLst>
      <p:ext uri="{BB962C8B-B14F-4D97-AF65-F5344CB8AC3E}">
        <p14:creationId xmlns:p14="http://schemas.microsoft.com/office/powerpoint/2010/main" val="550281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794016"/>
            <a:ext cx="10353761" cy="670561"/>
          </a:xfrm>
        </p:spPr>
        <p:txBody>
          <a:bodyPr/>
          <a:lstStyle/>
          <a:p>
            <a:r>
              <a:rPr lang="en-US" dirty="0"/>
              <a:t>Overview about </a:t>
            </a:r>
            <a:r>
              <a:rPr lang="en-US" dirty="0" err="1"/>
              <a:t>snackgame</a:t>
            </a:r>
            <a:endParaRPr lang="en-IN" dirty="0"/>
          </a:p>
        </p:txBody>
      </p:sp>
      <p:sp>
        <p:nvSpPr>
          <p:cNvPr id="3" name="Content Placeholder 2"/>
          <p:cNvSpPr>
            <a:spLocks noGrp="1"/>
          </p:cNvSpPr>
          <p:nvPr>
            <p:ph idx="1"/>
          </p:nvPr>
        </p:nvSpPr>
        <p:spPr>
          <a:xfrm>
            <a:off x="913794" y="1763486"/>
            <a:ext cx="10353761" cy="4911091"/>
          </a:xfrm>
        </p:spPr>
        <p:txBody>
          <a:bodyPr>
            <a:noAutofit/>
          </a:bodyPr>
          <a:lstStyle/>
          <a:p>
            <a:pPr marL="0" indent="0">
              <a:buNone/>
            </a:pPr>
            <a:endParaRPr lang="en-IN" sz="2400" dirty="0">
              <a:effectLst/>
            </a:endParaRPr>
          </a:p>
          <a:p>
            <a:r>
              <a:rPr lang="en-IN" sz="2400" dirty="0">
                <a:effectLst/>
              </a:rPr>
              <a:t>The Snake game in Python is controlled with the four direction buttons on our keyboard concerning the direction in which the snake runs with the clear goal of eating maximum food and eventually scoring maximum points until the snake strikes the wall or itself.</a:t>
            </a:r>
          </a:p>
          <a:p>
            <a:r>
              <a:rPr lang="en-IN" sz="2400" dirty="0">
                <a:effectLst/>
              </a:rPr>
              <a:t>The Snake game in Python has a clear objective of catching the maximum number of fruits without hitting the cross border or the wall as they say. </a:t>
            </a:r>
            <a:endParaRPr lang="en-IN" sz="2400" dirty="0"/>
          </a:p>
          <a:p>
            <a:endParaRPr lang="en-IN" sz="2400" dirty="0"/>
          </a:p>
        </p:txBody>
      </p:sp>
      <p:sp>
        <p:nvSpPr>
          <p:cNvPr id="4" name="Minus 3"/>
          <p:cNvSpPr/>
          <p:nvPr/>
        </p:nvSpPr>
        <p:spPr>
          <a:xfrm>
            <a:off x="1442835" y="1236073"/>
            <a:ext cx="9295680" cy="349431"/>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77F63F20-0C08-2E90-C741-98089AA1365B}"/>
              </a:ext>
            </a:extLst>
          </p:cNvPr>
          <p:cNvPicPr>
            <a:picLocks noChangeAspect="1"/>
          </p:cNvPicPr>
          <p:nvPr/>
        </p:nvPicPr>
        <p:blipFill>
          <a:blip r:embed="rId2"/>
          <a:stretch>
            <a:fillRect/>
          </a:stretch>
        </p:blipFill>
        <p:spPr>
          <a:xfrm>
            <a:off x="8749136" y="80682"/>
            <a:ext cx="3442863" cy="788895"/>
          </a:xfrm>
          <a:prstGeom prst="rect">
            <a:avLst/>
          </a:prstGeom>
        </p:spPr>
      </p:pic>
    </p:spTree>
    <p:extLst>
      <p:ext uri="{BB962C8B-B14F-4D97-AF65-F5344CB8AC3E}">
        <p14:creationId xmlns:p14="http://schemas.microsoft.com/office/powerpoint/2010/main" val="337530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522514"/>
            <a:ext cx="10353761" cy="603510"/>
          </a:xfrm>
        </p:spPr>
        <p:txBody>
          <a:bodyPr/>
          <a:lstStyle/>
          <a:p>
            <a:r>
              <a:rPr lang="en-US" dirty="0"/>
              <a:t>Concepts </a:t>
            </a:r>
            <a:endParaRPr lang="en-IN" dirty="0"/>
          </a:p>
        </p:txBody>
      </p:sp>
      <p:sp>
        <p:nvSpPr>
          <p:cNvPr id="3" name="Content Placeholder 2"/>
          <p:cNvSpPr>
            <a:spLocks noGrp="1"/>
          </p:cNvSpPr>
          <p:nvPr>
            <p:ph idx="1"/>
          </p:nvPr>
        </p:nvSpPr>
        <p:spPr>
          <a:xfrm>
            <a:off x="913795" y="1572125"/>
            <a:ext cx="10353761" cy="4219075"/>
          </a:xfrm>
        </p:spPr>
        <p:txBody>
          <a:bodyPr>
            <a:normAutofit/>
          </a:bodyPr>
          <a:lstStyle/>
          <a:p>
            <a:r>
              <a:rPr lang="en-US" sz="2400" dirty="0"/>
              <a:t> In this game, we use mainly three module :</a:t>
            </a:r>
          </a:p>
          <a:p>
            <a:r>
              <a:rPr lang="en-US" sz="2400" dirty="0"/>
              <a:t>  </a:t>
            </a:r>
            <a:r>
              <a:rPr lang="en-US" sz="2400" dirty="0" err="1"/>
              <a:t>os</a:t>
            </a:r>
            <a:r>
              <a:rPr lang="en-US" sz="2400" dirty="0"/>
              <a:t> module =&gt;for creating the ‘</a:t>
            </a:r>
            <a:r>
              <a:rPr lang="en-US" sz="2400" dirty="0" err="1"/>
              <a:t>highscore</a:t>
            </a:r>
            <a:r>
              <a:rPr lang="en-US" sz="2400" dirty="0"/>
              <a:t> .txt’ file ,  </a:t>
            </a:r>
          </a:p>
          <a:p>
            <a:r>
              <a:rPr lang="en-US" sz="2400" dirty="0"/>
              <a:t>random module =&gt;food at random place over the display, and </a:t>
            </a:r>
          </a:p>
          <a:p>
            <a:r>
              <a:rPr lang="en-US" sz="2400" dirty="0" err="1"/>
              <a:t>Pygame.events</a:t>
            </a:r>
            <a:r>
              <a:rPr lang="en-US" sz="2400" dirty="0"/>
              <a:t> =&gt;to </a:t>
            </a:r>
            <a:r>
              <a:rPr lang="en-US" sz="2400" dirty="0" err="1"/>
              <a:t>hadle</a:t>
            </a:r>
            <a:r>
              <a:rPr lang="en-US" sz="2400" dirty="0"/>
              <a:t> the events!</a:t>
            </a:r>
          </a:p>
        </p:txBody>
      </p:sp>
      <p:sp>
        <p:nvSpPr>
          <p:cNvPr id="4" name="Minus 3"/>
          <p:cNvSpPr/>
          <p:nvPr/>
        </p:nvSpPr>
        <p:spPr>
          <a:xfrm>
            <a:off x="4621104" y="968615"/>
            <a:ext cx="2939143" cy="314817"/>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E6A4E389-540C-67DC-0322-7A607B676B2A}"/>
              </a:ext>
            </a:extLst>
          </p:cNvPr>
          <p:cNvPicPr>
            <a:picLocks noChangeAspect="1"/>
          </p:cNvPicPr>
          <p:nvPr/>
        </p:nvPicPr>
        <p:blipFill>
          <a:blip r:embed="rId2"/>
          <a:stretch>
            <a:fillRect/>
          </a:stretch>
        </p:blipFill>
        <p:spPr>
          <a:xfrm>
            <a:off x="8749136" y="80682"/>
            <a:ext cx="3442863" cy="788895"/>
          </a:xfrm>
          <a:prstGeom prst="rect">
            <a:avLst/>
          </a:prstGeom>
        </p:spPr>
      </p:pic>
    </p:spTree>
    <p:extLst>
      <p:ext uri="{BB962C8B-B14F-4D97-AF65-F5344CB8AC3E}">
        <p14:creationId xmlns:p14="http://schemas.microsoft.com/office/powerpoint/2010/main" val="2135050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12D11-40A0-432B-0869-8C3D8CDAACB5}"/>
              </a:ext>
            </a:extLst>
          </p:cNvPr>
          <p:cNvSpPr>
            <a:spLocks noGrp="1"/>
          </p:cNvSpPr>
          <p:nvPr>
            <p:ph type="title"/>
          </p:nvPr>
        </p:nvSpPr>
        <p:spPr/>
        <p:txBody>
          <a:bodyPr>
            <a:normAutofit/>
          </a:bodyPr>
          <a:lstStyle/>
          <a:p>
            <a:r>
              <a:rPr lang="en-US" dirty="0"/>
              <a:t>Concepts </a:t>
            </a:r>
            <a:endParaRPr lang="en-IN" dirty="0"/>
          </a:p>
        </p:txBody>
      </p:sp>
      <p:sp>
        <p:nvSpPr>
          <p:cNvPr id="3" name="Content Placeholder 2">
            <a:extLst>
              <a:ext uri="{FF2B5EF4-FFF2-40B4-BE49-F238E27FC236}">
                <a16:creationId xmlns:a16="http://schemas.microsoft.com/office/drawing/2014/main" id="{3A2383FA-7B69-39E6-7B1C-553ACA263F4A}"/>
              </a:ext>
            </a:extLst>
          </p:cNvPr>
          <p:cNvSpPr>
            <a:spLocks noGrp="1"/>
          </p:cNvSpPr>
          <p:nvPr>
            <p:ph idx="1"/>
          </p:nvPr>
        </p:nvSpPr>
        <p:spPr/>
        <p:txBody>
          <a:bodyPr/>
          <a:lstStyle/>
          <a:p>
            <a:r>
              <a:rPr lang="en-US" sz="2000" dirty="0"/>
              <a:t>Here,  We mainly use some basic python concepts like list!</a:t>
            </a:r>
          </a:p>
          <a:p>
            <a:r>
              <a:rPr lang="en-US" sz="2000" dirty="0"/>
              <a:t>Whenever, the snake is eating fruit, we add one extra pixel (or you can say rectangle) to it with the help of list!</a:t>
            </a:r>
          </a:p>
          <a:p>
            <a:r>
              <a:rPr lang="en-US" sz="2000" dirty="0"/>
              <a:t>For collision detection, we just simply check that whether the </a:t>
            </a:r>
            <a:r>
              <a:rPr lang="en-US" sz="2000" dirty="0" err="1"/>
              <a:t>snake_list</a:t>
            </a:r>
            <a:r>
              <a:rPr lang="en-US" sz="2000" dirty="0"/>
              <a:t> have and co-ordinates which are already in the list or not!</a:t>
            </a:r>
          </a:p>
          <a:p>
            <a:endParaRPr lang="en-IN" dirty="0"/>
          </a:p>
        </p:txBody>
      </p:sp>
      <p:pic>
        <p:nvPicPr>
          <p:cNvPr id="5" name="Picture 4">
            <a:extLst>
              <a:ext uri="{FF2B5EF4-FFF2-40B4-BE49-F238E27FC236}">
                <a16:creationId xmlns:a16="http://schemas.microsoft.com/office/drawing/2014/main" id="{F0D7DEEA-4B26-93C9-C8AA-DDE844D32169}"/>
              </a:ext>
            </a:extLst>
          </p:cNvPr>
          <p:cNvPicPr>
            <a:picLocks noChangeAspect="1"/>
          </p:cNvPicPr>
          <p:nvPr/>
        </p:nvPicPr>
        <p:blipFill>
          <a:blip r:embed="rId2"/>
          <a:stretch>
            <a:fillRect/>
          </a:stretch>
        </p:blipFill>
        <p:spPr>
          <a:xfrm>
            <a:off x="8740588" y="0"/>
            <a:ext cx="3343835" cy="887774"/>
          </a:xfrm>
          <a:prstGeom prst="rect">
            <a:avLst/>
          </a:prstGeom>
        </p:spPr>
      </p:pic>
    </p:spTree>
    <p:extLst>
      <p:ext uri="{BB962C8B-B14F-4D97-AF65-F5344CB8AC3E}">
        <p14:creationId xmlns:p14="http://schemas.microsoft.com/office/powerpoint/2010/main" val="47998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Workings</a:t>
            </a:r>
            <a:endParaRPr lang="en-IN" dirty="0"/>
          </a:p>
        </p:txBody>
      </p:sp>
      <p:sp>
        <p:nvSpPr>
          <p:cNvPr id="3" name="Content Placeholder 2"/>
          <p:cNvSpPr>
            <a:spLocks noGrp="1"/>
          </p:cNvSpPr>
          <p:nvPr>
            <p:ph idx="1"/>
          </p:nvPr>
        </p:nvSpPr>
        <p:spPr>
          <a:xfrm>
            <a:off x="913795" y="1828800"/>
            <a:ext cx="9836936" cy="4519749"/>
          </a:xfrm>
        </p:spPr>
        <p:txBody>
          <a:bodyPr>
            <a:normAutofit/>
          </a:bodyPr>
          <a:lstStyle/>
          <a:p>
            <a:r>
              <a:rPr lang="en-US" sz="2400" dirty="0"/>
              <a:t>Controls :</a:t>
            </a:r>
          </a:p>
          <a:p>
            <a:r>
              <a:rPr lang="en-US" sz="2400" dirty="0"/>
              <a:t>Up </a:t>
            </a:r>
            <a:r>
              <a:rPr lang="en-US" sz="2400" dirty="0" err="1"/>
              <a:t>arrowkey</a:t>
            </a:r>
            <a:r>
              <a:rPr lang="en-US" sz="2400" dirty="0"/>
              <a:t> =&gt; for going in upper direction</a:t>
            </a:r>
          </a:p>
          <a:p>
            <a:r>
              <a:rPr lang="en-US" sz="2400" dirty="0"/>
              <a:t>Down </a:t>
            </a:r>
            <a:r>
              <a:rPr lang="en-US" sz="2400" dirty="0" err="1"/>
              <a:t>arrowkey</a:t>
            </a:r>
            <a:r>
              <a:rPr lang="en-US" sz="2400" dirty="0"/>
              <a:t> =&gt; for going in down direction</a:t>
            </a:r>
            <a:endParaRPr lang="en-IN" sz="2400" dirty="0"/>
          </a:p>
          <a:p>
            <a:r>
              <a:rPr lang="en-US" sz="2400" dirty="0"/>
              <a:t>Left </a:t>
            </a:r>
            <a:r>
              <a:rPr lang="en-US" sz="2400" dirty="0" err="1"/>
              <a:t>arrowkey</a:t>
            </a:r>
            <a:r>
              <a:rPr lang="en-US" sz="2400" dirty="0"/>
              <a:t> =&gt; for going in left direction</a:t>
            </a:r>
            <a:endParaRPr lang="en-IN" sz="2400" dirty="0"/>
          </a:p>
          <a:p>
            <a:r>
              <a:rPr lang="en-US" sz="2400" dirty="0"/>
              <a:t>Right </a:t>
            </a:r>
            <a:r>
              <a:rPr lang="en-US" sz="2400" dirty="0" err="1"/>
              <a:t>arrowkey</a:t>
            </a:r>
            <a:r>
              <a:rPr lang="en-US" sz="2400" dirty="0"/>
              <a:t> =&gt; for going in right direction</a:t>
            </a:r>
          </a:p>
          <a:p>
            <a:endParaRPr lang="en-US" sz="2400" dirty="0"/>
          </a:p>
          <a:p>
            <a:r>
              <a:rPr lang="en-US" sz="2400" dirty="0"/>
              <a:t>Cheat Control :  </a:t>
            </a:r>
          </a:p>
          <a:p>
            <a:r>
              <a:rPr lang="en-US" sz="2400" dirty="0"/>
              <a:t>Press any control key two times for double speed!</a:t>
            </a:r>
            <a:endParaRPr lang="en-IN" sz="2400" dirty="0"/>
          </a:p>
        </p:txBody>
      </p:sp>
      <p:sp>
        <p:nvSpPr>
          <p:cNvPr id="4" name="Minus 3"/>
          <p:cNvSpPr/>
          <p:nvPr/>
        </p:nvSpPr>
        <p:spPr>
          <a:xfrm>
            <a:off x="4716714" y="1397726"/>
            <a:ext cx="2747922" cy="280326"/>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C18C225C-4DFD-7E75-E893-7344D22CC755}"/>
              </a:ext>
            </a:extLst>
          </p:cNvPr>
          <p:cNvPicPr>
            <a:picLocks noChangeAspect="1"/>
          </p:cNvPicPr>
          <p:nvPr/>
        </p:nvPicPr>
        <p:blipFill>
          <a:blip r:embed="rId2"/>
          <a:stretch>
            <a:fillRect/>
          </a:stretch>
        </p:blipFill>
        <p:spPr>
          <a:xfrm>
            <a:off x="8749136" y="80682"/>
            <a:ext cx="3442863" cy="788895"/>
          </a:xfrm>
          <a:prstGeom prst="rect">
            <a:avLst/>
          </a:prstGeom>
        </p:spPr>
      </p:pic>
    </p:spTree>
    <p:extLst>
      <p:ext uri="{BB962C8B-B14F-4D97-AF65-F5344CB8AC3E}">
        <p14:creationId xmlns:p14="http://schemas.microsoft.com/office/powerpoint/2010/main" val="2760589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479" y="2255519"/>
            <a:ext cx="10353761" cy="1326321"/>
          </a:xfrm>
        </p:spPr>
        <p:txBody>
          <a:bodyPr>
            <a:normAutofit/>
          </a:bodyPr>
          <a:lstStyle/>
          <a:p>
            <a:r>
              <a:rPr lang="en-US" sz="8000" dirty="0"/>
              <a:t>Thank you</a:t>
            </a:r>
            <a:endParaRPr lang="en-IN" sz="8000" dirty="0"/>
          </a:p>
        </p:txBody>
      </p:sp>
      <p:sp>
        <p:nvSpPr>
          <p:cNvPr id="4" name="Minus 3"/>
          <p:cNvSpPr/>
          <p:nvPr/>
        </p:nvSpPr>
        <p:spPr>
          <a:xfrm>
            <a:off x="2032295" y="3233057"/>
            <a:ext cx="7986127" cy="348783"/>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DA916210-006F-AC8A-92CF-EEAAF52EF723}"/>
              </a:ext>
            </a:extLst>
          </p:cNvPr>
          <p:cNvPicPr>
            <a:picLocks noChangeAspect="1"/>
          </p:cNvPicPr>
          <p:nvPr/>
        </p:nvPicPr>
        <p:blipFill>
          <a:blip r:embed="rId2"/>
          <a:stretch>
            <a:fillRect/>
          </a:stretch>
        </p:blipFill>
        <p:spPr>
          <a:xfrm>
            <a:off x="8749136" y="80682"/>
            <a:ext cx="3442863" cy="788895"/>
          </a:xfrm>
          <a:prstGeom prst="rect">
            <a:avLst/>
          </a:prstGeom>
        </p:spPr>
      </p:pic>
    </p:spTree>
    <p:extLst>
      <p:ext uri="{BB962C8B-B14F-4D97-AF65-F5344CB8AC3E}">
        <p14:creationId xmlns:p14="http://schemas.microsoft.com/office/powerpoint/2010/main" val="1598787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111</TotalTime>
  <Words>256</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Bookman Old Style</vt:lpstr>
      <vt:lpstr>Rockwell</vt:lpstr>
      <vt:lpstr>Damask</vt:lpstr>
      <vt:lpstr>Snack game</vt:lpstr>
      <vt:lpstr>Overview about snackgame</vt:lpstr>
      <vt:lpstr>Concepts </vt:lpstr>
      <vt:lpstr>Concepts </vt:lpstr>
      <vt:lpstr>Workings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Snack game</dc:title>
  <dc:creator>FREEDOM</dc:creator>
  <cp:lastModifiedBy>Darshit Dandnayak</cp:lastModifiedBy>
  <cp:revision>15</cp:revision>
  <dcterms:created xsi:type="dcterms:W3CDTF">2023-03-23T16:59:32Z</dcterms:created>
  <dcterms:modified xsi:type="dcterms:W3CDTF">2023-03-23T19:39:28Z</dcterms:modified>
</cp:coreProperties>
</file>