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123" d="100"/>
          <a:sy n="123" d="100"/>
        </p:scale>
        <p:origin x="-114"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Darshit</a:t>
            </a:r>
            <a:r>
              <a:rPr lang="en-US" dirty="0" smtClean="0"/>
              <a:t> </a:t>
            </a:r>
            <a:r>
              <a:rPr lang="en-US" smtClean="0"/>
              <a:t>Pipariya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ismail - [2010]</cp:lastModifiedBy>
  <cp:revision>5</cp:revision>
  <dcterms:created xsi:type="dcterms:W3CDTF">2020-01-05T08:05:09Z</dcterms:created>
  <dcterms:modified xsi:type="dcterms:W3CDTF">2020-06-27T17:22:43Z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