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23579E4-900A-47B5-AD8C-BD36773B870D}" v="24" dt="2018-11-07T10:46:47.2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76" d="100"/>
          <a:sy n="76" d="100"/>
        </p:scale>
        <p:origin x="65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rshna Shah" userId="120d1f87-4830-483d-9102-588c748d6375" providerId="ADAL" clId="{B23579E4-900A-47B5-AD8C-BD36773B870D}"/>
    <pc:docChg chg="custSel addSld delSld modSld">
      <pc:chgData name="Darshna Shah" userId="120d1f87-4830-483d-9102-588c748d6375" providerId="ADAL" clId="{B23579E4-900A-47B5-AD8C-BD36773B870D}" dt="2018-11-07T10:46:56.631" v="1244" actId="20577"/>
      <pc:docMkLst>
        <pc:docMk/>
      </pc:docMkLst>
      <pc:sldChg chg="modSp">
        <pc:chgData name="Darshna Shah" userId="120d1f87-4830-483d-9102-588c748d6375" providerId="ADAL" clId="{B23579E4-900A-47B5-AD8C-BD36773B870D}" dt="2018-11-07T10:00:59.913" v="43" actId="20577"/>
        <pc:sldMkLst>
          <pc:docMk/>
          <pc:sldMk cId="1049432416" sldId="256"/>
        </pc:sldMkLst>
        <pc:spChg chg="mod">
          <ac:chgData name="Darshna Shah" userId="120d1f87-4830-483d-9102-588c748d6375" providerId="ADAL" clId="{B23579E4-900A-47B5-AD8C-BD36773B870D}" dt="2018-11-07T10:00:47.872" v="26" actId="20577"/>
          <ac:spMkLst>
            <pc:docMk/>
            <pc:sldMk cId="1049432416" sldId="256"/>
            <ac:spMk id="2" creationId="{3D7867BD-8B88-4046-A1DA-1E67755B776B}"/>
          </ac:spMkLst>
        </pc:spChg>
        <pc:spChg chg="mod">
          <ac:chgData name="Darshna Shah" userId="120d1f87-4830-483d-9102-588c748d6375" providerId="ADAL" clId="{B23579E4-900A-47B5-AD8C-BD36773B870D}" dt="2018-11-07T10:00:59.913" v="43" actId="20577"/>
          <ac:spMkLst>
            <pc:docMk/>
            <pc:sldMk cId="1049432416" sldId="256"/>
            <ac:spMk id="3" creationId="{8A3746A1-4DAA-4F8D-97FA-2789BB8EFCC2}"/>
          </ac:spMkLst>
        </pc:spChg>
      </pc:sldChg>
      <pc:sldChg chg="modSp">
        <pc:chgData name="Darshna Shah" userId="120d1f87-4830-483d-9102-588c748d6375" providerId="ADAL" clId="{B23579E4-900A-47B5-AD8C-BD36773B870D}" dt="2018-11-07T10:20:06.362" v="470" actId="5793"/>
        <pc:sldMkLst>
          <pc:docMk/>
          <pc:sldMk cId="322811064" sldId="257"/>
        </pc:sldMkLst>
        <pc:spChg chg="mod">
          <ac:chgData name="Darshna Shah" userId="120d1f87-4830-483d-9102-588c748d6375" providerId="ADAL" clId="{B23579E4-900A-47B5-AD8C-BD36773B870D}" dt="2018-11-07T10:01:08.842" v="55" actId="20577"/>
          <ac:spMkLst>
            <pc:docMk/>
            <pc:sldMk cId="322811064" sldId="257"/>
            <ac:spMk id="2" creationId="{0986484A-EFCD-4A6A-964D-461A27CB3BD5}"/>
          </ac:spMkLst>
        </pc:spChg>
        <pc:spChg chg="mod">
          <ac:chgData name="Darshna Shah" userId="120d1f87-4830-483d-9102-588c748d6375" providerId="ADAL" clId="{B23579E4-900A-47B5-AD8C-BD36773B870D}" dt="2018-11-07T10:20:06.362" v="470" actId="5793"/>
          <ac:spMkLst>
            <pc:docMk/>
            <pc:sldMk cId="322811064" sldId="257"/>
            <ac:spMk id="3" creationId="{1AF60FF8-7FFC-4A84-9E78-6354B165B8BE}"/>
          </ac:spMkLst>
        </pc:spChg>
      </pc:sldChg>
      <pc:sldChg chg="modSp add">
        <pc:chgData name="Darshna Shah" userId="120d1f87-4830-483d-9102-588c748d6375" providerId="ADAL" clId="{B23579E4-900A-47B5-AD8C-BD36773B870D}" dt="2018-11-07T10:41:56.853" v="1121" actId="20577"/>
        <pc:sldMkLst>
          <pc:docMk/>
          <pc:sldMk cId="4112232017" sldId="258"/>
        </pc:sldMkLst>
        <pc:spChg chg="mod">
          <ac:chgData name="Darshna Shah" userId="120d1f87-4830-483d-9102-588c748d6375" providerId="ADAL" clId="{B23579E4-900A-47B5-AD8C-BD36773B870D}" dt="2018-11-07T10:01:31.231" v="75" actId="20577"/>
          <ac:spMkLst>
            <pc:docMk/>
            <pc:sldMk cId="4112232017" sldId="258"/>
            <ac:spMk id="2" creationId="{2E73A991-CE91-4E0C-AAF0-5072F8FCAD0E}"/>
          </ac:spMkLst>
        </pc:spChg>
        <pc:spChg chg="mod">
          <ac:chgData name="Darshna Shah" userId="120d1f87-4830-483d-9102-588c748d6375" providerId="ADAL" clId="{B23579E4-900A-47B5-AD8C-BD36773B870D}" dt="2018-11-07T10:41:56.853" v="1121" actId="20577"/>
          <ac:spMkLst>
            <pc:docMk/>
            <pc:sldMk cId="4112232017" sldId="258"/>
            <ac:spMk id="3" creationId="{830CC2C4-861A-4E71-B992-B165ED5AF7BF}"/>
          </ac:spMkLst>
        </pc:spChg>
      </pc:sldChg>
      <pc:sldChg chg="modSp add del">
        <pc:chgData name="Darshna Shah" userId="120d1f87-4830-483d-9102-588c748d6375" providerId="ADAL" clId="{B23579E4-900A-47B5-AD8C-BD36773B870D}" dt="2018-11-07T10:45:36.495" v="1196" actId="2696"/>
        <pc:sldMkLst>
          <pc:docMk/>
          <pc:sldMk cId="4284501415" sldId="259"/>
        </pc:sldMkLst>
        <pc:spChg chg="mod">
          <ac:chgData name="Darshna Shah" userId="120d1f87-4830-483d-9102-588c748d6375" providerId="ADAL" clId="{B23579E4-900A-47B5-AD8C-BD36773B870D}" dt="2018-11-07T10:01:45.387" v="94" actId="20577"/>
          <ac:spMkLst>
            <pc:docMk/>
            <pc:sldMk cId="4284501415" sldId="259"/>
            <ac:spMk id="2" creationId="{EDAC12C6-36BF-451F-8497-A388AE50FC0F}"/>
          </ac:spMkLst>
        </pc:spChg>
      </pc:sldChg>
      <pc:sldChg chg="addSp modSp add">
        <pc:chgData name="Darshna Shah" userId="120d1f87-4830-483d-9102-588c748d6375" providerId="ADAL" clId="{B23579E4-900A-47B5-AD8C-BD36773B870D}" dt="2018-11-07T10:46:56.631" v="1244" actId="20577"/>
        <pc:sldMkLst>
          <pc:docMk/>
          <pc:sldMk cId="3099305744" sldId="260"/>
        </pc:sldMkLst>
        <pc:spChg chg="mod">
          <ac:chgData name="Darshna Shah" userId="120d1f87-4830-483d-9102-588c748d6375" providerId="ADAL" clId="{B23579E4-900A-47B5-AD8C-BD36773B870D}" dt="2018-11-07T10:01:54.898" v="107" actId="20577"/>
          <ac:spMkLst>
            <pc:docMk/>
            <pc:sldMk cId="3099305744" sldId="260"/>
            <ac:spMk id="2" creationId="{21BDA3B7-A890-4EC6-9858-73484D104D87}"/>
          </ac:spMkLst>
        </pc:spChg>
        <pc:spChg chg="mod">
          <ac:chgData name="Darshna Shah" userId="120d1f87-4830-483d-9102-588c748d6375" providerId="ADAL" clId="{B23579E4-900A-47B5-AD8C-BD36773B870D}" dt="2018-11-07T10:45:47.632" v="1197"/>
          <ac:spMkLst>
            <pc:docMk/>
            <pc:sldMk cId="3099305744" sldId="260"/>
            <ac:spMk id="3" creationId="{6F5B061C-C779-48DA-91A6-E16151F456FD}"/>
          </ac:spMkLst>
        </pc:spChg>
        <pc:spChg chg="add mod">
          <ac:chgData name="Darshna Shah" userId="120d1f87-4830-483d-9102-588c748d6375" providerId="ADAL" clId="{B23579E4-900A-47B5-AD8C-BD36773B870D}" dt="2018-11-07T10:46:56.631" v="1244" actId="20577"/>
          <ac:spMkLst>
            <pc:docMk/>
            <pc:sldMk cId="3099305744" sldId="260"/>
            <ac:spMk id="7" creationId="{CBE53A07-1896-42B2-BD58-DFA8D6F8CFCF}"/>
          </ac:spMkLst>
        </pc:spChg>
        <pc:picChg chg="add mod">
          <ac:chgData name="Darshna Shah" userId="120d1f87-4830-483d-9102-588c748d6375" providerId="ADAL" clId="{B23579E4-900A-47B5-AD8C-BD36773B870D}" dt="2018-11-07T10:46:25.726" v="1200" actId="1076"/>
          <ac:picMkLst>
            <pc:docMk/>
            <pc:sldMk cId="3099305744" sldId="260"/>
            <ac:picMk id="4" creationId="{00C7C2FA-6A54-494A-B62E-19B5E1DC7437}"/>
          </ac:picMkLst>
        </pc:picChg>
        <pc:cxnChg chg="add mod">
          <ac:chgData name="Darshna Shah" userId="120d1f87-4830-483d-9102-588c748d6375" providerId="ADAL" clId="{B23579E4-900A-47B5-AD8C-BD36773B870D}" dt="2018-11-07T10:46:40.249" v="1201" actId="11529"/>
          <ac:cxnSpMkLst>
            <pc:docMk/>
            <pc:sldMk cId="3099305744" sldId="260"/>
            <ac:cxnSpMk id="6" creationId="{68802FFF-5E45-45A8-844B-ECFAF84D20D7}"/>
          </ac:cxnSpMkLst>
        </pc:cxnChg>
      </pc:sldChg>
      <pc:sldChg chg="modSp add">
        <pc:chgData name="Darshna Shah" userId="120d1f87-4830-483d-9102-588c748d6375" providerId="ADAL" clId="{B23579E4-900A-47B5-AD8C-BD36773B870D}" dt="2018-11-07T10:04:29.953" v="436" actId="20577"/>
        <pc:sldMkLst>
          <pc:docMk/>
          <pc:sldMk cId="2656947121" sldId="261"/>
        </pc:sldMkLst>
        <pc:spChg chg="mod">
          <ac:chgData name="Darshna Shah" userId="120d1f87-4830-483d-9102-588c748d6375" providerId="ADAL" clId="{B23579E4-900A-47B5-AD8C-BD36773B870D}" dt="2018-11-07T10:02:31.010" v="112" actId="20577"/>
          <ac:spMkLst>
            <pc:docMk/>
            <pc:sldMk cId="2656947121" sldId="261"/>
            <ac:spMk id="2" creationId="{6A3F9414-B97F-4FC9-BA22-3218C86CCDFB}"/>
          </ac:spMkLst>
        </pc:spChg>
        <pc:spChg chg="mod">
          <ac:chgData name="Darshna Shah" userId="120d1f87-4830-483d-9102-588c748d6375" providerId="ADAL" clId="{B23579E4-900A-47B5-AD8C-BD36773B870D}" dt="2018-11-07T10:04:29.953" v="436" actId="20577"/>
          <ac:spMkLst>
            <pc:docMk/>
            <pc:sldMk cId="2656947121" sldId="261"/>
            <ac:spMk id="3" creationId="{93EB4759-EA16-4741-B75E-02E866F3A6F0}"/>
          </ac:spMkLst>
        </pc:spChg>
      </pc:sldChg>
      <pc:sldChg chg="modSp add">
        <pc:chgData name="Darshna Shah" userId="120d1f87-4830-483d-9102-588c748d6375" providerId="ADAL" clId="{B23579E4-900A-47B5-AD8C-BD36773B870D}" dt="2018-11-07T10:44:49.291" v="1195" actId="20577"/>
        <pc:sldMkLst>
          <pc:docMk/>
          <pc:sldMk cId="1997667849" sldId="262"/>
        </pc:sldMkLst>
        <pc:spChg chg="mod">
          <ac:chgData name="Darshna Shah" userId="120d1f87-4830-483d-9102-588c748d6375" providerId="ADAL" clId="{B23579E4-900A-47B5-AD8C-BD36773B870D}" dt="2018-11-07T10:39:05.058" v="999" actId="20577"/>
          <ac:spMkLst>
            <pc:docMk/>
            <pc:sldMk cId="1997667849" sldId="262"/>
            <ac:spMk id="2" creationId="{43880585-7AEA-4D29-B2C3-D23A30399875}"/>
          </ac:spMkLst>
        </pc:spChg>
        <pc:spChg chg="mod">
          <ac:chgData name="Darshna Shah" userId="120d1f87-4830-483d-9102-588c748d6375" providerId="ADAL" clId="{B23579E4-900A-47B5-AD8C-BD36773B870D}" dt="2018-11-07T10:44:49.291" v="1195" actId="20577"/>
          <ac:spMkLst>
            <pc:docMk/>
            <pc:sldMk cId="1997667849" sldId="262"/>
            <ac:spMk id="3" creationId="{43CABE4E-5324-43B8-A4A7-632A1A93C2B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11">
            <a:extLst>
              <a:ext uri="{FF2B5EF4-FFF2-40B4-BE49-F238E27FC236}">
                <a16:creationId xmlns:a16="http://schemas.microsoft.com/office/drawing/2014/main" id="{B10A8505-9D7D-4193-9433-713A6B2FDF4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494"/>
            <a:ext cx="12198212" cy="68614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B0DDCDB-7380-4E65-8B5D-8C509F75DD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35814" y="1727274"/>
            <a:ext cx="6503253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34FA4D-CEC6-427E-A169-869F80471E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66119" y="4133485"/>
            <a:ext cx="5642642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0B853-200B-41C4-B489-30AE450C7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2F636-DA1D-4233-9B99-264B53B8A48A}" type="datetimeFigureOut">
              <a:rPr lang="en-GB" smtClean="0"/>
              <a:t>07/11/2018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10947-B9E4-43B9-8598-A6484EE9F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054794-6B4B-4162-88C3-FA9C7AAD2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2D160-0225-4C15-A381-B7399FE44F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1302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DD471-48D5-4E41-A391-7ACA233E3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99A7FB-F0E4-4514-A281-79F547B412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6F6ED-2DB7-4326-A3B4-FDFF39F97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2F636-DA1D-4233-9B99-264B53B8A48A}" type="datetimeFigureOut">
              <a:rPr lang="en-GB" smtClean="0"/>
              <a:t>07/11/2018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6B4129-A793-46D5-B9AE-210B08AEE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5AE5C-D9BA-43F5-ADE7-E07309305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2D160-0225-4C15-A381-B7399FE44F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0168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D10ECD-9769-4F7C-9223-4694D10C3C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183481-B87C-47F3-AB5D-3316D3F57E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6DC11-30D1-45F6-A7B8-4CAE0300C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2F636-DA1D-4233-9B99-264B53B8A48A}" type="datetimeFigureOut">
              <a:rPr lang="en-GB" smtClean="0"/>
              <a:t>07/11/2018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5BC514-F40A-46CD-9F85-86124F25C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E1B499-536F-44DE-9F8A-6A6DE4F64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2D160-0225-4C15-A381-B7399FE44F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1980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813F7-3F6F-4E12-BE0D-59E24C646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AE0FB-472C-43EC-AA84-DE115CDAB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1A8D74-1B2B-4C15-BAF9-1BEA33B83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2F636-DA1D-4233-9B99-264B53B8A48A}" type="datetimeFigureOut">
              <a:rPr lang="en-GB" smtClean="0"/>
              <a:t>07/11/2018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AEBCE4-A0A1-4D44-B2DD-AFA51CAF8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7D68A-2790-4FB3-AD72-4C7EE5D5B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2D160-0225-4C15-A381-B7399FE44F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359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D501B-C44B-4A1E-BE64-515958725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713380-972F-47DE-8CED-9711B6A23A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13EA61-5B3A-4ED7-98A1-A21A1F1F6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2F636-DA1D-4233-9B99-264B53B8A48A}" type="datetimeFigureOut">
              <a:rPr lang="en-GB" smtClean="0"/>
              <a:t>07/11/2018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43B0EE-005A-47D2-AC04-0EA01D58B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87601D-DFC0-4F7B-B6B3-4B3691472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2D160-0225-4C15-A381-B7399FE44F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252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26730-DE59-4397-924B-E62A8A0A5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DB89D-F6FD-4E70-ABFC-F0C45B0075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4A4338-35F3-46B4-80AA-BA8AA2FE33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4AE431-AF6E-4336-B624-D19828469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2F636-DA1D-4233-9B99-264B53B8A48A}" type="datetimeFigureOut">
              <a:rPr lang="en-GB" smtClean="0"/>
              <a:t>07/11/2018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979282-7E2D-4DF6-A675-B540DECB8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F4211D-11D3-4B61-9AC3-9A3EB5A6A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2D160-0225-4C15-A381-B7399FE44F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3817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8C33A-9D66-444C-9A10-AA6519398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C1959B-79C3-47F7-8598-6CA54DA4B5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D703DF-A72E-4D75-9E81-B569C638A2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EA5613-50CD-4B15-8728-217BB2B110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779959-CB05-4619-B58D-B05D69A45B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54C976-589C-4F22-9E1A-D8656029B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2F636-DA1D-4233-9B99-264B53B8A48A}" type="datetimeFigureOut">
              <a:rPr lang="en-GB" smtClean="0"/>
              <a:t>07/11/2018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E97F4B-E54A-46A7-B9D4-5507679BE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F148C-E641-4922-BA5C-F5D2D3B16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2D160-0225-4C15-A381-B7399FE44F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6744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6BCD0-3BAE-46BA-A082-E04718038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C49DB6-B292-4128-89D8-A17D8675D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2F636-DA1D-4233-9B99-264B53B8A48A}" type="datetimeFigureOut">
              <a:rPr lang="en-GB" smtClean="0"/>
              <a:t>07/11/2018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45E35C-D5B8-4B5A-B034-45D714531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EC3B75-5F46-4716-8947-E24E38ACD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2D160-0225-4C15-A381-B7399FE44F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2134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411EAA-1760-4E12-B320-B8CE36B6E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2F636-DA1D-4233-9B99-264B53B8A48A}" type="datetimeFigureOut">
              <a:rPr lang="en-GB" smtClean="0"/>
              <a:t>07/11/2018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F98DCE-0C3D-4E2E-87BA-52C6F9C9A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2A686B-DDD4-4098-9466-125C7C4D0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2D160-0225-4C15-A381-B7399FE44F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8767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F68A1-90AC-4E8D-82F5-293C36A7C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F0AEF-5AF7-4A86-A25C-CCEB9B8D26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4F529E-C310-4670-8E1D-744496353D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49EDA3-6F76-4D84-96E5-9AF6D80E5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2F636-DA1D-4233-9B99-264B53B8A48A}" type="datetimeFigureOut">
              <a:rPr lang="en-GB" smtClean="0"/>
              <a:t>07/11/2018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73A858-2B45-4A52-A16E-E695F21BD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1B9178-F728-4ABF-A5E9-045834025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2D160-0225-4C15-A381-B7399FE44F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5944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1C474-FC45-4F2E-9C1E-6A6E827A2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67673B-4900-41C9-8DA0-31EB902B49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3707AC-324E-47CC-9AA3-1BD6680CC5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9B1D98-A0AE-438C-B5A5-B47580025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2F636-DA1D-4233-9B99-264B53B8A48A}" type="datetimeFigureOut">
              <a:rPr lang="en-GB" smtClean="0"/>
              <a:t>07/11/2018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A5266A-C8AF-4687-9F08-35F30C67E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CEB869-701C-4694-8E95-380A21D95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2D160-0225-4C15-A381-B7399FE44F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2789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43E8EEA-888E-473D-8FCC-A4FCD1160CF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78" t="1" r="25378" b="31571"/>
          <a:stretch/>
        </p:blipFill>
        <p:spPr>
          <a:xfrm>
            <a:off x="0" y="-206734"/>
            <a:ext cx="7219784" cy="706473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9AA7AE2-B949-4A25-A974-427BA3941C6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8EAD90-85AE-46D2-A159-DD3215A3B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B26ECC-5C5C-4B8B-8BF9-A6C6BCA79C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95202D-FAB6-46FF-858F-29D4E54B8B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02F636-DA1D-4233-9B99-264B53B8A48A}" type="datetimeFigureOut">
              <a:rPr lang="en-GB" smtClean="0"/>
              <a:t>07/11/2018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D4CD95-216A-4B65-AF1F-A60777B1F8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48BB0-FFDB-4BA6-8D01-D52863FB3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B2D160-0225-4C15-A381-B7399FE44FE7}" type="slidenum">
              <a:rPr lang="en-GB" smtClean="0"/>
              <a:t>‹#›</a:t>
            </a:fld>
            <a:endParaRPr lang="en-GB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16469A2-2308-4928-9396-43F40B36668F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9667" y="5549060"/>
            <a:ext cx="2389942" cy="1255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241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 Light" panose="020B0502040204020203" pitchFamily="34" charset="0"/>
          <a:ea typeface="+mj-ea"/>
          <a:cs typeface="Segoe UI Light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machinelearningmastery.com/applications-of-deep-learning-for-natural-language-processin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igure-eight.com/data-for-everyone/" TargetMode="External"/><Relationship Id="rId2" Type="http://schemas.openxmlformats.org/officeDocument/2006/relationships/hyperlink" Target="https://machinelearningmastery.com/datasets-natural-language-processin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machinelearningmastery.com/datasets-natural-language-processing/" TargetMode="External"/><Relationship Id="rId2" Type="http://schemas.openxmlformats.org/officeDocument/2006/relationships/hyperlink" Target="https://machinelearningmastery.com/books-on-natural-language-processin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achinelearningmastery.com/?s=natural+language+processing&amp;post_type=post&amp;submit=Search" TargetMode="External"/><Relationship Id="rId5" Type="http://schemas.openxmlformats.org/officeDocument/2006/relationships/hyperlink" Target="https://machinelearningmastery.com/crash-course-deep-learning-natural-language-processing/" TargetMode="External"/><Relationship Id="rId4" Type="http://schemas.openxmlformats.org/officeDocument/2006/relationships/hyperlink" Target="https://www.figure-eight.com/data-for-everyon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867BD-8B88-4046-A1DA-1E67755B77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35813" y="1802280"/>
            <a:ext cx="6503253" cy="2387600"/>
          </a:xfrm>
        </p:spPr>
        <p:txBody>
          <a:bodyPr/>
          <a:lstStyle/>
          <a:p>
            <a:r>
              <a:rPr lang="en-GB" dirty="0"/>
              <a:t>Natural Language Processing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3746A1-4DAA-4F8D-97FA-2789BB8EFC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66118" y="4189880"/>
            <a:ext cx="5642642" cy="1655762"/>
          </a:xfrm>
        </p:spPr>
        <p:txBody>
          <a:bodyPr/>
          <a:lstStyle/>
          <a:p>
            <a:r>
              <a:rPr lang="en-GB" dirty="0"/>
              <a:t>Data Science Hack</a:t>
            </a:r>
          </a:p>
        </p:txBody>
      </p:sp>
    </p:spTree>
    <p:extLst>
      <p:ext uri="{BB962C8B-B14F-4D97-AF65-F5344CB8AC3E}">
        <p14:creationId xmlns:p14="http://schemas.microsoft.com/office/powerpoint/2010/main" val="1049432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6484A-EFCD-4A6A-964D-461A27CB3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NLP?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60FF8-7FFC-4A84-9E78-6354B165B8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3112"/>
            <a:ext cx="10515600" cy="4693851"/>
          </a:xfrm>
        </p:spPr>
        <p:txBody>
          <a:bodyPr>
            <a:normAutofit/>
          </a:bodyPr>
          <a:lstStyle/>
          <a:p>
            <a:r>
              <a:rPr lang="en-GB" dirty="0"/>
              <a:t>Natural Language Processing, or NLP for short, is broadly defined as the automatic manipulation of natural language, like speech and text, by software. </a:t>
            </a:r>
            <a:r>
              <a:rPr lang="en-GB" i="1" dirty="0"/>
              <a:t>The aim of a linguistic science is to be able to characterize and explain the multitude of linguistic observations circling around us, in conversations, writing, and other media.</a:t>
            </a:r>
            <a:endParaRPr lang="en-GB" dirty="0"/>
          </a:p>
          <a:p>
            <a:pPr fontAlgn="base"/>
            <a:r>
              <a:rPr lang="en-GB" sz="2000" dirty="0"/>
              <a:t>What natural language is and how it is different from other types of data?</a:t>
            </a:r>
          </a:p>
          <a:p>
            <a:pPr fontAlgn="base"/>
            <a:r>
              <a:rPr lang="en-GB" sz="2000" dirty="0"/>
              <a:t>What makes working with natural language so challenging?</a:t>
            </a:r>
          </a:p>
          <a:p>
            <a:pPr fontAlgn="base"/>
            <a:r>
              <a:rPr lang="en-GB" sz="2000" dirty="0"/>
              <a:t>Where the field of NLP came from and how it is defined by modern practitioners?</a:t>
            </a:r>
          </a:p>
          <a:p>
            <a:pPr marL="0" indent="0" fontAlgn="base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1100" dirty="0"/>
              <a:t>Reference: https://machinelearningmastery.com/natural-language-processing/</a:t>
            </a:r>
          </a:p>
        </p:txBody>
      </p:sp>
    </p:spTree>
    <p:extLst>
      <p:ext uri="{BB962C8B-B14F-4D97-AF65-F5344CB8AC3E}">
        <p14:creationId xmlns:p14="http://schemas.microsoft.com/office/powerpoint/2010/main" val="322811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3A991-CE91-4E0C-AAF0-5072F8FCA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Applications of NLP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CC2C4-861A-4E71-B992-B165ED5AF7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7537"/>
            <a:ext cx="10515600" cy="4699426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The field of natural language processing is shifting from statistical methods to neural network methods.</a:t>
            </a:r>
          </a:p>
          <a:p>
            <a:pPr fontAlgn="base"/>
            <a:r>
              <a:rPr lang="en-GB" dirty="0"/>
              <a:t>Text Classification </a:t>
            </a:r>
            <a:r>
              <a:rPr lang="en-GB" sz="1600" dirty="0"/>
              <a:t>(e.g. sentiment analysis: positive/negative, spam filtering, identifying genre)</a:t>
            </a:r>
          </a:p>
          <a:p>
            <a:pPr fontAlgn="base"/>
            <a:r>
              <a:rPr lang="en-GB" dirty="0"/>
              <a:t>Language Modelling </a:t>
            </a:r>
            <a:r>
              <a:rPr lang="en-GB" sz="1600" dirty="0"/>
              <a:t>(e.g. predicting the next word given history, generating news headline)</a:t>
            </a:r>
          </a:p>
          <a:p>
            <a:pPr fontAlgn="base"/>
            <a:r>
              <a:rPr lang="en-GB" dirty="0"/>
              <a:t>Speech Recognition </a:t>
            </a:r>
            <a:r>
              <a:rPr lang="en-GB" sz="1600" dirty="0"/>
              <a:t>(e.g. transcribing speech, voice-activated-assistants)</a:t>
            </a:r>
          </a:p>
          <a:p>
            <a:pPr fontAlgn="base"/>
            <a:r>
              <a:rPr lang="en-GB" dirty="0"/>
              <a:t>Caption Generation </a:t>
            </a:r>
            <a:r>
              <a:rPr lang="en-GB" sz="1600" dirty="0"/>
              <a:t>(e.g. captioning photos or videos)</a:t>
            </a:r>
          </a:p>
          <a:p>
            <a:pPr fontAlgn="base"/>
            <a:r>
              <a:rPr lang="en-GB" dirty="0"/>
              <a:t>Machine Translation</a:t>
            </a:r>
            <a:r>
              <a:rPr lang="en-GB" sz="1600" dirty="0"/>
              <a:t> (e.g. translating text/audio from one language to another)</a:t>
            </a:r>
          </a:p>
          <a:p>
            <a:pPr fontAlgn="base"/>
            <a:r>
              <a:rPr lang="en-GB" dirty="0"/>
              <a:t>Document Summarization </a:t>
            </a:r>
            <a:r>
              <a:rPr lang="en-GB" sz="1600" dirty="0"/>
              <a:t>(e.g. generating an abstract or heading for document)</a:t>
            </a:r>
          </a:p>
          <a:p>
            <a:pPr fontAlgn="base"/>
            <a:r>
              <a:rPr lang="en-GB" dirty="0"/>
              <a:t>Question Answering </a:t>
            </a:r>
            <a:r>
              <a:rPr lang="en-GB" sz="1700" dirty="0"/>
              <a:t>(e.g. answering questions around Wikipedia, medical records, news articles)</a:t>
            </a:r>
          </a:p>
          <a:p>
            <a:pPr marL="0" indent="0">
              <a:buNone/>
            </a:pPr>
            <a:r>
              <a:rPr lang="en-GB" sz="1300" dirty="0"/>
              <a:t>Reference: </a:t>
            </a:r>
            <a:r>
              <a:rPr lang="en-GB" sz="1300" dirty="0">
                <a:hlinkClick r:id="rId2"/>
              </a:rPr>
              <a:t>https://machinelearningmastery.com/applications-of-deep-learning-for-natural-language-processing/</a:t>
            </a:r>
            <a:endParaRPr lang="en-GB" sz="1300" dirty="0"/>
          </a:p>
          <a:p>
            <a:pPr marL="0" indent="0">
              <a:buNone/>
            </a:pPr>
            <a:r>
              <a:rPr lang="en-GB" sz="1300" dirty="0"/>
              <a:t>Also see the reference link for datasets related to each different application</a:t>
            </a:r>
          </a:p>
        </p:txBody>
      </p:sp>
    </p:spTree>
    <p:extLst>
      <p:ext uri="{BB962C8B-B14F-4D97-AF65-F5344CB8AC3E}">
        <p14:creationId xmlns:p14="http://schemas.microsoft.com/office/powerpoint/2010/main" val="4112232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DA3B7-A890-4EC6-9858-73484D104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B061C-C779-48DA-91A6-E16151F45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hlinkClick r:id="rId2"/>
              </a:rPr>
              <a:t>https://machinelearningmastery.com/datasets-natural-language-processing/</a:t>
            </a:r>
            <a:endParaRPr lang="en-GB" dirty="0"/>
          </a:p>
          <a:p>
            <a:pPr marL="0" indent="0">
              <a:buNone/>
            </a:pPr>
            <a:r>
              <a:rPr lang="en-GB" dirty="0">
                <a:hlinkClick r:id="rId3"/>
              </a:rPr>
              <a:t>https://www.figure-eight.com/data-for-everyone/</a:t>
            </a:r>
            <a:endParaRPr lang="en-GB" dirty="0"/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C7C2FA-6A54-494A-B62E-19B5E1DC74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826" y="3246287"/>
            <a:ext cx="6162008" cy="3464075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8802FFF-5E45-45A8-844B-ECFAF84D20D7}"/>
              </a:ext>
            </a:extLst>
          </p:cNvPr>
          <p:cNvCxnSpPr/>
          <p:nvPr/>
        </p:nvCxnSpPr>
        <p:spPr>
          <a:xfrm>
            <a:off x="6890033" y="3849799"/>
            <a:ext cx="5998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BE53A07-1896-42B2-BD58-DFA8D6F8CFCF}"/>
              </a:ext>
            </a:extLst>
          </p:cNvPr>
          <p:cNvSpPr txBox="1"/>
          <p:nvPr/>
        </p:nvSpPr>
        <p:spPr>
          <a:xfrm>
            <a:off x="7777976" y="3534937"/>
            <a:ext cx="2782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Understand how sentiment changes with time</a:t>
            </a:r>
          </a:p>
        </p:txBody>
      </p:sp>
    </p:spTree>
    <p:extLst>
      <p:ext uri="{BB962C8B-B14F-4D97-AF65-F5344CB8AC3E}">
        <p14:creationId xmlns:p14="http://schemas.microsoft.com/office/powerpoint/2010/main" val="3099305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F9414-B97F-4FC9-BA22-3218C86CC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Aims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B4759-EA16-4741-B75E-02E866F3A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Pick a data source an approach and get started with NLP</a:t>
            </a:r>
          </a:p>
          <a:p>
            <a:r>
              <a:rPr lang="en-GB" dirty="0"/>
              <a:t>You can choose a simple problem and data set or a more challenging problem. The idea being you learn something and have can brainstorm on how to take it further.</a:t>
            </a:r>
          </a:p>
          <a:p>
            <a:r>
              <a:rPr lang="en-GB" dirty="0"/>
              <a:t>Create your own </a:t>
            </a:r>
            <a:r>
              <a:rPr lang="en-GB" dirty="0" err="1"/>
              <a:t>gitHub</a:t>
            </a:r>
            <a:r>
              <a:rPr lang="en-GB" dirty="0"/>
              <a:t> branch </a:t>
            </a:r>
          </a:p>
          <a:p>
            <a:r>
              <a:rPr lang="en-GB" dirty="0"/>
              <a:t>At the end we can present back what we have found.</a:t>
            </a:r>
          </a:p>
        </p:txBody>
      </p:sp>
    </p:spTree>
    <p:extLst>
      <p:ext uri="{BB962C8B-B14F-4D97-AF65-F5344CB8AC3E}">
        <p14:creationId xmlns:p14="http://schemas.microsoft.com/office/powerpoint/2010/main" val="2656947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80585-7AEA-4D29-B2C3-D23A30399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More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ABE4E-5324-43B8-A4A7-632A1A93C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Books on NLP</a:t>
            </a:r>
            <a:endParaRPr lang="en-GB" dirty="0"/>
          </a:p>
          <a:p>
            <a:r>
              <a:rPr lang="en-GB" dirty="0"/>
              <a:t>Datasets for NLP:</a:t>
            </a:r>
          </a:p>
          <a:p>
            <a:pPr marL="0" indent="0">
              <a:buNone/>
            </a:pPr>
            <a:r>
              <a:rPr lang="en-GB" dirty="0">
                <a:hlinkClick r:id="rId3"/>
              </a:rPr>
              <a:t>https://machinelearningmastery.com/datasets-natural-language-processing/</a:t>
            </a:r>
            <a:endParaRPr lang="en-GB" dirty="0"/>
          </a:p>
          <a:p>
            <a:pPr marL="0" indent="0">
              <a:buNone/>
            </a:pPr>
            <a:r>
              <a:rPr lang="en-GB" dirty="0">
                <a:hlinkClick r:id="rId4"/>
              </a:rPr>
              <a:t>https://www.figure-eight.com/data-for-everyone/</a:t>
            </a:r>
            <a:endParaRPr lang="en-GB" dirty="0"/>
          </a:p>
          <a:p>
            <a:r>
              <a:rPr lang="en-GB" dirty="0">
                <a:hlinkClick r:id="rId5"/>
              </a:rPr>
              <a:t>Mini course on getting started with </a:t>
            </a:r>
            <a:r>
              <a:rPr lang="en-GB" dirty="0" err="1">
                <a:hlinkClick r:id="rId5"/>
              </a:rPr>
              <a:t>nlp</a:t>
            </a:r>
            <a:endParaRPr lang="en-GB" dirty="0"/>
          </a:p>
          <a:p>
            <a:r>
              <a:rPr lang="en-GB" dirty="0">
                <a:hlinkClick r:id="rId6"/>
              </a:rPr>
              <a:t>A series of great blogs on NLP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7667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A200E419CCA7B499D097267456F36D1" ma:contentTypeVersion="5" ma:contentTypeDescription="Create a new document." ma:contentTypeScope="" ma:versionID="439476a19ac106687de2ff43db20e562">
  <xsd:schema xmlns:xsd="http://www.w3.org/2001/XMLSchema" xmlns:xs="http://www.w3.org/2001/XMLSchema" xmlns:p="http://schemas.microsoft.com/office/2006/metadata/properties" xmlns:ns2="32e3306f-eafc-487e-bffa-aab9e61af800" targetNamespace="http://schemas.microsoft.com/office/2006/metadata/properties" ma:root="true" ma:fieldsID="fae5d4c454adefe3f04dbbb855aa2a3f" ns2:_="">
    <xsd:import namespace="32e3306f-eafc-487e-bffa-aab9e61af80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2e3306f-eafc-487e-bffa-aab9e61af80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2" nillable="true" ma:displayName="MediaServiceLocation" ma:description="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A25512D-FCF4-4465-88CD-7BD313EA4A8D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32e3306f-eafc-487e-bffa-aab9e61af800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3938DDC9-4FB7-4E71-8FB0-6BB64D8C9A3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2e3306f-eafc-487e-bffa-aab9e61af80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6052690-2AE8-4C2E-99A3-05F4D62CEE7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401</Words>
  <Application>Microsoft Office PowerPoint</Application>
  <PresentationFormat>Widescreen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Segoe UI</vt:lpstr>
      <vt:lpstr>Segoe UI Light</vt:lpstr>
      <vt:lpstr>Office Theme</vt:lpstr>
      <vt:lpstr>Natural Language Processing</vt:lpstr>
      <vt:lpstr>What is NLP?</vt:lpstr>
      <vt:lpstr>Applications of NLP</vt:lpstr>
      <vt:lpstr>Data Sources</vt:lpstr>
      <vt:lpstr>Aims</vt:lpstr>
      <vt:lpstr>More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Lucy Bealing</dc:creator>
  <cp:lastModifiedBy>Darshna Shah</cp:lastModifiedBy>
  <cp:revision>2</cp:revision>
  <dcterms:created xsi:type="dcterms:W3CDTF">2017-09-27T15:03:37Z</dcterms:created>
  <dcterms:modified xsi:type="dcterms:W3CDTF">2018-11-07T10:47:08Z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0x0101002A200E419CCA7B499D097267456F36D1</vt:lpwstr>
  </property>
</Properties>
</file>