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60" r:id="rId4"/>
    <p:sldId id="261" r:id="rId5"/>
    <p:sldId id="302" r:id="rId6"/>
    <p:sldId id="303" r:id="rId7"/>
    <p:sldId id="309" r:id="rId8"/>
    <p:sldId id="299" r:id="rId9"/>
    <p:sldId id="291" r:id="rId10"/>
    <p:sldId id="292" r:id="rId11"/>
    <p:sldId id="304" r:id="rId12"/>
    <p:sldId id="284" r:id="rId13"/>
    <p:sldId id="310" r:id="rId14"/>
    <p:sldId id="286" r:id="rId15"/>
    <p:sldId id="298" r:id="rId16"/>
    <p:sldId id="300" r:id="rId17"/>
    <p:sldId id="306" r:id="rId18"/>
    <p:sldId id="276" r:id="rId19"/>
    <p:sldId id="315" r:id="rId20"/>
    <p:sldId id="311" r:id="rId21"/>
    <p:sldId id="316" r:id="rId22"/>
    <p:sldId id="283" r:id="rId23"/>
    <p:sldId id="297" r:id="rId24"/>
    <p:sldId id="279" r:id="rId25"/>
    <p:sldId id="280" r:id="rId26"/>
    <p:sldId id="308" r:id="rId27"/>
    <p:sldId id="289" r:id="rId28"/>
    <p:sldId id="312" r:id="rId29"/>
    <p:sldId id="317" r:id="rId30"/>
    <p:sldId id="313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1" r:id="rId43"/>
    <p:sldId id="318" r:id="rId44"/>
    <p:sldId id="330" r:id="rId45"/>
    <p:sldId id="31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7C027-6132-4C61-BE9A-67F2B807E1F6}" v="41" dt="2024-02-29T12:13:36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071" autoAdjust="0"/>
    <p:restoredTop sz="94660"/>
  </p:normalViewPr>
  <p:slideViewPr>
    <p:cSldViewPr>
      <p:cViewPr>
        <p:scale>
          <a:sx n="66" d="100"/>
          <a:sy n="66" d="100"/>
        </p:scale>
        <p:origin x="1349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Kolte" userId="bdbb0be605c4dd50" providerId="LiveId" clId="{0E87C027-6132-4C61-BE9A-67F2B807E1F6}"/>
    <pc:docChg chg="undo custSel addSld delSld modSld sldOrd">
      <pc:chgData name="Lakshmi Kolte" userId="bdbb0be605c4dd50" providerId="LiveId" clId="{0E87C027-6132-4C61-BE9A-67F2B807E1F6}" dt="2024-02-29T12:15:10.585" v="246" actId="113"/>
      <pc:docMkLst>
        <pc:docMk/>
      </pc:docMkLst>
      <pc:sldChg chg="modSp mod">
        <pc:chgData name="Lakshmi Kolte" userId="bdbb0be605c4dd50" providerId="LiveId" clId="{0E87C027-6132-4C61-BE9A-67F2B807E1F6}" dt="2024-02-29T11:40:45.764" v="29" actId="20577"/>
        <pc:sldMkLst>
          <pc:docMk/>
          <pc:sldMk cId="0" sldId="256"/>
        </pc:sldMkLst>
        <pc:graphicFrameChg chg="mod modGraphic">
          <ac:chgData name="Lakshmi Kolte" userId="bdbb0be605c4dd50" providerId="LiveId" clId="{0E87C027-6132-4C61-BE9A-67F2B807E1F6}" dt="2024-02-29T11:40:45.764" v="29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  <pc:sldChg chg="addSp delSp modSp add del mod ord">
        <pc:chgData name="Lakshmi Kolte" userId="bdbb0be605c4dd50" providerId="LiveId" clId="{0E87C027-6132-4C61-BE9A-67F2B807E1F6}" dt="2024-02-29T12:03:32.106" v="143" actId="14100"/>
        <pc:sldMkLst>
          <pc:docMk/>
          <pc:sldMk cId="0" sldId="259"/>
        </pc:sldMkLst>
        <pc:spChg chg="del">
          <ac:chgData name="Lakshmi Kolte" userId="bdbb0be605c4dd50" providerId="LiveId" clId="{0E87C027-6132-4C61-BE9A-67F2B807E1F6}" dt="2024-02-29T11:56:59.298" v="89"/>
          <ac:spMkLst>
            <pc:docMk/>
            <pc:sldMk cId="0" sldId="259"/>
            <ac:spMk id="2" creationId="{00000000-0000-0000-0000-000000000000}"/>
          </ac:spMkLst>
        </pc:spChg>
        <pc:spChg chg="mod">
          <ac:chgData name="Lakshmi Kolte" userId="bdbb0be605c4dd50" providerId="LiveId" clId="{0E87C027-6132-4C61-BE9A-67F2B807E1F6}" dt="2024-02-29T12:03:32.106" v="143" actId="14100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Lakshmi Kolte" userId="bdbb0be605c4dd50" providerId="LiveId" clId="{0E87C027-6132-4C61-BE9A-67F2B807E1F6}" dt="2024-02-29T11:56:28.021" v="88" actId="478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Lakshmi Kolte" userId="bdbb0be605c4dd50" providerId="LiveId" clId="{0E87C027-6132-4C61-BE9A-67F2B807E1F6}" dt="2024-02-29T11:56:19.655" v="86" actId="478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2:03:23.049" v="142" actId="27636"/>
          <ac:spMkLst>
            <pc:docMk/>
            <pc:sldMk cId="0" sldId="259"/>
            <ac:spMk id="7" creationId="{B20DABFE-998E-2ACB-0E63-6EAEDF1506BC}"/>
          </ac:spMkLst>
        </pc:spChg>
      </pc:sldChg>
      <pc:sldChg chg="addSp modSp add mod">
        <pc:chgData name="Lakshmi Kolte" userId="bdbb0be605c4dd50" providerId="LiveId" clId="{0E87C027-6132-4C61-BE9A-67F2B807E1F6}" dt="2024-02-29T11:44:50.891" v="38"/>
        <pc:sldMkLst>
          <pc:docMk/>
          <pc:sldMk cId="0" sldId="260"/>
        </pc:sldMkLst>
        <pc:spChg chg="mod">
          <ac:chgData name="Lakshmi Kolte" userId="bdbb0be605c4dd50" providerId="LiveId" clId="{0E87C027-6132-4C61-BE9A-67F2B807E1F6}" dt="2024-02-29T11:41:24.616" v="31" actId="27636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1:44:50.891" v="38"/>
          <ac:spMkLst>
            <pc:docMk/>
            <pc:sldMk cId="0" sldId="260"/>
            <ac:spMk id="4" creationId="{97CDF1A4-8FF1-E568-951E-A2E4763D9E5B}"/>
          </ac:spMkLst>
        </pc:spChg>
      </pc:sldChg>
      <pc:sldChg chg="addSp modSp add mod">
        <pc:chgData name="Lakshmi Kolte" userId="bdbb0be605c4dd50" providerId="LiveId" clId="{0E87C027-6132-4C61-BE9A-67F2B807E1F6}" dt="2024-02-29T11:44:59.098" v="39"/>
        <pc:sldMkLst>
          <pc:docMk/>
          <pc:sldMk cId="0" sldId="261"/>
        </pc:sldMkLst>
        <pc:spChg chg="mod">
          <ac:chgData name="Lakshmi Kolte" userId="bdbb0be605c4dd50" providerId="LiveId" clId="{0E87C027-6132-4C61-BE9A-67F2B807E1F6}" dt="2024-02-29T11:41:41.855" v="35" actId="27636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1:44:59.098" v="39"/>
          <ac:spMkLst>
            <pc:docMk/>
            <pc:sldMk cId="0" sldId="261"/>
            <ac:spMk id="5" creationId="{5EBCBC2E-3D43-153F-228A-0F0FCA7AC07D}"/>
          </ac:spMkLst>
        </pc:spChg>
      </pc:sldChg>
      <pc:sldChg chg="modSp add mod">
        <pc:chgData name="Lakshmi Kolte" userId="bdbb0be605c4dd50" providerId="LiveId" clId="{0E87C027-6132-4C61-BE9A-67F2B807E1F6}" dt="2024-02-29T12:12:58.330" v="222" actId="20577"/>
        <pc:sldMkLst>
          <pc:docMk/>
          <pc:sldMk cId="1755162730" sldId="276"/>
        </pc:sldMkLst>
        <pc:spChg chg="mod">
          <ac:chgData name="Lakshmi Kolte" userId="bdbb0be605c4dd50" providerId="LiveId" clId="{0E87C027-6132-4C61-BE9A-67F2B807E1F6}" dt="2024-02-29T12:12:58.330" v="222" actId="20577"/>
          <ac:spMkLst>
            <pc:docMk/>
            <pc:sldMk cId="1755162730" sldId="276"/>
            <ac:spMk id="2" creationId="{00000000-0000-0000-0000-000000000000}"/>
          </ac:spMkLst>
        </pc:spChg>
      </pc:sldChg>
      <pc:sldChg chg="modSp add mod">
        <pc:chgData name="Lakshmi Kolte" userId="bdbb0be605c4dd50" providerId="LiveId" clId="{0E87C027-6132-4C61-BE9A-67F2B807E1F6}" dt="2024-02-29T12:15:10.585" v="246" actId="113"/>
        <pc:sldMkLst>
          <pc:docMk/>
          <pc:sldMk cId="1204222339" sldId="279"/>
        </pc:sldMkLst>
        <pc:spChg chg="mod">
          <ac:chgData name="Lakshmi Kolte" userId="bdbb0be605c4dd50" providerId="LiveId" clId="{0E87C027-6132-4C61-BE9A-67F2B807E1F6}" dt="2024-02-29T12:15:10.585" v="246" actId="113"/>
          <ac:spMkLst>
            <pc:docMk/>
            <pc:sldMk cId="1204222339" sldId="279"/>
            <ac:spMk id="5" creationId="{6485734C-6195-3781-0280-2B4551DC043B}"/>
          </ac:spMkLst>
        </pc:spChg>
      </pc:sldChg>
      <pc:sldChg chg="add">
        <pc:chgData name="Lakshmi Kolte" userId="bdbb0be605c4dd50" providerId="LiveId" clId="{0E87C027-6132-4C61-BE9A-67F2B807E1F6}" dt="2024-02-29T12:01:08.834" v="109"/>
        <pc:sldMkLst>
          <pc:docMk/>
          <pc:sldMk cId="79997027" sldId="280"/>
        </pc:sldMkLst>
      </pc:sldChg>
      <pc:sldChg chg="modSp add mod">
        <pc:chgData name="Lakshmi Kolte" userId="bdbb0be605c4dd50" providerId="LiveId" clId="{0E87C027-6132-4C61-BE9A-67F2B807E1F6}" dt="2024-02-29T12:14:12.508" v="239"/>
        <pc:sldMkLst>
          <pc:docMk/>
          <pc:sldMk cId="762276781" sldId="283"/>
        </pc:sldMkLst>
        <pc:spChg chg="mod">
          <ac:chgData name="Lakshmi Kolte" userId="bdbb0be605c4dd50" providerId="LiveId" clId="{0E87C027-6132-4C61-BE9A-67F2B807E1F6}" dt="2024-02-29T12:14:12.508" v="239"/>
          <ac:spMkLst>
            <pc:docMk/>
            <pc:sldMk cId="762276781" sldId="283"/>
            <ac:spMk id="2" creationId="{48CC79EE-AE7C-4832-21AE-751BBD4AA756}"/>
          </ac:spMkLst>
        </pc:spChg>
      </pc:sldChg>
      <pc:sldChg chg="addSp modSp add mod">
        <pc:chgData name="Lakshmi Kolte" userId="bdbb0be605c4dd50" providerId="LiveId" clId="{0E87C027-6132-4C61-BE9A-67F2B807E1F6}" dt="2024-02-29T11:53:38.270" v="76"/>
        <pc:sldMkLst>
          <pc:docMk/>
          <pc:sldMk cId="2417780563" sldId="284"/>
        </pc:sldMkLst>
        <pc:spChg chg="mod">
          <ac:chgData name="Lakshmi Kolte" userId="bdbb0be605c4dd50" providerId="LiveId" clId="{0E87C027-6132-4C61-BE9A-67F2B807E1F6}" dt="2024-02-29T11:50:29.415" v="51" actId="27636"/>
          <ac:spMkLst>
            <pc:docMk/>
            <pc:sldMk cId="2417780563" sldId="284"/>
            <ac:spMk id="2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1:53:38.270" v="76"/>
          <ac:spMkLst>
            <pc:docMk/>
            <pc:sldMk cId="2417780563" sldId="284"/>
            <ac:spMk id="6" creationId="{E083EE46-0C41-044A-E2C3-AEE7E069C8B8}"/>
          </ac:spMkLst>
        </pc:spChg>
      </pc:sldChg>
      <pc:sldChg chg="addSp modSp add mod">
        <pc:chgData name="Lakshmi Kolte" userId="bdbb0be605c4dd50" providerId="LiveId" clId="{0E87C027-6132-4C61-BE9A-67F2B807E1F6}" dt="2024-02-29T11:58:58.208" v="102" actId="255"/>
        <pc:sldMkLst>
          <pc:docMk/>
          <pc:sldMk cId="137127028" sldId="286"/>
        </pc:sldMkLst>
        <pc:spChg chg="mod">
          <ac:chgData name="Lakshmi Kolte" userId="bdbb0be605c4dd50" providerId="LiveId" clId="{0E87C027-6132-4C61-BE9A-67F2B807E1F6}" dt="2024-02-29T11:58:58.208" v="102" actId="255"/>
          <ac:spMkLst>
            <pc:docMk/>
            <pc:sldMk cId="137127028" sldId="286"/>
            <ac:spMk id="2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1:53:45.091" v="78"/>
          <ac:spMkLst>
            <pc:docMk/>
            <pc:sldMk cId="137127028" sldId="286"/>
            <ac:spMk id="5" creationId="{BB03061D-F566-B71A-D188-40D8E76FA018}"/>
          </ac:spMkLst>
        </pc:spChg>
      </pc:sldChg>
      <pc:sldChg chg="add">
        <pc:chgData name="Lakshmi Kolte" userId="bdbb0be605c4dd50" providerId="LiveId" clId="{0E87C027-6132-4C61-BE9A-67F2B807E1F6}" dt="2024-02-29T12:01:08.834" v="109"/>
        <pc:sldMkLst>
          <pc:docMk/>
          <pc:sldMk cId="1931508596" sldId="289"/>
        </pc:sldMkLst>
      </pc:sldChg>
      <pc:sldChg chg="addSp modSp add">
        <pc:chgData name="Lakshmi Kolte" userId="bdbb0be605c4dd50" providerId="LiveId" clId="{0E87C027-6132-4C61-BE9A-67F2B807E1F6}" dt="2024-02-29T11:53:32.038" v="73"/>
        <pc:sldMkLst>
          <pc:docMk/>
          <pc:sldMk cId="1409970321" sldId="291"/>
        </pc:sldMkLst>
        <pc:spChg chg="add mod">
          <ac:chgData name="Lakshmi Kolte" userId="bdbb0be605c4dd50" providerId="LiveId" clId="{0E87C027-6132-4C61-BE9A-67F2B807E1F6}" dt="2024-02-29T11:53:32.038" v="73"/>
          <ac:spMkLst>
            <pc:docMk/>
            <pc:sldMk cId="1409970321" sldId="291"/>
            <ac:spMk id="8" creationId="{640D8A99-5CFE-7619-5224-A56A8560EF50}"/>
          </ac:spMkLst>
        </pc:spChg>
      </pc:sldChg>
      <pc:sldChg chg="addSp modSp add mod">
        <pc:chgData name="Lakshmi Kolte" userId="bdbb0be605c4dd50" providerId="LiveId" clId="{0E87C027-6132-4C61-BE9A-67F2B807E1F6}" dt="2024-02-29T11:53:34.074" v="74"/>
        <pc:sldMkLst>
          <pc:docMk/>
          <pc:sldMk cId="714189878" sldId="292"/>
        </pc:sldMkLst>
        <pc:spChg chg="mod">
          <ac:chgData name="Lakshmi Kolte" userId="bdbb0be605c4dd50" providerId="LiveId" clId="{0E87C027-6132-4C61-BE9A-67F2B807E1F6}" dt="2024-02-29T11:50:29.355" v="49" actId="27636"/>
          <ac:spMkLst>
            <pc:docMk/>
            <pc:sldMk cId="714189878" sldId="292"/>
            <ac:spMk id="2" creationId="{F291E1DE-91AC-F33F-A883-182C39A38F3B}"/>
          </ac:spMkLst>
        </pc:spChg>
        <pc:spChg chg="add mod">
          <ac:chgData name="Lakshmi Kolte" userId="bdbb0be605c4dd50" providerId="LiveId" clId="{0E87C027-6132-4C61-BE9A-67F2B807E1F6}" dt="2024-02-29T11:53:34.074" v="74"/>
          <ac:spMkLst>
            <pc:docMk/>
            <pc:sldMk cId="714189878" sldId="292"/>
            <ac:spMk id="4" creationId="{2E08D287-7DB5-8A8E-249A-BC07A658936A}"/>
          </ac:spMkLst>
        </pc:spChg>
      </pc:sldChg>
      <pc:sldChg chg="addSp delSp modSp add mod">
        <pc:chgData name="Lakshmi Kolte" userId="bdbb0be605c4dd50" providerId="LiveId" clId="{0E87C027-6132-4C61-BE9A-67F2B807E1F6}" dt="2024-02-29T12:14:42.739" v="242" actId="113"/>
        <pc:sldMkLst>
          <pc:docMk/>
          <pc:sldMk cId="902664799" sldId="297"/>
        </pc:sldMkLst>
        <pc:spChg chg="mod">
          <ac:chgData name="Lakshmi Kolte" userId="bdbb0be605c4dd50" providerId="LiveId" clId="{0E87C027-6132-4C61-BE9A-67F2B807E1F6}" dt="2024-02-29T12:14:42.739" v="242" actId="113"/>
          <ac:spMkLst>
            <pc:docMk/>
            <pc:sldMk cId="902664799" sldId="297"/>
            <ac:spMk id="2" creationId="{00000000-0000-0000-0000-000000000000}"/>
          </ac:spMkLst>
        </pc:spChg>
        <pc:spChg chg="add del mod">
          <ac:chgData name="Lakshmi Kolte" userId="bdbb0be605c4dd50" providerId="LiveId" clId="{0E87C027-6132-4C61-BE9A-67F2B807E1F6}" dt="2024-02-29T12:01:42.775" v="115" actId="478"/>
          <ac:spMkLst>
            <pc:docMk/>
            <pc:sldMk cId="902664799" sldId="297"/>
            <ac:spMk id="4" creationId="{BFCDFEBD-32D8-C938-A757-748F634A290A}"/>
          </ac:spMkLst>
        </pc:spChg>
        <pc:spChg chg="mod">
          <ac:chgData name="Lakshmi Kolte" userId="bdbb0be605c4dd50" providerId="LiveId" clId="{0E87C027-6132-4C61-BE9A-67F2B807E1F6}" dt="2024-02-29T12:02:07.617" v="131"/>
          <ac:spMkLst>
            <pc:docMk/>
            <pc:sldMk cId="902664799" sldId="297"/>
            <ac:spMk id="5" creationId="{3DAFBF3E-019D-1588-D7B8-82BD48D05FB9}"/>
          </ac:spMkLst>
        </pc:spChg>
      </pc:sldChg>
      <pc:sldChg chg="addSp modSp add mod">
        <pc:chgData name="Lakshmi Kolte" userId="bdbb0be605c4dd50" providerId="LiveId" clId="{0E87C027-6132-4C61-BE9A-67F2B807E1F6}" dt="2024-02-29T11:59:45.597" v="108" actId="27636"/>
        <pc:sldMkLst>
          <pc:docMk/>
          <pc:sldMk cId="3803855631" sldId="298"/>
        </pc:sldMkLst>
        <pc:spChg chg="mod">
          <ac:chgData name="Lakshmi Kolte" userId="bdbb0be605c4dd50" providerId="LiveId" clId="{0E87C027-6132-4C61-BE9A-67F2B807E1F6}" dt="2024-02-29T11:59:29.057" v="103" actId="255"/>
          <ac:spMkLst>
            <pc:docMk/>
            <pc:sldMk cId="3803855631" sldId="298"/>
            <ac:spMk id="2" creationId="{925F2EC7-66AC-A406-B16F-33DE9D1F84FC}"/>
          </ac:spMkLst>
        </pc:spChg>
        <pc:spChg chg="mod">
          <ac:chgData name="Lakshmi Kolte" userId="bdbb0be605c4dd50" providerId="LiveId" clId="{0E87C027-6132-4C61-BE9A-67F2B807E1F6}" dt="2024-02-29T11:59:45.597" v="108" actId="27636"/>
          <ac:spMkLst>
            <pc:docMk/>
            <pc:sldMk cId="3803855631" sldId="298"/>
            <ac:spMk id="3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1:53:47.529" v="79"/>
          <ac:spMkLst>
            <pc:docMk/>
            <pc:sldMk cId="3803855631" sldId="298"/>
            <ac:spMk id="4" creationId="{510F8078-ED73-6D4D-6D02-547028EDE88D}"/>
          </ac:spMkLst>
        </pc:spChg>
      </pc:sldChg>
      <pc:sldChg chg="addSp modSp add mod">
        <pc:chgData name="Lakshmi Kolte" userId="bdbb0be605c4dd50" providerId="LiveId" clId="{0E87C027-6132-4C61-BE9A-67F2B807E1F6}" dt="2024-02-29T11:53:30.001" v="72"/>
        <pc:sldMkLst>
          <pc:docMk/>
          <pc:sldMk cId="3296307270" sldId="299"/>
        </pc:sldMkLst>
        <pc:spChg chg="mod">
          <ac:chgData name="Lakshmi Kolte" userId="bdbb0be605c4dd50" providerId="LiveId" clId="{0E87C027-6132-4C61-BE9A-67F2B807E1F6}" dt="2024-02-29T11:50:08.651" v="47" actId="27636"/>
          <ac:spMkLst>
            <pc:docMk/>
            <pc:sldMk cId="3296307270" sldId="299"/>
            <ac:spMk id="2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1:53:30.001" v="72"/>
          <ac:spMkLst>
            <pc:docMk/>
            <pc:sldMk cId="3296307270" sldId="299"/>
            <ac:spMk id="7" creationId="{16A01AC9-5EE9-DC19-66D4-45CB9ED2FB52}"/>
          </ac:spMkLst>
        </pc:spChg>
      </pc:sldChg>
      <pc:sldChg chg="addSp modSp add mod">
        <pc:chgData name="Lakshmi Kolte" userId="bdbb0be605c4dd50" providerId="LiveId" clId="{0E87C027-6132-4C61-BE9A-67F2B807E1F6}" dt="2024-02-29T11:45:46.373" v="42"/>
        <pc:sldMkLst>
          <pc:docMk/>
          <pc:sldMk cId="3491294831" sldId="302"/>
        </pc:sldMkLst>
        <pc:spChg chg="mod">
          <ac:chgData name="Lakshmi Kolte" userId="bdbb0be605c4dd50" providerId="LiveId" clId="{0E87C027-6132-4C61-BE9A-67F2B807E1F6}" dt="2024-02-29T11:45:36.016" v="41" actId="27636"/>
          <ac:spMkLst>
            <pc:docMk/>
            <pc:sldMk cId="3491294831" sldId="302"/>
            <ac:spMk id="2" creationId="{A110BE93-81B5-611F-C122-AC78E2FAE8E2}"/>
          </ac:spMkLst>
        </pc:spChg>
        <pc:spChg chg="add mod">
          <ac:chgData name="Lakshmi Kolte" userId="bdbb0be605c4dd50" providerId="LiveId" clId="{0E87C027-6132-4C61-BE9A-67F2B807E1F6}" dt="2024-02-29T11:45:46.373" v="42"/>
          <ac:spMkLst>
            <pc:docMk/>
            <pc:sldMk cId="3491294831" sldId="302"/>
            <ac:spMk id="4" creationId="{31375F16-FAE6-427A-FA5D-4592B72D795F}"/>
          </ac:spMkLst>
        </pc:spChg>
      </pc:sldChg>
      <pc:sldChg chg="addSp modSp add mod">
        <pc:chgData name="Lakshmi Kolte" userId="bdbb0be605c4dd50" providerId="LiveId" clId="{0E87C027-6132-4C61-BE9A-67F2B807E1F6}" dt="2024-02-29T11:53:22.020" v="69" actId="1036"/>
        <pc:sldMkLst>
          <pc:docMk/>
          <pc:sldMk cId="3646671840" sldId="303"/>
        </pc:sldMkLst>
        <pc:spChg chg="mod">
          <ac:chgData name="Lakshmi Kolte" userId="bdbb0be605c4dd50" providerId="LiveId" clId="{0E87C027-6132-4C61-BE9A-67F2B807E1F6}" dt="2024-02-29T11:45:56.003" v="44" actId="27636"/>
          <ac:spMkLst>
            <pc:docMk/>
            <pc:sldMk cId="3646671840" sldId="303"/>
            <ac:spMk id="2" creationId="{00000000-0000-0000-0000-000000000000}"/>
          </ac:spMkLst>
        </pc:spChg>
        <pc:spChg chg="add mod">
          <ac:chgData name="Lakshmi Kolte" userId="bdbb0be605c4dd50" providerId="LiveId" clId="{0E87C027-6132-4C61-BE9A-67F2B807E1F6}" dt="2024-02-29T11:53:22.020" v="69" actId="1036"/>
          <ac:spMkLst>
            <pc:docMk/>
            <pc:sldMk cId="3646671840" sldId="303"/>
            <ac:spMk id="4" creationId="{0BDDE2EC-2CA2-58FD-B20B-BB8B80EBDE06}"/>
          </ac:spMkLst>
        </pc:spChg>
      </pc:sldChg>
      <pc:sldChg chg="addSp modSp add mod">
        <pc:chgData name="Lakshmi Kolte" userId="bdbb0be605c4dd50" providerId="LiveId" clId="{0E87C027-6132-4C61-BE9A-67F2B807E1F6}" dt="2024-02-29T11:53:36.263" v="75"/>
        <pc:sldMkLst>
          <pc:docMk/>
          <pc:sldMk cId="3446082477" sldId="304"/>
        </pc:sldMkLst>
        <pc:spChg chg="mod">
          <ac:chgData name="Lakshmi Kolte" userId="bdbb0be605c4dd50" providerId="LiveId" clId="{0E87C027-6132-4C61-BE9A-67F2B807E1F6}" dt="2024-02-29T11:50:29.399" v="50" actId="27636"/>
          <ac:spMkLst>
            <pc:docMk/>
            <pc:sldMk cId="3446082477" sldId="304"/>
            <ac:spMk id="2" creationId="{C60D4036-3747-2151-15A5-4E0501D424CF}"/>
          </ac:spMkLst>
        </pc:spChg>
        <pc:spChg chg="add mod">
          <ac:chgData name="Lakshmi Kolte" userId="bdbb0be605c4dd50" providerId="LiveId" clId="{0E87C027-6132-4C61-BE9A-67F2B807E1F6}" dt="2024-02-29T11:53:36.263" v="75"/>
          <ac:spMkLst>
            <pc:docMk/>
            <pc:sldMk cId="3446082477" sldId="304"/>
            <ac:spMk id="5" creationId="{7CA5E248-EC2B-2EB8-9A71-9E05C00ADC50}"/>
          </ac:spMkLst>
        </pc:spChg>
      </pc:sldChg>
      <pc:sldChg chg="modSp add mod">
        <pc:chgData name="Lakshmi Kolte" userId="bdbb0be605c4dd50" providerId="LiveId" clId="{0E87C027-6132-4C61-BE9A-67F2B807E1F6}" dt="2024-02-29T12:01:09.067" v="110" actId="27636"/>
        <pc:sldMkLst>
          <pc:docMk/>
          <pc:sldMk cId="3774312519" sldId="308"/>
        </pc:sldMkLst>
        <pc:spChg chg="mod">
          <ac:chgData name="Lakshmi Kolte" userId="bdbb0be605c4dd50" providerId="LiveId" clId="{0E87C027-6132-4C61-BE9A-67F2B807E1F6}" dt="2024-02-29T12:01:09.067" v="110" actId="27636"/>
          <ac:spMkLst>
            <pc:docMk/>
            <pc:sldMk cId="3774312519" sldId="308"/>
            <ac:spMk id="2" creationId="{41AE315B-7592-6283-D734-8426C120B72C}"/>
          </ac:spMkLst>
        </pc:spChg>
      </pc:sldChg>
      <pc:sldChg chg="addSp modSp add mod">
        <pc:chgData name="Lakshmi Kolte" userId="bdbb0be605c4dd50" providerId="LiveId" clId="{0E87C027-6132-4C61-BE9A-67F2B807E1F6}" dt="2024-02-29T11:53:26.015" v="71" actId="1036"/>
        <pc:sldMkLst>
          <pc:docMk/>
          <pc:sldMk cId="1445004452" sldId="309"/>
        </pc:sldMkLst>
        <pc:spChg chg="add mod">
          <ac:chgData name="Lakshmi Kolte" userId="bdbb0be605c4dd50" providerId="LiveId" clId="{0E87C027-6132-4C61-BE9A-67F2B807E1F6}" dt="2024-02-29T11:53:26.015" v="71" actId="1036"/>
          <ac:spMkLst>
            <pc:docMk/>
            <pc:sldMk cId="1445004452" sldId="309"/>
            <ac:spMk id="4" creationId="{27E9F563-598E-33A9-FB8F-E5BAE4B1B095}"/>
          </ac:spMkLst>
        </pc:spChg>
      </pc:sldChg>
      <pc:sldChg chg="addSp modSp add mod">
        <pc:chgData name="Lakshmi Kolte" userId="bdbb0be605c4dd50" providerId="LiveId" clId="{0E87C027-6132-4C61-BE9A-67F2B807E1F6}" dt="2024-02-29T12:05:08.351" v="146" actId="20577"/>
        <pc:sldMkLst>
          <pc:docMk/>
          <pc:sldMk cId="2106617929" sldId="310"/>
        </pc:sldMkLst>
        <pc:spChg chg="mod">
          <ac:chgData name="Lakshmi Kolte" userId="bdbb0be605c4dd50" providerId="LiveId" clId="{0E87C027-6132-4C61-BE9A-67F2B807E1F6}" dt="2024-02-29T11:50:29.479" v="52" actId="27636"/>
          <ac:spMkLst>
            <pc:docMk/>
            <pc:sldMk cId="2106617929" sldId="310"/>
            <ac:spMk id="2" creationId="{8A1E3177-C5A1-F9C5-A14B-E2EE8B5CCB9A}"/>
          </ac:spMkLst>
        </pc:spChg>
        <pc:spChg chg="mod">
          <ac:chgData name="Lakshmi Kolte" userId="bdbb0be605c4dd50" providerId="LiveId" clId="{0E87C027-6132-4C61-BE9A-67F2B807E1F6}" dt="2024-02-29T12:05:08.351" v="146" actId="20577"/>
          <ac:spMkLst>
            <pc:docMk/>
            <pc:sldMk cId="2106617929" sldId="310"/>
            <ac:spMk id="3" creationId="{E3F2B4C3-7EB2-3DD8-AD16-340B41979677}"/>
          </ac:spMkLst>
        </pc:spChg>
        <pc:spChg chg="add mod">
          <ac:chgData name="Lakshmi Kolte" userId="bdbb0be605c4dd50" providerId="LiveId" clId="{0E87C027-6132-4C61-BE9A-67F2B807E1F6}" dt="2024-02-29T11:53:43.241" v="77"/>
          <ac:spMkLst>
            <pc:docMk/>
            <pc:sldMk cId="2106617929" sldId="310"/>
            <ac:spMk id="4" creationId="{39C15FD3-1284-3FB1-A3CA-ACA10CB27E2A}"/>
          </ac:spMkLst>
        </pc:spChg>
      </pc:sldChg>
      <pc:sldChg chg="modSp add mod">
        <pc:chgData name="Lakshmi Kolte" userId="bdbb0be605c4dd50" providerId="LiveId" clId="{0E87C027-6132-4C61-BE9A-67F2B807E1F6}" dt="2024-02-29T12:14:02.721" v="237"/>
        <pc:sldMkLst>
          <pc:docMk/>
          <pc:sldMk cId="1332029141" sldId="311"/>
        </pc:sldMkLst>
        <pc:spChg chg="mod">
          <ac:chgData name="Lakshmi Kolte" userId="bdbb0be605c4dd50" providerId="LiveId" clId="{0E87C027-6132-4C61-BE9A-67F2B807E1F6}" dt="2024-02-29T12:14:02.721" v="237"/>
          <ac:spMkLst>
            <pc:docMk/>
            <pc:sldMk cId="1332029141" sldId="311"/>
            <ac:spMk id="2" creationId="{87A8BEFA-4306-6176-4E04-1835202D4B30}"/>
          </ac:spMkLst>
        </pc:spChg>
      </pc:sldChg>
      <pc:sldChg chg="add del">
        <pc:chgData name="Lakshmi Kolte" userId="bdbb0be605c4dd50" providerId="LiveId" clId="{0E87C027-6132-4C61-BE9A-67F2B807E1F6}" dt="2024-02-29T11:53:09.014" v="67"/>
        <pc:sldMkLst>
          <pc:docMk/>
          <pc:sldMk cId="1887599356" sldId="311"/>
        </pc:sldMkLst>
      </pc:sldChg>
      <pc:sldChg chg="modSp new del mod">
        <pc:chgData name="Lakshmi Kolte" userId="bdbb0be605c4dd50" providerId="LiveId" clId="{0E87C027-6132-4C61-BE9A-67F2B807E1F6}" dt="2024-02-29T12:12:43.594" v="194" actId="47"/>
        <pc:sldMkLst>
          <pc:docMk/>
          <pc:sldMk cId="3187713939" sldId="311"/>
        </pc:sldMkLst>
        <pc:spChg chg="mod">
          <ac:chgData name="Lakshmi Kolte" userId="bdbb0be605c4dd50" providerId="LiveId" clId="{0E87C027-6132-4C61-BE9A-67F2B807E1F6}" dt="2024-02-29T12:05:35.148" v="152" actId="20577"/>
          <ac:spMkLst>
            <pc:docMk/>
            <pc:sldMk cId="3187713939" sldId="311"/>
            <ac:spMk id="2" creationId="{D2067EAA-2BEA-6673-209B-01B877687DE8}"/>
          </ac:spMkLst>
        </pc:spChg>
        <pc:spChg chg="mod">
          <ac:chgData name="Lakshmi Kolte" userId="bdbb0be605c4dd50" providerId="LiveId" clId="{0E87C027-6132-4C61-BE9A-67F2B807E1F6}" dt="2024-02-29T12:12:26.134" v="192" actId="20577"/>
          <ac:spMkLst>
            <pc:docMk/>
            <pc:sldMk cId="3187713939" sldId="311"/>
            <ac:spMk id="3" creationId="{7F13B9FA-2CEE-2858-5233-358B81B2A04E}"/>
          </ac:spMkLst>
        </pc:spChg>
      </pc:sldChg>
      <pc:sldChg chg="add del">
        <pc:chgData name="Lakshmi Kolte" userId="bdbb0be605c4dd50" providerId="LiveId" clId="{0E87C027-6132-4C61-BE9A-67F2B807E1F6}" dt="2024-02-29T11:52:47.914" v="60"/>
        <pc:sldMkLst>
          <pc:docMk/>
          <pc:sldMk cId="3532772553" sldId="311"/>
        </pc:sldMkLst>
      </pc:sldChg>
      <pc:sldChg chg="modSp new mod">
        <pc:chgData name="Lakshmi Kolte" userId="bdbb0be605c4dd50" providerId="LiveId" clId="{0E87C027-6132-4C61-BE9A-67F2B807E1F6}" dt="2024-02-29T12:07:25.213" v="177" actId="20577"/>
        <pc:sldMkLst>
          <pc:docMk/>
          <pc:sldMk cId="454348045" sldId="312"/>
        </pc:sldMkLst>
        <pc:spChg chg="mod">
          <ac:chgData name="Lakshmi Kolte" userId="bdbb0be605c4dd50" providerId="LiveId" clId="{0E87C027-6132-4C61-BE9A-67F2B807E1F6}" dt="2024-02-29T12:07:25.213" v="177" actId="20577"/>
          <ac:spMkLst>
            <pc:docMk/>
            <pc:sldMk cId="454348045" sldId="312"/>
            <ac:spMk id="2" creationId="{134F8216-DB8C-0BE6-7292-195960D72BE7}"/>
          </ac:spMkLst>
        </pc:spChg>
      </pc:sldChg>
      <pc:sldChg chg="modSp add del mod">
        <pc:chgData name="Lakshmi Kolte" userId="bdbb0be605c4dd50" providerId="LiveId" clId="{0E87C027-6132-4C61-BE9A-67F2B807E1F6}" dt="2024-02-29T11:53:09.014" v="67"/>
        <pc:sldMkLst>
          <pc:docMk/>
          <pc:sldMk cId="2955488584" sldId="312"/>
        </pc:sldMkLst>
        <pc:spChg chg="mod">
          <ac:chgData name="Lakshmi Kolte" userId="bdbb0be605c4dd50" providerId="LiveId" clId="{0E87C027-6132-4C61-BE9A-67F2B807E1F6}" dt="2024-02-29T11:53:09.014" v="67"/>
          <ac:spMkLst>
            <pc:docMk/>
            <pc:sldMk cId="2955488584" sldId="312"/>
            <ac:spMk id="2" creationId="{F291E1DE-91AC-F33F-A883-182C39A38F3B}"/>
          </ac:spMkLst>
        </pc:spChg>
      </pc:sldChg>
      <pc:sldChg chg="modSp add del mod">
        <pc:chgData name="Lakshmi Kolte" userId="bdbb0be605c4dd50" providerId="LiveId" clId="{0E87C027-6132-4C61-BE9A-67F2B807E1F6}" dt="2024-02-29T11:52:47.914" v="60"/>
        <pc:sldMkLst>
          <pc:docMk/>
          <pc:sldMk cId="3324372225" sldId="312"/>
        </pc:sldMkLst>
        <pc:spChg chg="mod">
          <ac:chgData name="Lakshmi Kolte" userId="bdbb0be605c4dd50" providerId="LiveId" clId="{0E87C027-6132-4C61-BE9A-67F2B807E1F6}" dt="2024-02-29T11:52:47.914" v="60"/>
          <ac:spMkLst>
            <pc:docMk/>
            <pc:sldMk cId="3324372225" sldId="312"/>
            <ac:spMk id="2" creationId="{F291E1DE-91AC-F33F-A883-182C39A38F3B}"/>
          </ac:spMkLst>
        </pc:spChg>
      </pc:sldChg>
      <pc:sldChg chg="modSp new mod ord">
        <pc:chgData name="Lakshmi Kolte" userId="bdbb0be605c4dd50" providerId="LiveId" clId="{0E87C027-6132-4C61-BE9A-67F2B807E1F6}" dt="2024-02-29T12:09:45.831" v="186"/>
        <pc:sldMkLst>
          <pc:docMk/>
          <pc:sldMk cId="534601547" sldId="313"/>
        </pc:sldMkLst>
        <pc:spChg chg="mod">
          <ac:chgData name="Lakshmi Kolte" userId="bdbb0be605c4dd50" providerId="LiveId" clId="{0E87C027-6132-4C61-BE9A-67F2B807E1F6}" dt="2024-02-29T12:06:37.902" v="169" actId="20577"/>
          <ac:spMkLst>
            <pc:docMk/>
            <pc:sldMk cId="534601547" sldId="313"/>
            <ac:spMk id="2" creationId="{8AC7275B-91C3-1613-2B88-8CE6DBA6F756}"/>
          </ac:spMkLst>
        </pc:spChg>
      </pc:sldChg>
      <pc:sldChg chg="modSp add del mod">
        <pc:chgData name="Lakshmi Kolte" userId="bdbb0be605c4dd50" providerId="LiveId" clId="{0E87C027-6132-4C61-BE9A-67F2B807E1F6}" dt="2024-02-29T11:52:47.914" v="60"/>
        <pc:sldMkLst>
          <pc:docMk/>
          <pc:sldMk cId="631356771" sldId="313"/>
        </pc:sldMkLst>
        <pc:spChg chg="mod">
          <ac:chgData name="Lakshmi Kolte" userId="bdbb0be605c4dd50" providerId="LiveId" clId="{0E87C027-6132-4C61-BE9A-67F2B807E1F6}" dt="2024-02-29T11:52:47.914" v="60"/>
          <ac:spMkLst>
            <pc:docMk/>
            <pc:sldMk cId="631356771" sldId="313"/>
            <ac:spMk id="2" creationId="{C60D4036-3747-2151-15A5-4E0501D424CF}"/>
          </ac:spMkLst>
        </pc:spChg>
      </pc:sldChg>
      <pc:sldChg chg="modSp add del mod">
        <pc:chgData name="Lakshmi Kolte" userId="bdbb0be605c4dd50" providerId="LiveId" clId="{0E87C027-6132-4C61-BE9A-67F2B807E1F6}" dt="2024-02-29T11:53:09.014" v="67"/>
        <pc:sldMkLst>
          <pc:docMk/>
          <pc:sldMk cId="930684185" sldId="313"/>
        </pc:sldMkLst>
        <pc:spChg chg="mod">
          <ac:chgData name="Lakshmi Kolte" userId="bdbb0be605c4dd50" providerId="LiveId" clId="{0E87C027-6132-4C61-BE9A-67F2B807E1F6}" dt="2024-02-29T11:53:09.014" v="67"/>
          <ac:spMkLst>
            <pc:docMk/>
            <pc:sldMk cId="930684185" sldId="313"/>
            <ac:spMk id="2" creationId="{C60D4036-3747-2151-15A5-4E0501D424CF}"/>
          </ac:spMkLst>
        </pc:spChg>
      </pc:sldChg>
      <pc:sldChg chg="modSp add del mod">
        <pc:chgData name="Lakshmi Kolte" userId="bdbb0be605c4dd50" providerId="LiveId" clId="{0E87C027-6132-4C61-BE9A-67F2B807E1F6}" dt="2024-02-29T11:53:09.014" v="67"/>
        <pc:sldMkLst>
          <pc:docMk/>
          <pc:sldMk cId="1408970977" sldId="314"/>
        </pc:sldMkLst>
        <pc:spChg chg="mod">
          <ac:chgData name="Lakshmi Kolte" userId="bdbb0be605c4dd50" providerId="LiveId" clId="{0E87C027-6132-4C61-BE9A-67F2B807E1F6}" dt="2024-02-29T11:53:09.014" v="67"/>
          <ac:spMkLst>
            <pc:docMk/>
            <pc:sldMk cId="1408970977" sldId="314"/>
            <ac:spMk id="2" creationId="{00000000-0000-0000-0000-000000000000}"/>
          </ac:spMkLst>
        </pc:spChg>
      </pc:sldChg>
      <pc:sldChg chg="modSp add del mod">
        <pc:chgData name="Lakshmi Kolte" userId="bdbb0be605c4dd50" providerId="LiveId" clId="{0E87C027-6132-4C61-BE9A-67F2B807E1F6}" dt="2024-02-29T11:52:47.914" v="60"/>
        <pc:sldMkLst>
          <pc:docMk/>
          <pc:sldMk cId="1674299437" sldId="314"/>
        </pc:sldMkLst>
        <pc:spChg chg="mod">
          <ac:chgData name="Lakshmi Kolte" userId="bdbb0be605c4dd50" providerId="LiveId" clId="{0E87C027-6132-4C61-BE9A-67F2B807E1F6}" dt="2024-02-29T11:52:47.914" v="60"/>
          <ac:spMkLst>
            <pc:docMk/>
            <pc:sldMk cId="1674299437" sldId="314"/>
            <ac:spMk id="2" creationId="{00000000-0000-0000-0000-000000000000}"/>
          </ac:spMkLst>
        </pc:spChg>
      </pc:sldChg>
      <pc:sldChg chg="modSp new mod ord">
        <pc:chgData name="Lakshmi Kolte" userId="bdbb0be605c4dd50" providerId="LiveId" clId="{0E87C027-6132-4C61-BE9A-67F2B807E1F6}" dt="2024-02-29T12:09:50.478" v="188" actId="20577"/>
        <pc:sldMkLst>
          <pc:docMk/>
          <pc:sldMk cId="2831386899" sldId="314"/>
        </pc:sldMkLst>
        <pc:spChg chg="mod">
          <ac:chgData name="Lakshmi Kolte" userId="bdbb0be605c4dd50" providerId="LiveId" clId="{0E87C027-6132-4C61-BE9A-67F2B807E1F6}" dt="2024-02-29T12:09:50.478" v="188" actId="20577"/>
          <ac:spMkLst>
            <pc:docMk/>
            <pc:sldMk cId="2831386899" sldId="314"/>
            <ac:spMk id="2" creationId="{F9F9EFFC-73A4-4A93-61CB-950F33508D11}"/>
          </ac:spMkLst>
        </pc:spChg>
        <pc:spChg chg="mod">
          <ac:chgData name="Lakshmi Kolte" userId="bdbb0be605c4dd50" providerId="LiveId" clId="{0E87C027-6132-4C61-BE9A-67F2B807E1F6}" dt="2024-02-29T12:07:59.264" v="184" actId="20577"/>
          <ac:spMkLst>
            <pc:docMk/>
            <pc:sldMk cId="2831386899" sldId="314"/>
            <ac:spMk id="3" creationId="{1C97D736-947B-7B40-2CF4-A2924F6989B8}"/>
          </ac:spMkLst>
        </pc:spChg>
      </pc:sldChg>
      <pc:sldChg chg="modSp add del mod">
        <pc:chgData name="Lakshmi Kolte" userId="bdbb0be605c4dd50" providerId="LiveId" clId="{0E87C027-6132-4C61-BE9A-67F2B807E1F6}" dt="2024-02-29T11:52:47.914" v="60"/>
        <pc:sldMkLst>
          <pc:docMk/>
          <pc:sldMk cId="464619785" sldId="315"/>
        </pc:sldMkLst>
        <pc:spChg chg="mod">
          <ac:chgData name="Lakshmi Kolte" userId="bdbb0be605c4dd50" providerId="LiveId" clId="{0E87C027-6132-4C61-BE9A-67F2B807E1F6}" dt="2024-02-29T11:52:47.914" v="60"/>
          <ac:spMkLst>
            <pc:docMk/>
            <pc:sldMk cId="464619785" sldId="315"/>
            <ac:spMk id="2" creationId="{8A1E3177-C5A1-F9C5-A14B-E2EE8B5CCB9A}"/>
          </ac:spMkLst>
        </pc:spChg>
      </pc:sldChg>
      <pc:sldChg chg="modSp add del mod">
        <pc:chgData name="Lakshmi Kolte" userId="bdbb0be605c4dd50" providerId="LiveId" clId="{0E87C027-6132-4C61-BE9A-67F2B807E1F6}" dt="2024-02-29T11:53:09.014" v="67"/>
        <pc:sldMkLst>
          <pc:docMk/>
          <pc:sldMk cId="3295715217" sldId="315"/>
        </pc:sldMkLst>
        <pc:spChg chg="mod">
          <ac:chgData name="Lakshmi Kolte" userId="bdbb0be605c4dd50" providerId="LiveId" clId="{0E87C027-6132-4C61-BE9A-67F2B807E1F6}" dt="2024-02-29T11:53:09.014" v="67"/>
          <ac:spMkLst>
            <pc:docMk/>
            <pc:sldMk cId="3295715217" sldId="315"/>
            <ac:spMk id="2" creationId="{8A1E3177-C5A1-F9C5-A14B-E2EE8B5CCB9A}"/>
          </ac:spMkLst>
        </pc:spChg>
      </pc:sldChg>
      <pc:sldChg chg="modSp add del mod">
        <pc:chgData name="Lakshmi Kolte" userId="bdbb0be605c4dd50" providerId="LiveId" clId="{0E87C027-6132-4C61-BE9A-67F2B807E1F6}" dt="2024-02-29T12:13:55.334" v="236" actId="20577"/>
        <pc:sldMkLst>
          <pc:docMk/>
          <pc:sldMk cId="3544096439" sldId="315"/>
        </pc:sldMkLst>
        <pc:spChg chg="mod">
          <ac:chgData name="Lakshmi Kolte" userId="bdbb0be605c4dd50" providerId="LiveId" clId="{0E87C027-6132-4C61-BE9A-67F2B807E1F6}" dt="2024-02-29T12:13:55.334" v="236" actId="20577"/>
          <ac:spMkLst>
            <pc:docMk/>
            <pc:sldMk cId="3544096439" sldId="315"/>
            <ac:spMk id="2" creationId="{7474234D-CBC5-40CB-B035-256473168FF9}"/>
          </ac:spMkLst>
        </pc:spChg>
        <pc:spChg chg="mod">
          <ac:chgData name="Lakshmi Kolte" userId="bdbb0be605c4dd50" providerId="LiveId" clId="{0E87C027-6132-4C61-BE9A-67F2B807E1F6}" dt="2024-02-29T12:13:37.068" v="230" actId="27636"/>
          <ac:spMkLst>
            <pc:docMk/>
            <pc:sldMk cId="3544096439" sldId="315"/>
            <ac:spMk id="3" creationId="{19D3464A-143B-94BF-34B2-F151344E1B0D}"/>
          </ac:spMkLst>
        </pc:spChg>
      </pc:sldChg>
      <pc:sldChg chg="add del">
        <pc:chgData name="Lakshmi Kolte" userId="bdbb0be605c4dd50" providerId="LiveId" clId="{0E87C027-6132-4C61-BE9A-67F2B807E1F6}" dt="2024-02-29T11:53:09.014" v="67"/>
        <pc:sldMkLst>
          <pc:docMk/>
          <pc:sldMk cId="1288577826" sldId="316"/>
        </pc:sldMkLst>
      </pc:sldChg>
      <pc:sldChg chg="add del">
        <pc:chgData name="Lakshmi Kolte" userId="bdbb0be605c4dd50" providerId="LiveId" clId="{0E87C027-6132-4C61-BE9A-67F2B807E1F6}" dt="2024-02-29T11:52:47.914" v="60"/>
        <pc:sldMkLst>
          <pc:docMk/>
          <pc:sldMk cId="1415908385" sldId="316"/>
        </pc:sldMkLst>
      </pc:sldChg>
      <pc:sldChg chg="modSp add mod">
        <pc:chgData name="Lakshmi Kolte" userId="bdbb0be605c4dd50" providerId="LiveId" clId="{0E87C027-6132-4C61-BE9A-67F2B807E1F6}" dt="2024-02-29T12:14:07.876" v="238"/>
        <pc:sldMkLst>
          <pc:docMk/>
          <pc:sldMk cId="2929711363" sldId="316"/>
        </pc:sldMkLst>
        <pc:spChg chg="mod">
          <ac:chgData name="Lakshmi Kolte" userId="bdbb0be605c4dd50" providerId="LiveId" clId="{0E87C027-6132-4C61-BE9A-67F2B807E1F6}" dt="2024-02-29T12:14:07.876" v="238"/>
          <ac:spMkLst>
            <pc:docMk/>
            <pc:sldMk cId="2929711363" sldId="316"/>
            <ac:spMk id="2" creationId="{8AFED992-0CDB-7655-790A-9AECBB98A6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2D84A-7E27-4560-9BA8-75B1E6ED769C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5AD6-4453-474D-8321-53D80CCA9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EB0B5-2768-471E-B2E2-06CBAB8718D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1640-7911-4B8D-AE15-AF55460C3DCD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437-9915-41E3-8F01-B86D5322220A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B1FE-9659-4B62-83FD-0B1FDB4E6318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CPE – 22060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B590-3A47-476B-AA82-F695C141F056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4825-3872-4847-83B3-EE47039F94C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63EB-75C0-4B01-AF22-F0D92001811C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659F-D2EA-48AC-B6C8-E57104AE2B45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E31A-B5C5-4FB6-A613-C9C80E2F3499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0BC-A573-498A-B5AD-91A539E12F2A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9E3-55BC-4D2F-BEA3-8137623812FA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73F8-FEE5-4126-B476-687ACF2D0C92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CPE – 22060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34109"/>
              </p:ext>
            </p:extLst>
          </p:nvPr>
        </p:nvGraphicFramePr>
        <p:xfrm>
          <a:off x="228600" y="228600"/>
          <a:ext cx="8686800" cy="63246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0401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S.S.V.P.S’s B. S. </a:t>
                      </a:r>
                      <a:r>
                        <a:rPr lang="en-US" sz="2800" baseline="0" dirty="0" err="1"/>
                        <a:t>Deore</a:t>
                      </a:r>
                      <a:r>
                        <a:rPr lang="en-US" sz="2800" baseline="0" dirty="0"/>
                        <a:t> Polytechnic, </a:t>
                      </a:r>
                      <a:r>
                        <a:rPr lang="en-US" sz="2800" baseline="0" dirty="0" err="1"/>
                        <a:t>Dhule</a:t>
                      </a:r>
                      <a:endParaRPr lang="en-US" sz="3200" baseline="0" dirty="0"/>
                    </a:p>
                    <a:p>
                      <a:pPr algn="ctr"/>
                      <a:r>
                        <a:rPr lang="en-US" sz="2400" baseline="0" dirty="0"/>
                        <a:t>Academic Year : 2022 – 2023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Department of Computer Engineering</a:t>
                      </a:r>
                    </a:p>
                    <a:p>
                      <a:pPr algn="ctr"/>
                      <a:r>
                        <a:rPr lang="en-US" sz="2400" baseline="0" dirty="0"/>
                        <a:t>(0059)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2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 seminar on </a:t>
                      </a:r>
                      <a:r>
                        <a:rPr lang="en-US" sz="2800" b="1" dirty="0">
                          <a:solidFill>
                            <a:srgbClr val="0000CC"/>
                          </a:solidFill>
                        </a:rPr>
                        <a:t>Capstone</a:t>
                      </a:r>
                      <a:r>
                        <a:rPr lang="en-US" sz="2800" b="1" baseline="0" dirty="0">
                          <a:solidFill>
                            <a:srgbClr val="0000CC"/>
                          </a:solidFill>
                        </a:rPr>
                        <a:t> Project Execution (CPE-22060)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68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Income and Expenditure Application for Farmer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68">
                <a:tc rowSpan="4" gridSpan="2">
                  <a:txBody>
                    <a:bodyPr/>
                    <a:lstStyle/>
                    <a:p>
                      <a:r>
                        <a:rPr lang="en-US" sz="2200" dirty="0"/>
                        <a:t>Presented</a:t>
                      </a:r>
                      <a:r>
                        <a:rPr lang="en-US" sz="2200" baseline="0" dirty="0"/>
                        <a:t> by 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1. </a:t>
                      </a:r>
                      <a:r>
                        <a:rPr lang="en-US" sz="2200" dirty="0" err="1"/>
                        <a:t>Bidave</a:t>
                      </a:r>
                      <a:r>
                        <a:rPr lang="en-US" sz="2200" dirty="0"/>
                        <a:t> Falguni Sanjay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68">
                <a:tc gridSpan="2"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2. </a:t>
                      </a:r>
                      <a:r>
                        <a:rPr lang="en-US" sz="2200" dirty="0" err="1"/>
                        <a:t>Desale</a:t>
                      </a:r>
                      <a:r>
                        <a:rPr lang="en-US" sz="2200" dirty="0"/>
                        <a:t> Darshan </a:t>
                      </a:r>
                      <a:r>
                        <a:rPr lang="en-US" sz="2200" dirty="0" err="1"/>
                        <a:t>Krushana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68">
                <a:tc gridSpan="2"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3. </a:t>
                      </a:r>
                      <a:r>
                        <a:rPr lang="en-US" sz="2200" dirty="0" err="1"/>
                        <a:t>Desale</a:t>
                      </a:r>
                      <a:r>
                        <a:rPr lang="en-US" sz="2200" dirty="0"/>
                        <a:t> Lalit Dnyaneshwar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468">
                <a:tc gridSpan="2"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4. Kolte Lakshmi Yogesh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468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Guided by</a:t>
                      </a:r>
                      <a:r>
                        <a:rPr lang="en-US" sz="2200" baseline="0" dirty="0"/>
                        <a:t> 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Mr. N.D. Patel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468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Semester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Sixth</a:t>
                      </a:r>
                      <a:r>
                        <a:rPr lang="en-US" sz="2200" b="1" baseline="0" dirty="0"/>
                        <a:t> (I Scheme)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Date</a:t>
                      </a:r>
                      <a:r>
                        <a:rPr lang="en-US" sz="2200" baseline="0" dirty="0"/>
                        <a:t>  : 01/3/2024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6" name="Picture 15" descr="ssvps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137022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E1DE-91AC-F33F-A883-182C39A3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  <a:cs typeface="Times New Roman" pitchFamily="18" charset="0"/>
              </a:rPr>
              <a:t>3.1 Study of existing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050F-DF69-DF0C-11E1-FFAC4617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1371600"/>
            <a:ext cx="8311896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From the above discussion, income and expenses can be grouped based on farming activities </a:t>
            </a:r>
          </a:p>
          <a:p>
            <a:pPr marL="0" indent="0" algn="just">
              <a:buNone/>
            </a:pPr>
            <a:r>
              <a:rPr lang="en-US" sz="2000" dirty="0"/>
              <a:t>Income sources and expenses for farming are: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E747AB-5AF7-5AF5-FE14-A8D5F689D1FE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14599"/>
          <a:ext cx="7848601" cy="381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254">
                  <a:extLst>
                    <a:ext uri="{9D8B030D-6E8A-4147-A177-3AD203B41FA5}">
                      <a16:colId xmlns:a16="http://schemas.microsoft.com/office/drawing/2014/main" val="3000760839"/>
                    </a:ext>
                  </a:extLst>
                </a:gridCol>
                <a:gridCol w="2569335">
                  <a:extLst>
                    <a:ext uri="{9D8B030D-6E8A-4147-A177-3AD203B41FA5}">
                      <a16:colId xmlns:a16="http://schemas.microsoft.com/office/drawing/2014/main" val="487322807"/>
                    </a:ext>
                  </a:extLst>
                </a:gridCol>
                <a:gridCol w="4714012">
                  <a:extLst>
                    <a:ext uri="{9D8B030D-6E8A-4147-A177-3AD203B41FA5}">
                      <a16:colId xmlns:a16="http://schemas.microsoft.com/office/drawing/2014/main" val="1532780978"/>
                    </a:ext>
                  </a:extLst>
                </a:gridCol>
              </a:tblGrid>
              <a:tr h="642953">
                <a:tc>
                  <a:txBody>
                    <a:bodyPr/>
                    <a:lstStyle/>
                    <a:p>
                      <a:r>
                        <a:rPr lang="en-IN" sz="16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Incomes from farming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Expenses on Farming activities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87297"/>
                  </a:ext>
                </a:extLst>
              </a:tr>
              <a:tr h="372236">
                <a:tc>
                  <a:txBody>
                    <a:bodyPr/>
                    <a:lstStyle/>
                    <a:p>
                      <a:r>
                        <a:rPr lang="en-IN" sz="16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Agricultural products 	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Labours</a:t>
                      </a:r>
                      <a:r>
                        <a:rPr lang="en-US" sz="1600" baseline="0" dirty="0"/>
                        <a:t>, Tractors, Sprayers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0960"/>
                  </a:ext>
                </a:extLst>
              </a:tr>
              <a:tr h="417893">
                <a:tc>
                  <a:txBody>
                    <a:bodyPr/>
                    <a:lstStyle/>
                    <a:p>
                      <a:r>
                        <a:rPr lang="en-IN" sz="16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Livestock Sales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Plastic mulch, Manure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19263"/>
                  </a:ext>
                </a:extLst>
              </a:tr>
              <a:tr h="372236">
                <a:tc>
                  <a:txBody>
                    <a:bodyPr/>
                    <a:lstStyle/>
                    <a:p>
                      <a:r>
                        <a:rPr lang="en-IN" sz="16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Dairy Production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Drips, Pipes, Sprinklers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1854"/>
                  </a:ext>
                </a:extLst>
              </a:tr>
              <a:tr h="412152">
                <a:tc>
                  <a:txBody>
                    <a:bodyPr/>
                    <a:lstStyle/>
                    <a:p>
                      <a:r>
                        <a:rPr lang="en-IN" sz="16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Egg Production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Transportation of crops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89923"/>
                  </a:ext>
                </a:extLst>
              </a:tr>
              <a:tr h="425465">
                <a:tc>
                  <a:txBody>
                    <a:bodyPr/>
                    <a:lstStyle/>
                    <a:p>
                      <a:r>
                        <a:rPr lang="en-IN" sz="16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Renting Equipment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Crop Insurance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88653"/>
                  </a:ext>
                </a:extLst>
              </a:tr>
              <a:tr h="372236">
                <a:tc>
                  <a:txBody>
                    <a:bodyPr/>
                    <a:lstStyle/>
                    <a:p>
                      <a:r>
                        <a:rPr lang="en-IN" sz="16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Working as a </a:t>
                      </a:r>
                      <a:r>
                        <a:rPr lang="en-US" sz="1600" dirty="0" err="1"/>
                        <a:t>Labour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Farm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86468"/>
                  </a:ext>
                </a:extLst>
              </a:tr>
              <a:tr h="372236">
                <a:tc>
                  <a:txBody>
                    <a:bodyPr/>
                    <a:lstStyle/>
                    <a:p>
                      <a:r>
                        <a:rPr lang="en-IN" sz="16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Renting Machineries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Electricity bill (Farm)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3849"/>
                  </a:ext>
                </a:extLst>
              </a:tr>
              <a:tr h="422594">
                <a:tc>
                  <a:txBody>
                    <a:bodyPr/>
                    <a:lstStyle/>
                    <a:p>
                      <a:r>
                        <a:rPr lang="en-IN" sz="16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Repair and maintenance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53237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E08D287-7DB5-8A8E-249A-BC07A658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4036-3747-2151-15A5-4E0501D4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  <a:cs typeface="Times New Roman" pitchFamily="18" charset="0"/>
              </a:rPr>
              <a:t>3.1 Study of existing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3D47-C81B-C229-006E-B59D66CB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fontAlgn="t">
              <a:spcBef>
                <a:spcPts val="0"/>
              </a:spcBef>
            </a:pPr>
            <a:r>
              <a:rPr lang="en-US" sz="1800" dirty="0"/>
              <a:t>Expenses for Household are: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Groceries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360737-1638-B3A1-99C4-F2DE0113985E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73914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0">
                  <a:extLst>
                    <a:ext uri="{9D8B030D-6E8A-4147-A177-3AD203B41FA5}">
                      <a16:colId xmlns:a16="http://schemas.microsoft.com/office/drawing/2014/main" val="2129677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Expenses on Household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5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Medical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</a:rPr>
                        <a:t>Groceries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2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Travelling and Transport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6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Life, Health Insurance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Personal Loan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9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Electricity bill (House), Fuel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0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Repair maintenance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3545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5E248-EC2B-2EB8-9A71-9E05C00A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  <a:cs typeface="Times New Roman" pitchFamily="18" charset="0"/>
              </a:rPr>
              <a:t>3.1 Study of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20" y="1219200"/>
            <a:ext cx="547224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/>
              <a:t>Farming expenses </a:t>
            </a:r>
            <a:r>
              <a:rPr lang="en-US" sz="2000" dirty="0"/>
              <a:t>are incurred on various categories (methods).</a:t>
            </a:r>
          </a:p>
          <a:p>
            <a:pPr marL="0" indent="0">
              <a:buNone/>
            </a:pPr>
            <a:r>
              <a:rPr lang="en-US" sz="2000" dirty="0"/>
              <a:t>Every method requires one or more material as mentioned below-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600" dirty="0"/>
              <a:t>		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590800"/>
          <a:ext cx="5142320" cy="3733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277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                           </a:t>
                      </a:r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</a:t>
                      </a:r>
                    </a:p>
                    <a:p>
                      <a:pPr algn="l"/>
                      <a:r>
                        <a:rPr lang="en-US" sz="1800" dirty="0"/>
                        <a:t>                      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7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Soil Preparation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/>
                        <a:t>Labours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dirty="0"/>
                        <a:t>Tractor,</a:t>
                      </a:r>
                      <a:r>
                        <a:rPr lang="en-US" sz="1800" baseline="0" dirty="0"/>
                        <a:t> Rototiller, Manure,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4">
                <a:tc>
                  <a:txBody>
                    <a:bodyPr/>
                    <a:lstStyle/>
                    <a:p>
                      <a:r>
                        <a:rPr lang="en-US" sz="1800" dirty="0"/>
                        <a:t>Mulching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Labours</a:t>
                      </a:r>
                      <a:r>
                        <a:rPr lang="en-US" sz="1800" dirty="0"/>
                        <a:t>, Sprayers, Plastic mulch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54435"/>
                  </a:ext>
                </a:extLst>
              </a:tr>
              <a:tr h="396874">
                <a:tc>
                  <a:txBody>
                    <a:bodyPr/>
                    <a:lstStyle/>
                    <a:p>
                      <a:r>
                        <a:rPr lang="en-US" sz="1800" dirty="0"/>
                        <a:t>Sowing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/>
                        <a:t>Labours</a:t>
                      </a:r>
                      <a:r>
                        <a:rPr lang="en-US" sz="1800" baseline="0" dirty="0"/>
                        <a:t>, Tractor, </a:t>
                      </a:r>
                      <a:r>
                        <a:rPr lang="en-US" sz="1800" dirty="0"/>
                        <a:t>Seeds / Saplings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4">
                <a:tc>
                  <a:txBody>
                    <a:bodyPr/>
                    <a:lstStyle/>
                    <a:p>
                      <a:r>
                        <a:rPr lang="en-US" sz="1800" dirty="0"/>
                        <a:t>Irrigation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Labours</a:t>
                      </a:r>
                      <a:r>
                        <a:rPr lang="en-US" sz="1800" dirty="0"/>
                        <a:t>, Drips, Pipes, Sprinklers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4">
                <a:tc>
                  <a:txBody>
                    <a:bodyPr/>
                    <a:lstStyle/>
                    <a:p>
                      <a:r>
                        <a:rPr lang="en-US" sz="1800" dirty="0"/>
                        <a:t>Weeding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Labours</a:t>
                      </a:r>
                      <a:r>
                        <a:rPr lang="en-US" sz="1800" dirty="0"/>
                        <a:t>, Rototiller, Hook curved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4">
                <a:tc>
                  <a:txBody>
                    <a:bodyPr/>
                    <a:lstStyle/>
                    <a:p>
                      <a:r>
                        <a:rPr lang="en-US" sz="1800"/>
                        <a:t>Fertilizing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Labours</a:t>
                      </a:r>
                      <a:r>
                        <a:rPr lang="en-US" sz="1800" dirty="0"/>
                        <a:t>, Sprayers, Fertilizer, Gloves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4">
                <a:tc>
                  <a:txBody>
                    <a:bodyPr/>
                    <a:lstStyle/>
                    <a:p>
                      <a:r>
                        <a:rPr lang="en-US" sz="1800" dirty="0"/>
                        <a:t>Harvesting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/>
                        <a:t>Labours</a:t>
                      </a:r>
                      <a:r>
                        <a:rPr lang="en-US" sz="1800" baseline="0" dirty="0"/>
                        <a:t>, Tractor,  H</a:t>
                      </a:r>
                      <a:r>
                        <a:rPr lang="en-US" sz="1800" dirty="0"/>
                        <a:t>arvester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4BBF00-BE99-3C92-8799-C4A48B031793}"/>
              </a:ext>
            </a:extLst>
          </p:cNvPr>
          <p:cNvSpPr txBox="1">
            <a:spLocks/>
          </p:cNvSpPr>
          <p:nvPr/>
        </p:nvSpPr>
        <p:spPr>
          <a:xfrm>
            <a:off x="5938880" y="1219200"/>
            <a:ext cx="2743200" cy="5181600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400" dirty="0"/>
              <a:t> </a:t>
            </a:r>
            <a:r>
              <a:rPr lang="en-IN" sz="2000" b="1" dirty="0"/>
              <a:t>Common Materials :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Labours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Tractors</a:t>
            </a:r>
            <a:endParaRPr lang="en-IN" sz="2000" dirty="0"/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Sprayers</a:t>
            </a:r>
          </a:p>
          <a:p>
            <a:pPr marL="114300" lvl="1" indent="0" fontAlgn="t">
              <a:spcBef>
                <a:spcPts val="0"/>
              </a:spcBef>
              <a:buFont typeface="Arial" pitchFamily="34" charset="0"/>
              <a:buNone/>
            </a:pPr>
            <a:endParaRPr lang="en-IN" sz="2000" dirty="0"/>
          </a:p>
          <a:p>
            <a:pPr marL="114300" lvl="1" indent="0" fontAlgn="t">
              <a:spcBef>
                <a:spcPts val="0"/>
              </a:spcBef>
              <a:buFont typeface="Arial" pitchFamily="34" charset="0"/>
              <a:buNone/>
            </a:pPr>
            <a:r>
              <a:rPr lang="en-IN" sz="2000" b="1" dirty="0">
                <a:solidFill>
                  <a:srgbClr val="000000"/>
                </a:solidFill>
              </a:rPr>
              <a:t>Specific Materials :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Rototiller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Manure &amp; Compost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Plastic Mulch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Drips, pipes, sprinklers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Hooked curved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Fertilizers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Gloves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Harvesters</a:t>
            </a:r>
          </a:p>
          <a:p>
            <a:pPr marL="400050" lvl="1" fontAlgn="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</a:rPr>
              <a:t>Seeds/saplings</a:t>
            </a:r>
          </a:p>
          <a:p>
            <a:pPr marL="400050" lvl="1" fontAlgn="t">
              <a:spcBef>
                <a:spcPts val="0"/>
              </a:spcBef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00050" lvl="1" fontAlgn="t">
              <a:spcBef>
                <a:spcPts val="0"/>
              </a:spcBef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IN" sz="2000" dirty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083EE46-0C41-044A-E2C3-AEE7E069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8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3177-C5A1-F9C5-A14B-E2EE8B5C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  <a:cs typeface="Times New Roman" pitchFamily="18" charset="0"/>
              </a:rPr>
              <a:t>3.1 Study of existing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B4C3-7EB2-3DD8-AD16-340B4197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also studied about an App which also records the income and expenditure of a farmer.</a:t>
            </a:r>
          </a:p>
          <a:p>
            <a:r>
              <a:rPr lang="en-US" sz="2000" b="1" dirty="0"/>
              <a:t>Farmer’s Wallet App</a:t>
            </a:r>
          </a:p>
          <a:p>
            <a:pPr lvl="1"/>
            <a:r>
              <a:rPr lang="en-US" sz="2000" dirty="0"/>
              <a:t>Mr. </a:t>
            </a:r>
            <a:r>
              <a:rPr lang="en-US" sz="2000" dirty="0" err="1"/>
              <a:t>Kirwana</a:t>
            </a:r>
            <a:r>
              <a:rPr lang="en-US" sz="2000" dirty="0"/>
              <a:t> Fred of </a:t>
            </a:r>
            <a:r>
              <a:rPr lang="en-US" sz="2000" dirty="0" err="1"/>
              <a:t>Bivatec</a:t>
            </a:r>
            <a:r>
              <a:rPr lang="en-US" sz="2000" dirty="0"/>
              <a:t> Ltd.,  Uganda developed this app.</a:t>
            </a:r>
          </a:p>
          <a:p>
            <a:pPr lvl="1"/>
            <a:r>
              <a:rPr lang="en-US" sz="2000" dirty="0"/>
              <a:t>Released it on 23</a:t>
            </a:r>
            <a:r>
              <a:rPr lang="en-US" sz="2000" baseline="30000" dirty="0"/>
              <a:t>rd</a:t>
            </a:r>
            <a:r>
              <a:rPr lang="en-US" sz="2000" dirty="0"/>
              <a:t> December 2018.</a:t>
            </a:r>
          </a:p>
          <a:p>
            <a:pPr marL="0" indent="0">
              <a:buNone/>
            </a:pPr>
            <a:r>
              <a:rPr lang="en-US" sz="2000" b="1" dirty="0"/>
              <a:t>This app :</a:t>
            </a:r>
          </a:p>
          <a:p>
            <a:pPr lvl="1"/>
            <a:r>
              <a:rPr lang="en-US" sz="1800" dirty="0"/>
              <a:t>Records farmer details.</a:t>
            </a:r>
          </a:p>
          <a:p>
            <a:pPr lvl="1"/>
            <a:r>
              <a:rPr lang="en-US" sz="1800" dirty="0"/>
              <a:t>Provides facility to enter incomes and expenses</a:t>
            </a:r>
            <a:endParaRPr lang="en-IN" sz="1800" dirty="0"/>
          </a:p>
          <a:p>
            <a:pPr lvl="1"/>
            <a:r>
              <a:rPr lang="en-IN" sz="1800" dirty="0"/>
              <a:t>This application </a:t>
            </a:r>
            <a:r>
              <a:rPr lang="en-US" sz="1800" b="0" i="0" dirty="0">
                <a:effectLst/>
              </a:rPr>
              <a:t>helps farmers and create text reports that give information about their farm. </a:t>
            </a:r>
          </a:p>
          <a:p>
            <a:pPr lvl="1"/>
            <a:r>
              <a:rPr lang="en-US" sz="1800" b="0" i="0" dirty="0">
                <a:effectLst/>
              </a:rPr>
              <a:t>Farmers can track expenses, income, and other relevant data on this app.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9C15FD3-1284-3FB1-A3CA-ACA10CB2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  <a:cs typeface="Times New Roman" pitchFamily="18" charset="0"/>
              </a:rPr>
              <a:t>3.1 Study of existing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670"/>
            <a:ext cx="8229600" cy="53551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																																					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	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E3FED-C1EE-C94A-8D28-6208B2B15794}"/>
              </a:ext>
            </a:extLst>
          </p:cNvPr>
          <p:cNvSpPr txBox="1"/>
          <p:nvPr/>
        </p:nvSpPr>
        <p:spPr>
          <a:xfrm>
            <a:off x="346535" y="1364556"/>
            <a:ext cx="2894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This page accepts the income of a </a:t>
            </a:r>
          </a:p>
          <a:p>
            <a:pPr algn="ctr"/>
            <a:r>
              <a:rPr lang="en-IN" sz="1400" dirty="0"/>
              <a:t>farmer along with income source &amp;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4B662-6462-B8CF-30C5-723CA5B2E6F2}"/>
              </a:ext>
            </a:extLst>
          </p:cNvPr>
          <p:cNvSpPr txBox="1"/>
          <p:nvPr/>
        </p:nvSpPr>
        <p:spPr>
          <a:xfrm flipH="1">
            <a:off x="3349013" y="1364556"/>
            <a:ext cx="2713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This page accepts the expense of a farmer along with the amount and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B1161-09F1-D367-A3CB-E69286C3A3D6}"/>
              </a:ext>
            </a:extLst>
          </p:cNvPr>
          <p:cNvSpPr txBox="1"/>
          <p:nvPr/>
        </p:nvSpPr>
        <p:spPr>
          <a:xfrm>
            <a:off x="6477000" y="6543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19930-A022-5948-8FBE-B4BB70029A22}"/>
              </a:ext>
            </a:extLst>
          </p:cNvPr>
          <p:cNvSpPr txBox="1"/>
          <p:nvPr/>
        </p:nvSpPr>
        <p:spPr>
          <a:xfrm flipH="1">
            <a:off x="6070037" y="1364556"/>
            <a:ext cx="2616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This page displays the total     income and expense of a</a:t>
            </a:r>
          </a:p>
          <a:p>
            <a:pPr algn="ctr"/>
            <a:r>
              <a:rPr lang="en-US" sz="1400" dirty="0"/>
              <a:t> farmer</a:t>
            </a:r>
            <a:endParaRPr lang="en-IN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C2049-B17D-D2B8-DAEB-F0A31542B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b="8100"/>
          <a:stretch/>
        </p:blipFill>
        <p:spPr>
          <a:xfrm>
            <a:off x="511758" y="2029690"/>
            <a:ext cx="2825887" cy="4724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DB9B06-4685-F6DA-1E77-95F3C01A2B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 b="5555"/>
          <a:stretch/>
        </p:blipFill>
        <p:spPr>
          <a:xfrm>
            <a:off x="3337645" y="2043546"/>
            <a:ext cx="2831834" cy="4724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DB25AF-E44D-BA23-7983-17CC50CDA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" b="6469"/>
          <a:stretch/>
        </p:blipFill>
        <p:spPr>
          <a:xfrm>
            <a:off x="6176227" y="2033345"/>
            <a:ext cx="2503982" cy="4724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3061D-F566-B71A-D188-40D8E76F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498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dirty="0">
                <a:cs typeface="Times New Roman" pitchFamily="18" charset="0"/>
              </a:rPr>
              <a:t>Limitations of manual record keeping of income and expenses of a farmer: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Record Keeping : 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Income and expenses on both – farming and household are clubbed together in a single record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Organizing and categorizing expenses and income can be more challenging when done manually, leading to confusion.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Difficult to maintain farm location wise income and expenses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Farmer Error: Farmers can make mistakes while recording income / expenses, in calculation which can lead to inaccurate financial records.</a:t>
            </a:r>
            <a:endParaRPr lang="en-US" sz="2000" b="1" dirty="0">
              <a:cs typeface="Times New Roman" pitchFamily="18" charset="0"/>
            </a:endParaRP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Incomplete Records: Missing or incomplete entries are very common. Thi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leads to an inaccurate information of farming.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Time-Consuming : Keeping manual records is time-consuming.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Inefficiency: Searching for specific information or generating reports from manual records can be inefficient and time-consuming.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Data Security: Manual records can be lost, damaged, risking the loss of important financial information.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Lack of Analysis: Manual records may not support the detailed analysis of farm finances, which can help in making future decisions and improving profitability.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F2EC7-66AC-A406-B16F-33DE9D1F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3.2 Limitations of existing system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10F8078-ED73-6D4D-6D02-547028ED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5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00936"/>
            <a:ext cx="8229600" cy="518242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Problems of farming related income and expenses :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Farmer is unable to find expenses according to particular month/year.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Farmer is unable to arrange income and expenses based on categories 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Farmer cannot find expenses for particular methods like - Soil preparation, Sowing, Harvesting and materials like - Tractor, </a:t>
            </a:r>
            <a:r>
              <a:rPr lang="en-US" sz="2000" dirty="0" err="1">
                <a:latin typeface="+mj-lt"/>
                <a:cs typeface="Times New Roman" pitchFamily="18" charset="0"/>
              </a:rPr>
              <a:t>Labour</a:t>
            </a:r>
            <a:r>
              <a:rPr lang="en-US" sz="2000" dirty="0">
                <a:latin typeface="+mj-lt"/>
                <a:cs typeface="Times New Roman" pitchFamily="18" charset="0"/>
              </a:rPr>
              <a:t> etc.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Cannot find if the crop will be profitable or not by analyzing the previous record of a farmer and so wise decisions can’t be predicted.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Also can not find particular expenses spend on different farms located in different locations.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In spite of record keeping, farmer is not able to take informed decision based on historical data.</a:t>
            </a:r>
          </a:p>
          <a:p>
            <a:pPr marL="0" indent="0" algn="just"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Problems of Household related expenses :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Farmer is unable to find expenses for particular expense category for particular month/year.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Tracking expenses becomes difficult which in turn leads to overspending. </a:t>
            </a:r>
            <a:endParaRPr lang="en-US" sz="20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b="1" i="1" dirty="0">
                <a:latin typeface="+mj-lt"/>
                <a:cs typeface="Times New Roman" pitchFamily="18" charset="0"/>
              </a:rPr>
              <a:t>These problems paralyses the farmer’s decision making</a:t>
            </a:r>
          </a:p>
          <a:p>
            <a:pPr marL="0" indent="0" algn="just">
              <a:buNone/>
            </a:pPr>
            <a:endParaRPr lang="en-US" sz="18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91204-E69D-F723-9B48-1F1A4571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944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prstClr val="black"/>
                </a:solidFill>
                <a:cs typeface="Times New Roman" panose="02020603050405020304" pitchFamily="18" charset="0"/>
              </a:rPr>
              <a:t>3.3 Problem Identification / Need of a system</a:t>
            </a:r>
          </a:p>
        </p:txBody>
      </p:sp>
    </p:spTree>
    <p:extLst>
      <p:ext uri="{BB962C8B-B14F-4D97-AF65-F5344CB8AC3E}">
        <p14:creationId xmlns:p14="http://schemas.microsoft.com/office/powerpoint/2010/main" val="223475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36E4-76A1-D187-3874-F03EE425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178"/>
            <a:ext cx="8229600" cy="944562"/>
          </a:xfrm>
        </p:spPr>
        <p:txBody>
          <a:bodyPr/>
          <a:lstStyle/>
          <a:p>
            <a:r>
              <a:rPr lang="en-US" dirty="0"/>
              <a:t>3.4 </a:t>
            </a:r>
            <a:r>
              <a:rPr lang="en-US" sz="4000" dirty="0">
                <a:solidFill>
                  <a:prstClr val="black"/>
                </a:solidFill>
                <a:cs typeface="Times New Roman" panose="02020603050405020304" pitchFamily="18" charset="0"/>
              </a:rPr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5AA5-AA2B-FD1A-7FD5-B4F0201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To develop a web based application that will facilitate the record keeping for farmer </a:t>
            </a:r>
          </a:p>
          <a:p>
            <a:pPr marL="857250" lvl="1" indent="-457200" algn="just">
              <a:buAutoNum type="alphaLcParenR"/>
            </a:pPr>
            <a:r>
              <a:rPr lang="en-US" sz="1600" dirty="0"/>
              <a:t>related with farming income and expenses </a:t>
            </a:r>
          </a:p>
          <a:p>
            <a:pPr marL="857250" lvl="1" indent="-457200" algn="just">
              <a:buFont typeface="Arial" pitchFamily="34" charset="0"/>
              <a:buAutoNum type="alphaLcParenR"/>
            </a:pPr>
            <a:r>
              <a:rPr lang="en-US" sz="1600" dirty="0"/>
              <a:t>related with household income and expenses </a:t>
            </a:r>
          </a:p>
          <a:p>
            <a:pPr marL="0" indent="0" algn="just">
              <a:buNone/>
            </a:pPr>
            <a:r>
              <a:rPr lang="en-US" sz="2000" dirty="0"/>
              <a:t>To achieve this , proposed system will provide - </a:t>
            </a:r>
          </a:p>
          <a:p>
            <a:pPr marL="857250" lvl="1" indent="-457200" algn="just">
              <a:buAutoNum type="alphaLcParenR"/>
            </a:pPr>
            <a:r>
              <a:rPr lang="en-US" sz="1600" dirty="0"/>
              <a:t>Detailed categorization of income and expenses</a:t>
            </a:r>
          </a:p>
          <a:p>
            <a:pPr marL="857250" lvl="1" indent="-457200" algn="just">
              <a:buAutoNum type="alphaLcParenR"/>
            </a:pPr>
            <a:r>
              <a:rPr lang="en-US" sz="1600" dirty="0"/>
              <a:t>Generation of different income and expenses reports</a:t>
            </a:r>
          </a:p>
          <a:p>
            <a:pPr marL="857250" lvl="1" indent="-457200" algn="just">
              <a:buAutoNum type="alphaLcParenR"/>
            </a:pPr>
            <a:r>
              <a:rPr lang="en-US" sz="1600" dirty="0"/>
              <a:t>Cash flow analysis.</a:t>
            </a:r>
          </a:p>
          <a:p>
            <a:pPr marL="0" indent="0" algn="just">
              <a:buNone/>
            </a:pPr>
            <a:r>
              <a:rPr lang="en-US" sz="2000" i="1" dirty="0"/>
              <a:t>This will guide farmer in taking wise decisions to improve livelihood by increasing profit.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53581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487"/>
            <a:ext cx="8229600" cy="944562"/>
          </a:xfrm>
        </p:spPr>
        <p:txBody>
          <a:bodyPr>
            <a:normAutofit/>
          </a:bodyPr>
          <a:lstStyle/>
          <a:p>
            <a:r>
              <a:rPr lang="en-IN" sz="3600" dirty="0">
                <a:cs typeface="Times New Roman" pitchFamily="18" charset="0"/>
              </a:rPr>
              <a:t>4. Scope of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FBF3E-019D-1588-D7B8-82BD48D0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>
                <a:latin typeface="+mj-lt"/>
                <a:cs typeface="Times New Roman" panose="02020603050405020304" pitchFamily="18" charset="0"/>
              </a:rPr>
              <a:t>4.</a:t>
            </a:r>
            <a:r>
              <a:rPr lang="en-IN" sz="2600" b="1" dirty="0">
                <a:cs typeface="Times New Roman" panose="02020603050405020304" pitchFamily="18" charset="0"/>
              </a:rPr>
              <a:t>1 User Requirements</a:t>
            </a:r>
          </a:p>
          <a:p>
            <a:pPr marL="0" marR="356870" indent="0" algn="just">
              <a:lnSpc>
                <a:spcPct val="107000"/>
              </a:lnSpc>
              <a:spcAft>
                <a:spcPts val="1585"/>
              </a:spcAft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Farmer : </a:t>
            </a:r>
          </a:p>
          <a:p>
            <a:pPr marR="356870" algn="just">
              <a:lnSpc>
                <a:spcPct val="107000"/>
              </a:lnSpc>
              <a:spcAft>
                <a:spcPts val="158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accept the Farmer and farm details.</a:t>
            </a:r>
          </a:p>
          <a:p>
            <a:pPr marL="0" marR="356870" indent="0" algn="just">
              <a:lnSpc>
                <a:spcPct val="107000"/>
              </a:lnSpc>
              <a:spcAft>
                <a:spcPts val="1585"/>
              </a:spcAft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Farm  Requirements  </a:t>
            </a:r>
            <a:endParaRPr lang="en-IN" sz="1800" kern="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accept the details of farmer.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accept the farm details.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record the information of various farms located at different locations. </a:t>
            </a:r>
          </a:p>
          <a:p>
            <a:pPr marL="0" marR="356870" indent="0" algn="l">
              <a:lnSpc>
                <a:spcPct val="107000"/>
              </a:lnSpc>
              <a:spcAft>
                <a:spcPts val="1585"/>
              </a:spcAft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Income Requirements for Farming and Household: </a:t>
            </a:r>
            <a:endParaRPr lang="en-IN" sz="1800" kern="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accept the income of a farmer depending on various farms.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record the income of a farmer related to farming and household activities.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98164-D7EF-B602-EE6A-C42EC9BBC77B}"/>
              </a:ext>
            </a:extLst>
          </p:cNvPr>
          <p:cNvSpPr txBox="1"/>
          <p:nvPr/>
        </p:nvSpPr>
        <p:spPr>
          <a:xfrm flipH="1">
            <a:off x="5791200" y="2057400"/>
            <a:ext cx="13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6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234D-CBC5-40CB-B035-25647316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cs typeface="Times New Roman" pitchFamily="18" charset="0"/>
              </a:rPr>
              <a:t>4. Scope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64A-143B-94BF-34B2-F151344E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categorise income based on the income sources.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provide detailed reports of income of  a farmer depending on various farms. </a:t>
            </a:r>
          </a:p>
          <a:p>
            <a:pPr marR="759460" algn="just">
              <a:lnSpc>
                <a:spcPct val="149000"/>
              </a:lnSpc>
              <a:spcAft>
                <a:spcPts val="995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The system should generate a detailed report of income of a farmer according to the specified dates.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The system should generate reports of income related to farming and household and activities.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generate reports of income related to farming and household and activities.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categorise the income of farming and household related activities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0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Abstract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Introduction  (background of the industry or used based problem / task)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Literature Survey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Scope of the project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Methodology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Details of designs, working and processes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Results and applications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Conclusion and future scope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4800" dirty="0"/>
              <a:t>References and Bibliography </a:t>
            </a:r>
          </a:p>
          <a:p>
            <a:pPr marL="742950" indent="-742950">
              <a:buNone/>
            </a:pP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45D7-6F53-4EAB-A205-25A2EFE10C3F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EFA-4306-6176-4E04-1835202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cs typeface="Times New Roman" pitchFamily="18" charset="0"/>
              </a:rPr>
              <a:t>4. Scope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DC94-62F3-91EA-C8AE-93512902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Autofit/>
          </a:bodyPr>
          <a:lstStyle/>
          <a:p>
            <a:pPr marL="0" marR="356870" indent="0" algn="l">
              <a:lnSpc>
                <a:spcPct val="107000"/>
              </a:lnSpc>
              <a:spcAft>
                <a:spcPts val="1585"/>
              </a:spcAft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Expense Requirements for Farming and Household: </a:t>
            </a:r>
            <a:endParaRPr lang="en-IN" sz="1800" kern="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categorise expenses, material wise and method wise.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categorise the expenses of farming and household related activities.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accept the expenses of a farmer depending on various farms.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record the expenses of a farmer related to farming and household activities. </a:t>
            </a:r>
          </a:p>
          <a:p>
            <a:pPr marR="759460" algn="just">
              <a:lnSpc>
                <a:spcPct val="148000"/>
              </a:lnSpc>
              <a:spcAft>
                <a:spcPts val="101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provide detailed reports of expenses of  a farmer depending on various farms. </a:t>
            </a:r>
          </a:p>
        </p:txBody>
      </p:sp>
    </p:spTree>
    <p:extLst>
      <p:ext uri="{BB962C8B-B14F-4D97-AF65-F5344CB8AC3E}">
        <p14:creationId xmlns:p14="http://schemas.microsoft.com/office/powerpoint/2010/main" val="1332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D992-0CDB-7655-790A-9AECBB98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cs typeface="Times New Roman" pitchFamily="18" charset="0"/>
              </a:rPr>
              <a:t>4. Scope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3193-F583-A190-DE14-A12E68B3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759460" algn="just">
              <a:lnSpc>
                <a:spcPct val="149000"/>
              </a:lnSpc>
              <a:spcAft>
                <a:spcPts val="995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help to improve profitability of various crops by analysing the previous record/historical data. </a:t>
            </a:r>
          </a:p>
          <a:p>
            <a:pPr marR="759460" algn="just">
              <a:lnSpc>
                <a:spcPct val="148000"/>
              </a:lnSpc>
              <a:spcAft>
                <a:spcPts val="101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help to analyse the previous record of a farmer this will guide farmer to take wise decisions. </a:t>
            </a:r>
          </a:p>
          <a:p>
            <a:pPr marR="759460" algn="just">
              <a:lnSpc>
                <a:spcPct val="148000"/>
              </a:lnSpc>
              <a:spcAft>
                <a:spcPts val="101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generate a detailed report of expense of a farmer according the specified dates. </a:t>
            </a:r>
          </a:p>
          <a:p>
            <a:pPr marR="759460" algn="just">
              <a:lnSpc>
                <a:spcPct val="111000"/>
              </a:lnSpc>
              <a:spcAft>
                <a:spcPts val="154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should allow to manage the expenses. </a:t>
            </a:r>
          </a:p>
        </p:txBody>
      </p:sp>
    </p:spTree>
    <p:extLst>
      <p:ext uri="{BB962C8B-B14F-4D97-AF65-F5344CB8AC3E}">
        <p14:creationId xmlns:p14="http://schemas.microsoft.com/office/powerpoint/2010/main" val="292971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4.2 System Requirements</a:t>
            </a:r>
          </a:p>
          <a:p>
            <a:pPr marL="0" indent="0">
              <a:buNone/>
            </a:pPr>
            <a:r>
              <a:rPr lang="en-US" sz="2000" dirty="0"/>
              <a:t>	Operating System : Windows  OS </a:t>
            </a:r>
          </a:p>
          <a:p>
            <a:pPr marL="0" indent="0">
              <a:buNone/>
            </a:pPr>
            <a:r>
              <a:rPr lang="en-US" sz="2000" dirty="0"/>
              <a:t>	Platform: Visual Studio Code</a:t>
            </a:r>
          </a:p>
          <a:p>
            <a:pPr marL="0" indent="0">
              <a:buNone/>
            </a:pPr>
            <a:r>
              <a:rPr lang="en-IN" sz="2000" dirty="0"/>
              <a:t>	Languages </a:t>
            </a:r>
            <a:r>
              <a:rPr lang="en-US" sz="2000" dirty="0"/>
              <a:t>: HTML / React, CSS, JavaScript, PHP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IN" sz="2000" dirty="0"/>
              <a:t>Database   : MySQL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4.4 Hardware Requirements :</a:t>
            </a:r>
          </a:p>
          <a:p>
            <a:pPr marL="0" indent="0">
              <a:buNone/>
            </a:pPr>
            <a:r>
              <a:rPr lang="en-US" sz="2000" dirty="0"/>
              <a:t>	Processor:  INTEL i3 Processor Core </a:t>
            </a:r>
          </a:p>
          <a:p>
            <a:pPr marL="0" indent="0">
              <a:buNone/>
            </a:pPr>
            <a:r>
              <a:rPr lang="en-US" sz="2000" dirty="0"/>
              <a:t>	Hard Disk: 500 GB (min) </a:t>
            </a:r>
          </a:p>
          <a:p>
            <a:pPr marL="0" indent="0">
              <a:buNone/>
            </a:pPr>
            <a:r>
              <a:rPr lang="en-US" sz="2000" dirty="0"/>
              <a:t>	RAM: 2 GB or higher </a:t>
            </a:r>
          </a:p>
          <a:p>
            <a:pPr marL="457200" lvl="1" indent="0" algn="just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C79EE-AE7C-4832-21AE-751BBD4A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IN" sz="3600" dirty="0">
                <a:cs typeface="Times New Roman" pitchFamily="18" charset="0"/>
              </a:rPr>
              <a:t>4. 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7622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01"/>
            <a:ext cx="8229600" cy="944562"/>
          </a:xfrm>
        </p:spPr>
        <p:txBody>
          <a:bodyPr>
            <a:normAutofit/>
          </a:bodyPr>
          <a:lstStyle/>
          <a:p>
            <a:r>
              <a:rPr lang="en-IN" sz="3600" dirty="0">
                <a:cs typeface="Times New Roman" pitchFamily="18" charset="0"/>
              </a:rPr>
              <a:t>5. Proposed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FBF3E-019D-1588-D7B8-82BD48D0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000" b="1" dirty="0">
                <a:cs typeface="Times New Roman" pitchFamily="18" charset="0"/>
              </a:rPr>
              <a:t>5.1 Proposed Work</a:t>
            </a:r>
          </a:p>
          <a:p>
            <a:pPr marL="0" indent="0">
              <a:buNone/>
            </a:pPr>
            <a:r>
              <a:rPr lang="en-IN" sz="2300" dirty="0"/>
              <a:t>The proposed system will have modules like :</a:t>
            </a:r>
          </a:p>
          <a:p>
            <a:pPr marL="0" indent="0">
              <a:buNone/>
            </a:pPr>
            <a:r>
              <a:rPr lang="en-IN" sz="2300" dirty="0"/>
              <a:t>	- Farmer Management</a:t>
            </a:r>
          </a:p>
          <a:p>
            <a:pPr marL="0" indent="0">
              <a:buNone/>
            </a:pPr>
            <a:r>
              <a:rPr lang="en-IN" sz="2300" dirty="0"/>
              <a:t>	- Farm Management </a:t>
            </a:r>
          </a:p>
          <a:p>
            <a:pPr marL="0" indent="0">
              <a:buNone/>
            </a:pPr>
            <a:r>
              <a:rPr lang="en-IN" sz="2300" dirty="0"/>
              <a:t>	- Income Management</a:t>
            </a:r>
          </a:p>
          <a:p>
            <a:pPr marL="0" indent="0">
              <a:buNone/>
            </a:pPr>
            <a:r>
              <a:rPr lang="en-IN" sz="2300" dirty="0"/>
              <a:t>	- Expenses Management</a:t>
            </a:r>
          </a:p>
          <a:p>
            <a:pPr marL="0" indent="0">
              <a:buNone/>
            </a:pPr>
            <a:r>
              <a:rPr lang="en-IN" sz="2300" dirty="0"/>
              <a:t>	- Report Generation</a:t>
            </a:r>
          </a:p>
          <a:p>
            <a:pPr marL="0" indent="0">
              <a:buNone/>
            </a:pPr>
            <a:r>
              <a:rPr lang="en-IN" sz="2300" dirty="0"/>
              <a:t>	- Search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proposed system will accept the Farmer and farm details.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accept the income and expenses of a farmer depending on various farms.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record the income and expenses of a farmer related to farming and household activities.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categorise expenses, material wise and method wise.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provide detailed reports of income and expenses of  a farmer depending on various farms.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help to improve profitability of various crops by analysing the previous record.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help to analyse the previous record of a farmer this will guide farmer to take wise decisions.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generate a detailed report of income and expenses of a farmer according the specified dates.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categorise the expenses of household related activities.</a:t>
            </a:r>
          </a:p>
          <a:p>
            <a:r>
              <a:rPr lang="en-IN" sz="2300" dirty="0">
                <a:latin typeface="+mj-lt"/>
                <a:cs typeface="Times New Roman" panose="02020603050405020304" pitchFamily="18" charset="0"/>
              </a:rPr>
              <a:t>The system will generate reports of income and expenses related to household activities.</a:t>
            </a:r>
            <a:r>
              <a:rPr lang="en-US" sz="1050" dirty="0"/>
              <a:t> </a:t>
            </a:r>
            <a:endParaRPr lang="en-IN" sz="23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266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18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85734C-6195-3781-0280-2B4551DC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5.2.1</a:t>
            </a:r>
            <a:r>
              <a:rPr lang="en-US" sz="36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Use Case </a:t>
            </a:r>
            <a:r>
              <a:rPr lang="en-IN" sz="36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Diagram</a:t>
            </a:r>
            <a:endParaRPr lang="en-IN" sz="3600" dirty="0"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80E41-40F0-6019-E641-185E4338EE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4878" r="7195" b="30011"/>
          <a:stretch/>
        </p:blipFill>
        <p:spPr>
          <a:xfrm>
            <a:off x="609600" y="1237606"/>
            <a:ext cx="7924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2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925B66-8EEE-6A18-CA3A-1413FACD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6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5.2.2  ER Diagram</a:t>
            </a:r>
            <a:endParaRPr lang="en-IN" sz="3600" dirty="0"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03FA4-81F3-FE3E-0C5E-3154743F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10908" r="5833" b="7334"/>
          <a:stretch/>
        </p:blipFill>
        <p:spPr>
          <a:xfrm>
            <a:off x="533400" y="1447800"/>
            <a:ext cx="8001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315B-7592-6283-D734-8426C120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sz="4000" dirty="0"/>
              <a:t>5.2.3 Database Structure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E86BCF-CC92-6D54-9293-8B468166EB3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47800"/>
          <a:ext cx="8229600" cy="533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449">
                  <a:extLst>
                    <a:ext uri="{9D8B030D-6E8A-4147-A177-3AD203B41FA5}">
                      <a16:colId xmlns:a16="http://schemas.microsoft.com/office/drawing/2014/main" val="2952317920"/>
                    </a:ext>
                  </a:extLst>
                </a:gridCol>
                <a:gridCol w="1756959">
                  <a:extLst>
                    <a:ext uri="{9D8B030D-6E8A-4147-A177-3AD203B41FA5}">
                      <a16:colId xmlns:a16="http://schemas.microsoft.com/office/drawing/2014/main" val="3187125342"/>
                    </a:ext>
                  </a:extLst>
                </a:gridCol>
                <a:gridCol w="3271778">
                  <a:extLst>
                    <a:ext uri="{9D8B030D-6E8A-4147-A177-3AD203B41FA5}">
                      <a16:colId xmlns:a16="http://schemas.microsoft.com/office/drawing/2014/main" val="463860735"/>
                    </a:ext>
                  </a:extLst>
                </a:gridCol>
                <a:gridCol w="2473414">
                  <a:extLst>
                    <a:ext uri="{9D8B030D-6E8A-4147-A177-3AD203B41FA5}">
                      <a16:colId xmlns:a16="http://schemas.microsoft.com/office/drawing/2014/main" val="2021526785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9065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Farmer_details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Table will contain the Farmer details which will help to keep a record of farmer.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US" sz="1400" dirty="0" err="1"/>
                        <a:t>farmer_id</a:t>
                      </a:r>
                      <a:endParaRPr lang="en-US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farmer_name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farmer_email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6535"/>
                  </a:ext>
                </a:extLst>
              </a:tr>
              <a:tr h="1033463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Table will contain the Income details of a farmer which will help to keep income record of farmer.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income_id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income_source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income_amount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income_date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36072"/>
                  </a:ext>
                </a:extLst>
              </a:tr>
              <a:tr h="1266826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Table will contain the Expense details of a farmer which will help to keep record of expenses made by farmer.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expense_id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expense_category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expense_amount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 err="1"/>
                        <a:t>expense_date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6919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Expense_category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table helps to make categorization of expenses made by farmer.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US" sz="1400" dirty="0" err="1"/>
                        <a:t>category_id</a:t>
                      </a:r>
                      <a:endParaRPr lang="en-US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US" sz="1400" dirty="0" err="1"/>
                        <a:t>category_name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7096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Farm_details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table will contain the farm details which will help to keep record of various farms of a farmer.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US" sz="1400" dirty="0" err="1"/>
                        <a:t>farm_id</a:t>
                      </a:r>
                      <a:endParaRPr lang="en-US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US" sz="1400" dirty="0" err="1"/>
                        <a:t>land_details</a:t>
                      </a:r>
                      <a:endParaRPr lang="en-US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US" sz="1400" dirty="0" err="1"/>
                        <a:t>crop_grown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1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0D2EA-81D1-6FAB-7860-EFA96FDEC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93D2-9199-E5F2-9245-15146770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54" y="1219200"/>
            <a:ext cx="8229600" cy="5629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IN" sz="22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Diagram</a:t>
            </a:r>
          </a:p>
          <a:p>
            <a:pPr marL="0" indent="0" algn="just">
              <a:buNone/>
            </a:pPr>
            <a:endParaRPr lang="en-US" sz="24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</a:t>
            </a:r>
          </a:p>
          <a:p>
            <a:pPr marL="0" indent="0" algn="just">
              <a:buNone/>
            </a:pPr>
            <a:endParaRPr lang="en-US" sz="180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               </a:t>
            </a:r>
          </a:p>
          <a:p>
            <a:pPr marL="0" indent="0" algn="just">
              <a:buNone/>
            </a:pPr>
            <a:endParaRPr lang="en-US" sz="180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             </a:t>
            </a:r>
            <a:endParaRPr lang="en-US" sz="2400" b="1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A1176C-E67D-737D-7014-32CE1793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89" y="9076"/>
            <a:ext cx="8229600" cy="944562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600" dirty="0"/>
              <a:t>6. Details of designs, working and processes</a:t>
            </a:r>
            <a:r>
              <a:rPr lang="en-US" sz="36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FD8943-125B-A75B-BEB6-D1EB85FFB093}"/>
              </a:ext>
            </a:extLst>
          </p:cNvPr>
          <p:cNvCxnSpPr>
            <a:cxnSpLocks/>
          </p:cNvCxnSpPr>
          <p:nvPr/>
        </p:nvCxnSpPr>
        <p:spPr>
          <a:xfrm>
            <a:off x="1904999" y="28194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B9A76-B7AE-103F-5574-F6D2D1A827F1}"/>
              </a:ext>
            </a:extLst>
          </p:cNvPr>
          <p:cNvCxnSpPr>
            <a:cxnSpLocks/>
          </p:cNvCxnSpPr>
          <p:nvPr/>
        </p:nvCxnSpPr>
        <p:spPr>
          <a:xfrm>
            <a:off x="1921791" y="2418739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5A595-3954-1178-455B-2253BEA6D3C5}"/>
              </a:ext>
            </a:extLst>
          </p:cNvPr>
          <p:cNvCxnSpPr>
            <a:cxnSpLocks/>
          </p:cNvCxnSpPr>
          <p:nvPr/>
        </p:nvCxnSpPr>
        <p:spPr>
          <a:xfrm>
            <a:off x="1904999" y="3270166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A00B2-BAB4-5586-EF06-1CFEC8A13C8D}"/>
              </a:ext>
            </a:extLst>
          </p:cNvPr>
          <p:cNvCxnSpPr>
            <a:cxnSpLocks/>
          </p:cNvCxnSpPr>
          <p:nvPr/>
        </p:nvCxnSpPr>
        <p:spPr>
          <a:xfrm>
            <a:off x="1943100" y="36576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B1F70E-9D53-B36F-802C-89BF7620083A}"/>
              </a:ext>
            </a:extLst>
          </p:cNvPr>
          <p:cNvCxnSpPr/>
          <p:nvPr/>
        </p:nvCxnSpPr>
        <p:spPr>
          <a:xfrm>
            <a:off x="5718809" y="2590800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3FD20-E427-77F1-BCA9-5BC259CCCF9B}"/>
              </a:ext>
            </a:extLst>
          </p:cNvPr>
          <p:cNvCxnSpPr>
            <a:cxnSpLocks/>
          </p:cNvCxnSpPr>
          <p:nvPr/>
        </p:nvCxnSpPr>
        <p:spPr>
          <a:xfrm>
            <a:off x="5638800" y="3078082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802C68-BE32-7976-284E-138B3D5DDDA8}"/>
              </a:ext>
            </a:extLst>
          </p:cNvPr>
          <p:cNvCxnSpPr>
            <a:cxnSpLocks/>
          </p:cNvCxnSpPr>
          <p:nvPr/>
        </p:nvCxnSpPr>
        <p:spPr>
          <a:xfrm>
            <a:off x="5769553" y="3828406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31D5BA-5D5E-F1A1-E468-29A6EE46BB8E}"/>
              </a:ext>
            </a:extLst>
          </p:cNvPr>
          <p:cNvSpPr txBox="1"/>
          <p:nvPr/>
        </p:nvSpPr>
        <p:spPr>
          <a:xfrm>
            <a:off x="1632439" y="2099046"/>
            <a:ext cx="158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Farmer details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07E7D-EC34-F89F-F7AF-116EBBCB10D1}"/>
              </a:ext>
            </a:extLst>
          </p:cNvPr>
          <p:cNvSpPr txBox="1"/>
          <p:nvPr/>
        </p:nvSpPr>
        <p:spPr>
          <a:xfrm>
            <a:off x="1809306" y="2507609"/>
            <a:ext cx="15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Farm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details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2DE51-F7E1-5F5A-F48F-C83FCB516608}"/>
              </a:ext>
            </a:extLst>
          </p:cNvPr>
          <p:cNvSpPr txBox="1"/>
          <p:nvPr/>
        </p:nvSpPr>
        <p:spPr>
          <a:xfrm>
            <a:off x="1559569" y="29578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Income details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63C4C-F4E7-F0C5-32A2-6B73C725134E}"/>
              </a:ext>
            </a:extLst>
          </p:cNvPr>
          <p:cNvSpPr txBox="1"/>
          <p:nvPr/>
        </p:nvSpPr>
        <p:spPr>
          <a:xfrm>
            <a:off x="1511216" y="334234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Expense details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9F5B7E-D2F7-DFE6-E343-F5457B5625AB}"/>
              </a:ext>
            </a:extLst>
          </p:cNvPr>
          <p:cNvSpPr txBox="1"/>
          <p:nvPr/>
        </p:nvSpPr>
        <p:spPr>
          <a:xfrm flipH="1">
            <a:off x="3505198" y="1295414"/>
            <a:ext cx="2253125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effectLst/>
              </a:rPr>
              <a:t>Income and Expenditure Application for Farmer</a:t>
            </a:r>
            <a:endParaRPr lang="en-IN" sz="1600" b="1" dirty="0">
              <a:ln w="3175">
                <a:solidFill>
                  <a:schemeClr val="tx1"/>
                </a:solidFill>
              </a:ln>
            </a:endParaRPr>
          </a:p>
          <a:p>
            <a:pPr algn="ctr"/>
            <a:endParaRPr lang="en-IN" sz="1600" dirty="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en-IN" sz="1600" dirty="0">
                <a:ln w="3175">
                  <a:solidFill>
                    <a:schemeClr val="tx1"/>
                  </a:solidFill>
                </a:ln>
              </a:rPr>
              <a:t>Farmer Management</a:t>
            </a:r>
          </a:p>
          <a:p>
            <a:pPr algn="ctr"/>
            <a:endParaRPr lang="en-IN" sz="1600" dirty="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en-IN" sz="1600" dirty="0">
                <a:ln w="3175">
                  <a:solidFill>
                    <a:schemeClr val="tx1"/>
                  </a:solidFill>
                </a:ln>
              </a:rPr>
              <a:t>Farm Management</a:t>
            </a:r>
          </a:p>
          <a:p>
            <a:pPr algn="ctr"/>
            <a:endParaRPr lang="en-IN" sz="1600" dirty="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en-IN" sz="1600" dirty="0">
                <a:ln w="3175">
                  <a:solidFill>
                    <a:schemeClr val="tx1"/>
                  </a:solidFill>
                </a:ln>
              </a:rPr>
              <a:t>Income management</a:t>
            </a:r>
          </a:p>
          <a:p>
            <a:pPr algn="ctr"/>
            <a:endParaRPr lang="en-IN" sz="1600" dirty="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en-IN" sz="1600" dirty="0">
                <a:ln w="3175">
                  <a:solidFill>
                    <a:schemeClr val="tx1"/>
                  </a:solidFill>
                </a:ln>
              </a:rPr>
              <a:t>Expense management</a:t>
            </a:r>
          </a:p>
          <a:p>
            <a:pPr algn="ctr"/>
            <a:endParaRPr lang="en-IN" sz="1600" dirty="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en-IN" sz="1600" dirty="0">
                <a:ln w="3175">
                  <a:solidFill>
                    <a:schemeClr val="tx1"/>
                  </a:solidFill>
                </a:ln>
              </a:rPr>
              <a:t>Report Generation</a:t>
            </a:r>
          </a:p>
          <a:p>
            <a:pPr algn="ctr"/>
            <a:endParaRPr lang="en-IN" sz="1600" dirty="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en-IN" sz="1600" dirty="0">
                <a:ln w="3175">
                  <a:solidFill>
                    <a:schemeClr val="tx1"/>
                  </a:solidFill>
                </a:ln>
              </a:rPr>
              <a:t>Search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4E5E3D6-CB6E-8A5D-57EC-F74E35C71FF1}"/>
              </a:ext>
            </a:extLst>
          </p:cNvPr>
          <p:cNvSpPr/>
          <p:nvPr/>
        </p:nvSpPr>
        <p:spPr>
          <a:xfrm>
            <a:off x="3521991" y="5325703"/>
            <a:ext cx="2254191" cy="15322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9C079-40AC-C054-7239-31D2F43E39D9}"/>
              </a:ext>
            </a:extLst>
          </p:cNvPr>
          <p:cNvSpPr txBox="1"/>
          <p:nvPr/>
        </p:nvSpPr>
        <p:spPr>
          <a:xfrm>
            <a:off x="3652744" y="5675198"/>
            <a:ext cx="211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Farmer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Farm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Income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Expense Details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F73862-7A7D-9A30-FFD8-C05746716B79}"/>
              </a:ext>
            </a:extLst>
          </p:cNvPr>
          <p:cNvCxnSpPr>
            <a:cxnSpLocks/>
          </p:cNvCxnSpPr>
          <p:nvPr/>
        </p:nvCxnSpPr>
        <p:spPr>
          <a:xfrm flipV="1">
            <a:off x="4876800" y="4834844"/>
            <a:ext cx="0" cy="49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F386A8-AA81-739A-0892-DD0E539E5BAC}"/>
              </a:ext>
            </a:extLst>
          </p:cNvPr>
          <p:cNvSpPr txBox="1"/>
          <p:nvPr/>
        </p:nvSpPr>
        <p:spPr>
          <a:xfrm>
            <a:off x="6330283" y="2190837"/>
            <a:ext cx="235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Specific Income details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A4C463-4CDD-E2D6-7FDC-D23F3C9F02AA}"/>
              </a:ext>
            </a:extLst>
          </p:cNvPr>
          <p:cNvSpPr txBox="1"/>
          <p:nvPr/>
        </p:nvSpPr>
        <p:spPr>
          <a:xfrm>
            <a:off x="6337026" y="2716475"/>
            <a:ext cx="269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Specific Expense details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F698F2-C18C-4C3B-3C8F-064635920E79}"/>
              </a:ext>
            </a:extLst>
          </p:cNvPr>
          <p:cNvSpPr txBox="1"/>
          <p:nvPr/>
        </p:nvSpPr>
        <p:spPr>
          <a:xfrm>
            <a:off x="6287512" y="3131618"/>
            <a:ext cx="254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Comparative statement of incomes and expenses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300E83-4BB8-3755-5420-137DD3A6A43A}"/>
              </a:ext>
            </a:extLst>
          </p:cNvPr>
          <p:cNvCxnSpPr>
            <a:cxnSpLocks/>
          </p:cNvCxnSpPr>
          <p:nvPr/>
        </p:nvCxnSpPr>
        <p:spPr>
          <a:xfrm>
            <a:off x="3487211" y="1924044"/>
            <a:ext cx="22721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C09900-CFD5-1B4B-CCEA-9BF750A6BE3D}"/>
              </a:ext>
            </a:extLst>
          </p:cNvPr>
          <p:cNvCxnSpPr>
            <a:cxnSpLocks/>
          </p:cNvCxnSpPr>
          <p:nvPr/>
        </p:nvCxnSpPr>
        <p:spPr>
          <a:xfrm>
            <a:off x="4343400" y="4888051"/>
            <a:ext cx="0" cy="4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39E6B5-3648-DA58-3000-5663C5859C32}"/>
              </a:ext>
            </a:extLst>
          </p:cNvPr>
          <p:cNvCxnSpPr/>
          <p:nvPr/>
        </p:nvCxnSpPr>
        <p:spPr>
          <a:xfrm>
            <a:off x="5758323" y="2190837"/>
            <a:ext cx="1442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39E4C9-5830-8E88-F6A5-5D3D471E11CF}"/>
              </a:ext>
            </a:extLst>
          </p:cNvPr>
          <p:cNvSpPr txBox="1"/>
          <p:nvPr/>
        </p:nvSpPr>
        <p:spPr>
          <a:xfrm>
            <a:off x="6337027" y="1507672"/>
            <a:ext cx="243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Reports of Income and Expenses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78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216-DB8C-0BE6-7292-195960D7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B271-2F8A-F6C9-4C52-DDFDEEEA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5181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n w="3175">
                  <a:solidFill>
                    <a:schemeClr val="tx1"/>
                  </a:solidFill>
                </a:ln>
              </a:rPr>
              <a:t>Farmer Management</a:t>
            </a:r>
          </a:p>
          <a:p>
            <a:pPr marL="0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5889D-9AD1-DB6B-63F5-4B6DDBEC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7FF1-5096-84F5-2CA7-665AB1B9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87BB-7A00-3673-ACA9-EE11C5F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B48F0-09B0-A228-ACA5-B7E3C1A04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4419600" cy="4876800"/>
          </a:xfrm>
          <a:prstGeom prst="rect">
            <a:avLst/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CAED1D-2D4E-EF53-1C71-6B486B45F414}"/>
              </a:ext>
            </a:extLst>
          </p:cNvPr>
          <p:cNvSpPr txBox="1">
            <a:spLocks/>
          </p:cNvSpPr>
          <p:nvPr/>
        </p:nvSpPr>
        <p:spPr>
          <a:xfrm>
            <a:off x="4876800" y="990600"/>
            <a:ext cx="3810000" cy="5334000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800" dirty="0">
                <a:ln w="3175">
                  <a:solidFill>
                    <a:schemeClr val="tx1"/>
                  </a:solidFill>
                </a:ln>
              </a:rPr>
              <a:t>Farmer Management module includes following details :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Username(Farmer Name)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Mobile No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IN" sz="1800" dirty="0"/>
              <a:t>This fields are necessary for identification of farmers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IN" sz="1800" dirty="0"/>
              <a:t>For identification of respective farms of the farmer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5434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30836-D9C0-942F-CCC0-D9297456A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951A-EE8C-04D2-F205-2298D978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7. Results and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983D-4A75-C0D3-E8B9-11929CC1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6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n w="3175">
                  <a:solidFill>
                    <a:schemeClr val="tx1"/>
                  </a:solidFill>
                </a:ln>
              </a:rPr>
              <a:t>Farm Management</a:t>
            </a:r>
          </a:p>
          <a:p>
            <a:r>
              <a:rPr lang="en-IN" sz="2400" dirty="0">
                <a:ln w="3175">
                  <a:solidFill>
                    <a:schemeClr val="tx1"/>
                  </a:solidFill>
                </a:ln>
              </a:rPr>
              <a:t>Add Farm functionality</a:t>
            </a:r>
          </a:p>
          <a:p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C2EF-1384-A1D0-FBC7-005D3C3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7BD9-EFC4-6F07-1127-5D790DD9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542C-0117-0800-84D9-360699E9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E2BB0-D0D1-44FA-AB7A-676338928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686800" cy="445135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1456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     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	 </a:t>
            </a:r>
            <a:r>
              <a:rPr lang="en-US" sz="2000" b="0" i="0" dirty="0">
                <a:effectLst/>
              </a:rPr>
              <a:t>The Proposed system “Income and Expenditure Application for Farmer“ will address the day to day challenges faced by farmers while maintaining his income and expenses </a:t>
            </a:r>
            <a:r>
              <a:rPr lang="en-US" sz="2000" dirty="0"/>
              <a:t>incurred on</a:t>
            </a:r>
            <a:r>
              <a:rPr lang="en-US" sz="2000" b="0" i="0" dirty="0">
                <a:effectLst/>
              </a:rPr>
              <a:t> household and</a:t>
            </a:r>
            <a:r>
              <a:rPr lang="en-US" sz="2000" dirty="0"/>
              <a:t> Farming activities</a:t>
            </a:r>
            <a:r>
              <a:rPr lang="en-US" sz="2000" b="0" i="0" dirty="0">
                <a:effectLst/>
              </a:rPr>
              <a:t>. </a:t>
            </a:r>
          </a:p>
          <a:p>
            <a:pPr marL="0" indent="0" algn="just">
              <a:buNone/>
            </a:pPr>
            <a:r>
              <a:rPr lang="en-US" sz="2000" dirty="0"/>
              <a:t>	This system will help Farmers to keep track on their finances effectively and easily.</a:t>
            </a:r>
          </a:p>
          <a:p>
            <a:pPr marL="0" indent="0" algn="just">
              <a:buNone/>
            </a:pPr>
            <a:r>
              <a:rPr lang="en-US" sz="2000" dirty="0"/>
              <a:t>	The proposed system will be developed using HTML, CSS, JavaScript, PHP and MySQL.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7CDF1A4-8FF1-E568-951E-A2E4763D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275B-91C3-1613-2B88-8CE6DBA6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CC40-5A68-07F5-AA42-2F67CEC0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₋"/>
            </a:pPr>
            <a:r>
              <a:rPr lang="en-US" sz="2400" dirty="0"/>
              <a:t>When user logs into the system ,he would be prompted to enter the details about his farm </a:t>
            </a:r>
            <a:r>
              <a:rPr lang="en-US" sz="2400" dirty="0" err="1"/>
              <a:t>i.e</a:t>
            </a:r>
            <a:r>
              <a:rPr lang="en-US" sz="2400" dirty="0"/>
              <a:t> farm details would be accepted for every farm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/>
              <a:t>The farmer(user) can add as many farms</a:t>
            </a:r>
            <a:r>
              <a:rPr lang="en-IN" sz="2400" dirty="0"/>
              <a:t> he possess</a:t>
            </a:r>
            <a:endParaRPr lang="en-US" sz="2400" dirty="0"/>
          </a:p>
          <a:p>
            <a:pPr>
              <a:buFont typeface="Calibri" panose="020F0502020204030204" pitchFamily="34" charset="0"/>
              <a:buChar char="₋"/>
            </a:pPr>
            <a:r>
              <a:rPr lang="en-US" sz="2400" dirty="0"/>
              <a:t>The details accepted 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Farm Name(Name by which the farmer identifies his farms)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State, District, Taluka(Locations)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Size(Area of farm)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Units(for </a:t>
            </a:r>
            <a:r>
              <a:rPr lang="en-US" sz="2400" dirty="0" err="1"/>
              <a:t>eg</a:t>
            </a:r>
            <a:r>
              <a:rPr lang="en-US" sz="2400" dirty="0"/>
              <a:t> : bigha ,</a:t>
            </a:r>
            <a:r>
              <a:rPr lang="en-US" sz="2400" dirty="0" err="1"/>
              <a:t>hectar</a:t>
            </a:r>
            <a:r>
              <a:rPr lang="en-US" sz="2400" dirty="0"/>
              <a:t> ,acre ,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AE90-778B-7771-B03B-E37DA49C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12C9-93F2-D37B-8EDB-13424F6C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B836-F7AF-5D55-08EF-060F164C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1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9E567-E6E6-B0B1-C555-4C6E842A5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15F7-774F-C3A4-3F82-9E9943AE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3500"/>
            <a:ext cx="8839200" cy="6223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7. Results and applications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5CD9-6069-2261-C39A-0B1DC581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4DF6-DAD7-1A41-3717-FC01E612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D6BE-BD3F-B1CB-5DC5-AA02A292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CE1B85-E724-CB9F-845F-35CC086F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n w="3175">
                  <a:solidFill>
                    <a:schemeClr val="tx1"/>
                  </a:solidFill>
                </a:ln>
              </a:rPr>
              <a:t>View Farm Details</a:t>
            </a: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1800" dirty="0">
              <a:ln w="3175">
                <a:solidFill>
                  <a:schemeClr val="tx1"/>
                </a:solidFill>
              </a:ln>
            </a:endParaRPr>
          </a:p>
          <a:p>
            <a:pPr>
              <a:buFont typeface="Calibri" panose="020F0502020204030204" pitchFamily="34" charset="0"/>
              <a:buChar char="₋"/>
            </a:pPr>
            <a:endParaRPr lang="en-US" sz="2000" dirty="0"/>
          </a:p>
          <a:p>
            <a:pPr>
              <a:buFont typeface="Calibri" panose="020F0502020204030204" pitchFamily="34" charset="0"/>
              <a:buChar char="₋"/>
            </a:pPr>
            <a:endParaRPr lang="en-US" sz="2000" dirty="0"/>
          </a:p>
          <a:p>
            <a:pPr>
              <a:buFont typeface="Calibri" panose="020F0502020204030204" pitchFamily="34" charset="0"/>
              <a:buChar char="₋"/>
            </a:pPr>
            <a:r>
              <a:rPr lang="en-US" sz="2000" dirty="0"/>
              <a:t>After accepting the details , to make sure all details are correct he could view the details he entered. If required he could edit / even delete it .</a:t>
            </a: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F1D059-4327-AB2F-0959-69A4CDE7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25344" cy="4191000"/>
          </a:xfrm>
          <a:prstGeom prst="rect">
            <a:avLst/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8938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3EB06-7918-CF66-1BF5-7FBD3032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5773-2A43-19BA-EAC1-994BE2A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7. Results and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F454-7AA7-82BA-1E2F-C8DAE69C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n w="3175">
                  <a:solidFill>
                    <a:schemeClr val="tx1"/>
                  </a:solidFill>
                </a:ln>
              </a:rPr>
              <a:t>View your Farm</a:t>
            </a: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n w="3175">
                  <a:solidFill>
                    <a:schemeClr val="tx1"/>
                  </a:solidFill>
                </a:ln>
                <a:latin typeface="+mj-lt"/>
              </a:rPr>
              <a:t>Also further he could view all his farms created .Where after clicking on respective farm let him to further process for that particular farm </a:t>
            </a:r>
            <a:endParaRPr lang="en-IN" sz="2000" dirty="0">
              <a:ln w="3175">
                <a:solidFill>
                  <a:schemeClr val="tx1"/>
                </a:solidFill>
              </a:ln>
              <a:latin typeface="+mj-lt"/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E570-A059-98D7-DA14-63D6E138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DD61-5D79-6539-244B-98761FD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0CA-F0E9-2A94-145D-D0D8ACE0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D12EC9-FD7D-261D-2274-3B91A05DF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86800" cy="4191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538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5866-F6C5-B107-D919-3F9A718BE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0377-4FFD-12D7-9F09-B8DD9747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7. Results and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3C5F-DF59-C105-EC69-7BE30344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7150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n w="3175">
                  <a:solidFill>
                    <a:schemeClr val="tx1"/>
                  </a:solidFill>
                </a:ln>
              </a:rPr>
              <a:t>Crop Management : Add Crop Details</a:t>
            </a:r>
          </a:p>
          <a:p>
            <a:pPr marL="0" indent="0">
              <a:buNone/>
            </a:pP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2815-CAF1-5D6E-C9FA-6C94B037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6B02-1095-A9FF-AE39-DE126361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6087-4A64-498F-3E17-97E4E596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F71D1-D368-F537-AECD-1D23A6CE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39200" cy="4030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AC4A2-3EDC-0BD9-D934-8AB72D03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05401"/>
            <a:ext cx="8686800" cy="16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4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CB7A-D81C-08FB-02D3-B35A9F22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F3A7-F3BC-B95A-BDA9-B5E17B42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C7B3-9A66-C934-FB78-1A8A7518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accepting the details of farms ,Crop details would be accepted</a:t>
            </a:r>
          </a:p>
          <a:p>
            <a:pPr marL="0" indent="0">
              <a:buNone/>
            </a:pPr>
            <a:r>
              <a:rPr lang="en-US" sz="2000" dirty="0"/>
              <a:t>The details accepted 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Crop season(Seasons in India where crops are grown </a:t>
            </a:r>
            <a:r>
              <a:rPr lang="en-US" sz="2000" dirty="0" err="1"/>
              <a:t>i.e</a:t>
            </a:r>
            <a:r>
              <a:rPr lang="en-US" sz="2000" dirty="0"/>
              <a:t> Kharif, Rabi, Zaid)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 of Farming(</a:t>
            </a:r>
            <a:r>
              <a:rPr lang="en-US" sz="2000" dirty="0" err="1"/>
              <a:t>i.e</a:t>
            </a:r>
            <a:r>
              <a:rPr lang="en-US" sz="2000" dirty="0"/>
              <a:t> Monoculture OR Multiculture)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sz="1800" dirty="0"/>
              <a:t>This is needed to check whether the farmer is  performing multiculture farming or Monoculture Farming 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sz="1800" dirty="0"/>
              <a:t>Since there might me many crops in one farm or one crop in one farm which means single or multiple crops respectively Based on the season is selected </a:t>
            </a:r>
          </a:p>
          <a:p>
            <a:pPr marL="457200" indent="-457200">
              <a:buAutoNum type="arabicPeriod" startAt="3"/>
            </a:pPr>
            <a:r>
              <a:rPr lang="en-US" sz="2000" dirty="0"/>
              <a:t>Crop Name(Names of crops grown int the respective farms)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sz="1800" dirty="0"/>
              <a:t>list of crops are displayed accordingly, for the farmer 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sz="1800" dirty="0"/>
              <a:t>In Monoculture ,single crop is selected whereas in Multiculture multiple crops are selected</a:t>
            </a:r>
          </a:p>
          <a:p>
            <a:pPr marL="457200" indent="-457200">
              <a:buAutoNum type="arabicPeriod" startAt="4"/>
            </a:pPr>
            <a:r>
              <a:rPr lang="en-IN" sz="2000" dirty="0"/>
              <a:t>Size and Units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sz="1800" dirty="0"/>
              <a:t>For each crop it's size and the unit for computation is accepted</a:t>
            </a:r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28C8-81DA-F060-761B-725E83DA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DA5C-5BAA-6B90-1D38-2E792E76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7CF2-6226-6F42-8717-B9CCCC2E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2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188B8-16E8-1DFA-2198-0F8A77A2E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C764-67FB-FE4F-3A77-EEB5AE25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36AB-6F05-CD54-9CC2-5B5155A3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View Crop Details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lvl="1" indent="-342900">
              <a:buFont typeface="Calibri" panose="020F0502020204030204" pitchFamily="34" charset="0"/>
              <a:buChar char="₋"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The details of various crops along with the type of farming performed will be displayed .</a:t>
            </a:r>
          </a:p>
          <a:p>
            <a:pPr lvl="1" indent="-342900">
              <a:buFont typeface="Calibri" panose="020F0502020204030204" pitchFamily="34" charset="0"/>
              <a:buChar char="₋"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The farmer can even edit or even the delete the crops 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EE52-ACB2-BFAA-DAA1-E175D2BC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3382-EF6D-3CB1-494B-C3C66433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0850-2C51-3B42-926A-E17E8E4C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379F62EA-66EA-CCD4-BED4-94C1C326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8" y="1371600"/>
            <a:ext cx="8839199" cy="36576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08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EA42-81F9-1EB7-BEE1-1242111A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165-162E-6998-821C-A0EBD3B4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9181-54A9-5068-B6D4-E9A8FB59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View your Crops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>
              <a:buFontTx/>
              <a:buChar char="₋"/>
            </a:pPr>
            <a:r>
              <a:rPr lang="en-US" sz="2000" dirty="0">
                <a:ln w="3175">
                  <a:solidFill>
                    <a:schemeClr val="tx1"/>
                  </a:solidFill>
                </a:ln>
                <a:latin typeface="+mj-lt"/>
              </a:rPr>
              <a:t>Also further he could view all his crops grown in respective farms </a:t>
            </a:r>
          </a:p>
          <a:p>
            <a:pPr>
              <a:buFontTx/>
              <a:buChar char="₋"/>
            </a:pPr>
            <a:r>
              <a:rPr lang="en-US" sz="2000" dirty="0">
                <a:ln w="3175">
                  <a:solidFill>
                    <a:schemeClr val="tx1"/>
                  </a:solidFill>
                </a:ln>
                <a:latin typeface="+mj-lt"/>
              </a:rPr>
              <a:t>Where after clicking on respective crops let him to further process for Income and Expense Management</a:t>
            </a:r>
            <a:endParaRPr lang="en-IN" sz="24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1E8B-8D06-1241-693D-1B417E53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7C26-0292-5E43-09F7-B8D6AC5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AA70-1A83-2B80-1686-6CAA5576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3E1BB98C-E7AF-2FE0-EC0C-642C9B7FC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200" cy="36576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6088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94A5B-69A3-47F0-A78B-B168F3BAB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7B11-E5D6-82E5-4275-1D57F880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15D3-942A-1DD1-1B07-EBBB0DD5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Dashboard of Income and Expense Management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8472-02AB-99B7-4C96-D2A2DF52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3BAF-A9CB-AA46-B60C-FA3523A9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220A-BA5A-40A2-1E53-B75E6C2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A87D2F29-88DF-495E-41A1-7F441757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4648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929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2CBDD-5397-CBC0-299B-BB9DD30E2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62E2-BD55-E186-B781-B73858B3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61B7-42D1-55BA-1C79-0A39D4F6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Income Management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1CE1-6A22-C46F-8E64-F3A8425E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096A-DCFC-EDFC-0A1B-EB456722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8179-9F0E-676C-6786-82BD85A9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15542848-964B-91B0-6270-DE640F4F5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200" cy="4953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5072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9BBEC-5F36-4709-B269-1B3563AC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69E1-03E7-7074-E61C-9D99A5B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0E52-8B38-245F-0936-B0DC585F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View Income Details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39B1-7A68-67F5-D3A5-4FB11A53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0F96-B616-C183-C65E-31155212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1ADB-BACA-A28E-130B-FBFB4641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5" name="Picture 14" descr="A screenshot of a screen">
            <a:extLst>
              <a:ext uri="{FF2B5EF4-FFF2-40B4-BE49-F238E27FC236}">
                <a16:creationId xmlns:a16="http://schemas.microsoft.com/office/drawing/2014/main" id="{7277C5A3-A290-B6D5-128D-CEC14962A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200" cy="3048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Introduction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Farmers are people engaged in farming activities.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Farming involves crop cultivation, growing crops, raising livestock and other agricultural allied activities.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These activities are performed to improve crop yield and aimed for better livelihood.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Crop yield depends on different climatic conditions.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In India, there are mainly three seasons like – kharif, rabbi and </a:t>
            </a:r>
            <a:r>
              <a:rPr lang="en-US" sz="2000" dirty="0" err="1"/>
              <a:t>zaid</a:t>
            </a:r>
            <a:endParaRPr lang="en-US" sz="20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Crops are selected based on season. There are 3 crop seasons in India.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EC35A2-2CC9-15A0-8F20-8086B146573D}"/>
              </a:ext>
            </a:extLst>
          </p:cNvPr>
          <p:cNvGraphicFramePr>
            <a:graphicFrameLocks noGrp="1"/>
          </p:cNvGraphicFramePr>
          <p:nvPr/>
        </p:nvGraphicFramePr>
        <p:xfrm>
          <a:off x="657510" y="4343400"/>
          <a:ext cx="7828979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229">
                  <a:extLst>
                    <a:ext uri="{9D8B030D-6E8A-4147-A177-3AD203B41FA5}">
                      <a16:colId xmlns:a16="http://schemas.microsoft.com/office/drawing/2014/main" val="21644057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587436685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63636544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83771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Crop Types in India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IN" sz="1400" dirty="0" err="1"/>
                        <a:t>eriod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Crops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Crops grown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1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Kharif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June to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Monsoon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Rice, Corn, Bajra, Cotton, Soyabean, Turmeric.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Rabi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Mid-November to April or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End of Monsoon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Wheat, Peas, Jawar.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Zaid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Between March and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Summer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Watermelon, Tomato, Cucumber, Sugarcane.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799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BC2E-3D43-153F-228A-0F0FCA7A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4327-A10C-59D5-5EA7-B455BF379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CE9-19CF-4D0D-6DDC-579C0F3C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8FFF-BD42-FD05-D715-0BD8DE7D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Expense Management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9170-3DF2-BD47-8580-B1FEA27C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93E5-A26F-65DB-938D-F3CFA9F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B4B8-3D92-9903-BFD2-61CCFF10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FA71959B-EEF6-97E9-9F74-2B13A763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9200" cy="4724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203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8B72-3A33-E7E6-79D8-24500578B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70F-F3C2-0D70-5BCB-773A9B3A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7. Results and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3883-6454-04EE-7C89-1BC5DC45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000" dirty="0">
                <a:ln w="3175">
                  <a:solidFill>
                    <a:schemeClr val="tx1"/>
                  </a:solidFill>
                </a:ln>
              </a:rPr>
              <a:t>View Expense Details</a:t>
            </a: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2000" dirty="0">
              <a:ln w="3175">
                <a:solidFill>
                  <a:schemeClr val="tx1"/>
                </a:solidFill>
              </a:ln>
            </a:endParaRP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3450-6F0D-8D53-0EAE-52031883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A5D7-D03F-61B5-7854-85E492EF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810E-B168-04DF-AFEC-A1CA1A8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 descr="A screenshot of a list">
            <a:extLst>
              <a:ext uri="{FF2B5EF4-FFF2-40B4-BE49-F238E27FC236}">
                <a16:creationId xmlns:a16="http://schemas.microsoft.com/office/drawing/2014/main" id="{2A8AA6A9-5E99-264E-FE53-B14333346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839200" cy="32766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952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17D0-5FC3-7754-357B-A67025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7.2 A</a:t>
            </a:r>
            <a:r>
              <a:rPr lang="en-US" sz="4000" dirty="0"/>
              <a:t>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E0-1224-0A81-D1BA-6DA29A6F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This application is build for Farmers to efficiently manage their Income and Expenditure related to Farming as well as Household Activities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75CE-6D40-F51E-E555-0AC184C3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274B-515D-D70C-8056-9B81522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8D69-98E3-9AE0-8C4F-2475CC49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0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DEA3E-BB5D-5AAC-8272-F99CB642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8F64-93D7-FC01-EDFB-BB6C4B75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8. </a:t>
            </a:r>
            <a:r>
              <a:rPr lang="en-US" sz="4000" dirty="0"/>
              <a:t>Conclusion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EA40-91F2-E95A-25DF-D18B8A98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8.1 Conclusion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800" dirty="0"/>
              <a:t>In conclusion, the Farmer Income and Expenditure Application provides a valuable tool for farmers to manage their finances effectively.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800" dirty="0"/>
              <a:t>By tracking income sources and monitoring expenditures, farmers can make informed decisions to improve their financial health.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sz="2800" dirty="0"/>
              <a:t>Overall, this application is a beneficial resource for farmers aiming to optimize their income and expenditure management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E220-E609-031B-A333-CB2F150F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5EE3-E269-F9D7-CB6E-7C774E9E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46F2-D217-0543-2A7B-525B96A4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52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8C0FD-BE54-1C78-E75C-743EDC4E8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DB9C-8F7A-15F0-C0CF-0272A0EA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8. </a:t>
            </a:r>
            <a:r>
              <a:rPr lang="en-US" sz="4000" dirty="0"/>
              <a:t>Conclusion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33EA-ED90-1018-E273-93A3AD0E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8.2 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The Application can be made available for all over India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It can be made available in various languages as per various regions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It can even stored the data related to Advance Payments of labours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6AA9-17EA-EDF2-EAB0-E6787960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395A-71D6-657B-2C6C-0F75424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71BB-6C3C-2BC0-B6FF-A426BB3B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8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FFC-73A4-4A93-61CB-950F3350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9. References and Bibliography 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D736-947B-7B40-2CF4-A2924F69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Aft>
                <a:spcPts val="1190"/>
              </a:spcAft>
              <a:buClr>
                <a:srgbClr val="000000"/>
              </a:buClr>
              <a:buSzPts val="1400"/>
            </a:pPr>
            <a:r>
              <a:rPr lang="en-IN" sz="20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Farmer names with whom we discussed:</a:t>
            </a:r>
          </a:p>
          <a:p>
            <a:pPr marL="0" indent="0" algn="just" fontAlgn="base">
              <a:spcAft>
                <a:spcPts val="1190"/>
              </a:spcAft>
              <a:buClr>
                <a:srgbClr val="000000"/>
              </a:buClr>
              <a:buSzPts val="1400"/>
              <a:buNone/>
            </a:pPr>
            <a:r>
              <a:rPr lang="en-IN" sz="20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	1. Krushna </a:t>
            </a: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udha </a:t>
            </a:r>
            <a:r>
              <a:rPr lang="en-IN" sz="20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esale</a:t>
            </a:r>
            <a:endParaRPr lang="en-IN" sz="20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spcAft>
                <a:spcPts val="1190"/>
              </a:spcAft>
              <a:buClr>
                <a:srgbClr val="000000"/>
              </a:buClr>
              <a:buSzPts val="1400"/>
              <a:buNone/>
            </a:pPr>
            <a:r>
              <a:rPr lang="en-IN" sz="20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Dnyaneshwar </a:t>
            </a:r>
            <a:r>
              <a:rPr lang="en-IN" sz="20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anji</a:t>
            </a:r>
            <a:r>
              <a:rPr lang="en-IN" sz="20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esale</a:t>
            </a:r>
            <a:endParaRPr lang="en-IN" sz="2000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spcAft>
                <a:spcPts val="1190"/>
              </a:spcAft>
              <a:buClr>
                <a:srgbClr val="000000"/>
              </a:buClr>
              <a:buSzPts val="1400"/>
              <a:buNone/>
            </a:pP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IN" sz="20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Jijabrao</a:t>
            </a: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Shivaji </a:t>
            </a:r>
            <a:r>
              <a:rPr lang="en-IN" sz="20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Desale</a:t>
            </a:r>
            <a:endParaRPr lang="en-IN" sz="2000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190"/>
              </a:spcAft>
              <a:buClr>
                <a:srgbClr val="000000"/>
              </a:buClr>
              <a:buSzPts val="1400"/>
            </a:pP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Farmers Wallet Application</a:t>
            </a:r>
          </a:p>
          <a:p>
            <a:pPr lvl="1" algn="just" fontAlgn="base">
              <a:spcAft>
                <a:spcPts val="1190"/>
              </a:spcAft>
              <a:buClr>
                <a:srgbClr val="000000"/>
              </a:buClr>
              <a:buSzPts val="1400"/>
            </a:pPr>
            <a:r>
              <a:rPr lang="en-US" sz="2000" dirty="0"/>
              <a:t>Mr. </a:t>
            </a:r>
            <a:r>
              <a:rPr lang="en-US" sz="2000" dirty="0" err="1"/>
              <a:t>Kirwana</a:t>
            </a:r>
            <a:r>
              <a:rPr lang="en-US" sz="2000" dirty="0"/>
              <a:t> Fred of </a:t>
            </a:r>
            <a:r>
              <a:rPr lang="en-US" sz="2000" dirty="0" err="1"/>
              <a:t>Bivatec</a:t>
            </a:r>
            <a:r>
              <a:rPr lang="en-US" sz="2000" dirty="0"/>
              <a:t> Ltd.,  Uganda developed this app.</a:t>
            </a:r>
          </a:p>
          <a:p>
            <a:pPr algn="just" fontAlgn="base">
              <a:spcAft>
                <a:spcPts val="1190"/>
              </a:spcAft>
              <a:buClr>
                <a:srgbClr val="000000"/>
              </a:buClr>
              <a:buSzPts val="1400"/>
            </a:pP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Farmer Book</a:t>
            </a:r>
          </a:p>
          <a:p>
            <a:pPr marL="457200" lvl="1" indent="0" algn="just" fontAlgn="base">
              <a:spcAft>
                <a:spcPts val="1190"/>
              </a:spcAft>
              <a:buClr>
                <a:srgbClr val="000000"/>
              </a:buClr>
              <a:buSzPts val="1400"/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4D4E-31F7-7F5B-1F2F-D77D86E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C57D-2F46-4B8C-ABCB-DBCD3863B507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4358-5208-E313-D7F0-8E59BD00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– 22060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2D61-B940-9EF2-8BA8-E22C6B98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BE93-81B5-611F-C122-AC78E2FA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F922-33B5-0B93-5B58-6F2FC021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India, though different crops suitable in varied climate and seasons are grown, farming practices, more or less, are same.</a:t>
            </a:r>
          </a:p>
          <a:p>
            <a:pPr algn="just"/>
            <a:r>
              <a:rPr lang="en-US" sz="2000" dirty="0"/>
              <a:t>Farmer generates income and spend it (expenses) on various reasons for the purpose of his farm and family related activities.</a:t>
            </a:r>
          </a:p>
          <a:p>
            <a:pPr lvl="1" algn="just"/>
            <a:r>
              <a:rPr lang="en-US" sz="1800" dirty="0"/>
              <a:t>Income means money that farmer receives from various income sources.</a:t>
            </a:r>
          </a:p>
          <a:p>
            <a:pPr lvl="1" algn="just"/>
            <a:r>
              <a:rPr lang="en-US" sz="1800" dirty="0"/>
              <a:t>Expenses means money spend by the farmer.</a:t>
            </a:r>
          </a:p>
          <a:p>
            <a:r>
              <a:rPr lang="en-US" sz="2000" dirty="0"/>
              <a:t>In current climatic conditions, expenses may be more than income generated from farming.</a:t>
            </a:r>
          </a:p>
          <a:p>
            <a:r>
              <a:rPr lang="en-US" sz="2000" dirty="0"/>
              <a:t>So maintaining record of income and expenses in must for every farmer.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1375F16-FAE6-427A-FA5D-4592B72D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latin typeface="+mj-lt"/>
                <a:cs typeface="Times New Roman" pitchFamily="18" charset="0"/>
              </a:rPr>
              <a:t>3.1 Study of existing systems</a:t>
            </a:r>
          </a:p>
          <a:p>
            <a:r>
              <a:rPr lang="en-US" sz="8000" dirty="0"/>
              <a:t>We met the farmers in the village of “</a:t>
            </a:r>
            <a:r>
              <a:rPr lang="en-US" sz="8000" dirty="0" err="1"/>
              <a:t>Deobhane</a:t>
            </a:r>
            <a:r>
              <a:rPr lang="en-US" sz="8000" dirty="0"/>
              <a:t>”, which is located at 12 km from Dhule Taluka. </a:t>
            </a:r>
          </a:p>
          <a:p>
            <a:r>
              <a:rPr lang="en-US" sz="8000" dirty="0"/>
              <a:t>Crops grown in </a:t>
            </a:r>
            <a:r>
              <a:rPr lang="en-US" sz="8000" dirty="0" err="1"/>
              <a:t>Deobhane</a:t>
            </a:r>
            <a:endParaRPr lang="en-US" sz="8000" dirty="0"/>
          </a:p>
          <a:p>
            <a:pPr lvl="1"/>
            <a:r>
              <a:rPr lang="en-US" sz="7600" dirty="0"/>
              <a:t>In kharif, they plant cotton, maize, </a:t>
            </a:r>
            <a:r>
              <a:rPr lang="en-US" sz="7600" dirty="0" err="1"/>
              <a:t>bajara</a:t>
            </a:r>
            <a:r>
              <a:rPr lang="en-US" sz="7600" dirty="0"/>
              <a:t> and onions. </a:t>
            </a:r>
          </a:p>
          <a:p>
            <a:pPr lvl="1"/>
            <a:r>
              <a:rPr lang="en-US" sz="7600" dirty="0"/>
              <a:t>In rabi, they plant gram, wheat, maize, onions, jowar and groundnut. </a:t>
            </a:r>
          </a:p>
          <a:p>
            <a:pPr lvl="1"/>
            <a:r>
              <a:rPr lang="en-US" sz="7600" dirty="0"/>
              <a:t>In addition, some farmers in the village still plant annual crops like bear fruit </a:t>
            </a:r>
          </a:p>
          <a:p>
            <a:pPr lvl="1"/>
            <a:r>
              <a:rPr lang="en-US" sz="7600" dirty="0"/>
              <a:t>Some farmers prefer to grow flowers, vegetables. </a:t>
            </a:r>
          </a:p>
          <a:p>
            <a:r>
              <a:rPr lang="en-US" sz="8000" dirty="0"/>
              <a:t>For each crop, such as land preparation, sowing, irrigation, weeding, pest control, fertilization, and harvesting. </a:t>
            </a:r>
          </a:p>
          <a:p>
            <a:r>
              <a:rPr lang="en-US" sz="8000" dirty="0"/>
              <a:t>The main source of irrigation is borewells and wells. </a:t>
            </a:r>
          </a:p>
          <a:p>
            <a:r>
              <a:rPr lang="en-US" sz="8000" dirty="0"/>
              <a:t>The farmer has different farms in various locations</a:t>
            </a:r>
          </a:p>
          <a:p>
            <a:r>
              <a:rPr lang="en-US" sz="8000" dirty="0"/>
              <a:t>Crops selection varies from farmer to farmer, location to location</a:t>
            </a:r>
          </a:p>
          <a:p>
            <a:r>
              <a:rPr lang="en-US" sz="8000" dirty="0"/>
              <a:t>Farmers track all of their expenses manually </a:t>
            </a:r>
          </a:p>
          <a:p>
            <a:pPr lvl="1"/>
            <a:r>
              <a:rPr lang="en-US" sz="7600" dirty="0"/>
              <a:t>They record income from selling crops. </a:t>
            </a:r>
          </a:p>
          <a:p>
            <a:pPr lvl="1"/>
            <a:r>
              <a:rPr lang="en-US" sz="7600" dirty="0"/>
              <a:t>Expenses are also recorded manually. </a:t>
            </a:r>
          </a:p>
          <a:p>
            <a:pPr marL="0" indent="0">
              <a:buNone/>
            </a:pPr>
            <a:endParaRPr lang="en-US" sz="7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DDE2EC-2CA2-58FD-B20B-BB8B80EB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9F2-8C81-925F-BC01-FD7B6F43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latin typeface="+mj-lt"/>
                <a:cs typeface="Times New Roman" pitchFamily="18" charset="0"/>
              </a:rPr>
            </a:br>
            <a:r>
              <a:rPr lang="en-US" sz="4000" dirty="0">
                <a:latin typeface="+mj-lt"/>
                <a:cs typeface="Times New Roman" pitchFamily="18" charset="0"/>
              </a:rPr>
              <a:t>3.1 Study of existing systems</a:t>
            </a:r>
            <a:br>
              <a:rPr lang="en-US" sz="4000" b="1" dirty="0">
                <a:latin typeface="+mj-lt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36F3-C93E-0F2F-73C1-76D29A32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We met the Farmer named Shri. Krushna Budha </a:t>
            </a:r>
            <a:r>
              <a:rPr lang="en-IN" sz="2000" dirty="0" err="1"/>
              <a:t>Desale</a:t>
            </a:r>
            <a:r>
              <a:rPr lang="en-IN" sz="2000" dirty="0"/>
              <a:t> of </a:t>
            </a:r>
            <a:r>
              <a:rPr lang="en-IN" sz="2000" dirty="0" err="1"/>
              <a:t>Deobhane</a:t>
            </a:r>
            <a:r>
              <a:rPr lang="en-IN" sz="2000" dirty="0"/>
              <a:t> village. </a:t>
            </a:r>
          </a:p>
          <a:p>
            <a:r>
              <a:rPr lang="en-IN" sz="2000" dirty="0"/>
              <a:t>While discussing we came to know :</a:t>
            </a:r>
          </a:p>
          <a:p>
            <a:pPr lvl="1"/>
            <a:r>
              <a:rPr lang="en-IN" sz="1600" dirty="0"/>
              <a:t>A farmer can have multiple farms located at different locations.</a:t>
            </a:r>
          </a:p>
          <a:p>
            <a:pPr lvl="1"/>
            <a:r>
              <a:rPr lang="en-IN" sz="1600" dirty="0"/>
              <a:t>Crops grown can vary from farm to farm, season to season</a:t>
            </a:r>
          </a:p>
          <a:p>
            <a:pPr lvl="1"/>
            <a:r>
              <a:rPr lang="en-IN" sz="1600" dirty="0"/>
              <a:t>Crops selection is usually based on market demands.</a:t>
            </a:r>
          </a:p>
          <a:p>
            <a:pPr lvl="1"/>
            <a:r>
              <a:rPr lang="en-IN" sz="1600" dirty="0"/>
              <a:t>These Farms incur various expenses and generate income.</a:t>
            </a:r>
          </a:p>
          <a:p>
            <a:pPr lvl="1"/>
            <a:r>
              <a:rPr lang="en-IN" sz="1600" dirty="0"/>
              <a:t>Expenses are spend on various materials and methods of farming.</a:t>
            </a:r>
          </a:p>
          <a:p>
            <a:pPr lvl="1"/>
            <a:r>
              <a:rPr lang="en-IN" sz="1600" dirty="0"/>
              <a:t>The expenses spend are on farming and household activities.</a:t>
            </a:r>
          </a:p>
          <a:p>
            <a:pPr lvl="1"/>
            <a:r>
              <a:rPr lang="en-IN" sz="1600" dirty="0"/>
              <a:t>Income and expenses are recorded manually by a farmer.</a:t>
            </a:r>
          </a:p>
          <a:p>
            <a:r>
              <a:rPr lang="en-IN" sz="2000" dirty="0"/>
              <a:t>We collected information about which crops are grown in different seasons and  the climatic environment suitable for different crops.</a:t>
            </a:r>
          </a:p>
          <a:p>
            <a:r>
              <a:rPr lang="en-IN" sz="2000" dirty="0"/>
              <a:t>We also collected information about the different farming activities conducted by a farmer and the respective methods and materials required for these activities along with their prices.</a:t>
            </a:r>
          </a:p>
          <a:p>
            <a:r>
              <a:rPr lang="en-IN" sz="2000" dirty="0"/>
              <a:t>We studied about the overall expenses spend on different crops such as cotton, soyabean, wheat, maize, etc by a farmer.</a:t>
            </a:r>
          </a:p>
          <a:p>
            <a:r>
              <a:rPr lang="en-IN" sz="2000" dirty="0"/>
              <a:t>Along with the expenses related to farming , we also studied the expenses spend for household purpose of a farmer such as groceries, education, medical, travelling, medical emergencies etc.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7E9F563-598E-33A9-FB8F-E5BAE4B1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  <a:cs typeface="Times New Roman" pitchFamily="18" charset="0"/>
              </a:rPr>
              <a:t>3.1 Study of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example of </a:t>
            </a:r>
            <a:r>
              <a:rPr lang="en-US" sz="2000" b="1" dirty="0"/>
              <a:t>record of income </a:t>
            </a:r>
            <a:r>
              <a:rPr lang="en-US" sz="2000" dirty="0"/>
              <a:t>from crop maintained by the farmer-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170AAD-709B-FD9E-C1AA-ADFE57D41E39}"/>
              </a:ext>
            </a:extLst>
          </p:cNvPr>
          <p:cNvGrpSpPr/>
          <p:nvPr/>
        </p:nvGrpSpPr>
        <p:grpSpPr>
          <a:xfrm>
            <a:off x="381000" y="1926079"/>
            <a:ext cx="8397511" cy="4779521"/>
            <a:chOff x="381000" y="1926079"/>
            <a:chExt cx="8397511" cy="4779521"/>
          </a:xfrm>
        </p:grpSpPr>
        <p:sp>
          <p:nvSpPr>
            <p:cNvPr id="23" name="TextBox 22"/>
            <p:cNvSpPr txBox="1"/>
            <p:nvPr/>
          </p:nvSpPr>
          <p:spPr>
            <a:xfrm>
              <a:off x="6605920" y="2258317"/>
              <a:ext cx="21725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Income from Black eyed gram of 30 kg and date 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6225089" y="2275636"/>
              <a:ext cx="659559" cy="556333"/>
            </a:xfrm>
            <a:prstGeom prst="rightBrace">
              <a:avLst>
                <a:gd name="adj1" fmla="val 0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D2CED505-6138-E631-065D-DAA3E439E07A}"/>
                </a:ext>
              </a:extLst>
            </p:cNvPr>
            <p:cNvSpPr/>
            <p:nvPr/>
          </p:nvSpPr>
          <p:spPr>
            <a:xfrm>
              <a:off x="6211602" y="2946269"/>
              <a:ext cx="788636" cy="3687762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75CC0C-E2F0-FFD8-605A-0BFCC0EFD1B0}"/>
                </a:ext>
              </a:extLst>
            </p:cNvPr>
            <p:cNvSpPr txBox="1"/>
            <p:nvPr/>
          </p:nvSpPr>
          <p:spPr>
            <a:xfrm>
              <a:off x="6893941" y="4537719"/>
              <a:ext cx="1792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Packs of Black eyed gram with kg</a:t>
              </a:r>
              <a:r>
                <a:rPr lang="en-IN" sz="1400" dirty="0"/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6E1B6C-BF85-9458-0F4A-84FD32BB2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r="8551" b="25555"/>
            <a:stretch/>
          </p:blipFill>
          <p:spPr>
            <a:xfrm>
              <a:off x="2514599" y="1926079"/>
              <a:ext cx="3657601" cy="4779521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E98857-45FA-6977-5C85-0C1A28E99C58}"/>
                </a:ext>
              </a:extLst>
            </p:cNvPr>
            <p:cNvCxnSpPr/>
            <p:nvPr/>
          </p:nvCxnSpPr>
          <p:spPr>
            <a:xfrm flipV="1">
              <a:off x="1905000" y="2209800"/>
              <a:ext cx="609600" cy="38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6BC530-0C8E-7078-97AD-2F0ED1B8A7B4}"/>
                </a:ext>
              </a:extLst>
            </p:cNvPr>
            <p:cNvSpPr txBox="1"/>
            <p:nvPr/>
          </p:nvSpPr>
          <p:spPr>
            <a:xfrm>
              <a:off x="609600" y="192982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Price of 1kg Black eyed gram </a:t>
              </a:r>
            </a:p>
            <a:p>
              <a:r>
                <a:rPr lang="en-IN" sz="1600" dirty="0"/>
                <a:t>is 30 Rs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E8DF6C7-7199-5173-882F-82A53E3E52E6}"/>
                </a:ext>
              </a:extLst>
            </p:cNvPr>
            <p:cNvSpPr/>
            <p:nvPr/>
          </p:nvSpPr>
          <p:spPr>
            <a:xfrm rot="10800000">
              <a:off x="1824773" y="2598440"/>
              <a:ext cx="609601" cy="3878557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AC6E63-9BDA-AFCE-0A38-83BFAF341E4F}"/>
                </a:ext>
              </a:extLst>
            </p:cNvPr>
            <p:cNvSpPr txBox="1"/>
            <p:nvPr/>
          </p:nvSpPr>
          <p:spPr>
            <a:xfrm>
              <a:off x="381000" y="4214318"/>
              <a:ext cx="1828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Date of selling Black eyed gram with the respective quantity</a:t>
              </a:r>
            </a:p>
          </p:txBody>
        </p:sp>
      </p:grp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6A01AC9-5EE9-DC19-66D4-45CB9ED2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0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4000" dirty="0">
                <a:latin typeface="+mj-lt"/>
                <a:cs typeface="Times New Roman" pitchFamily="18" charset="0"/>
              </a:rPr>
              <a:t>3.1 Study of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59" y="1279624"/>
            <a:ext cx="8229600" cy="53799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example of </a:t>
            </a:r>
            <a:r>
              <a:rPr lang="en-US" sz="2000" b="1" dirty="0"/>
              <a:t>record of expenses (farming and household) </a:t>
            </a:r>
            <a:r>
              <a:rPr lang="en-US" sz="2000" dirty="0"/>
              <a:t>maintained by the farmer-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76ED02-8C52-E259-2F79-9FC05C7D21B1}"/>
              </a:ext>
            </a:extLst>
          </p:cNvPr>
          <p:cNvGrpSpPr/>
          <p:nvPr/>
        </p:nvGrpSpPr>
        <p:grpSpPr>
          <a:xfrm>
            <a:off x="396908" y="1761088"/>
            <a:ext cx="8747092" cy="4746074"/>
            <a:chOff x="396908" y="1807126"/>
            <a:chExt cx="8747092" cy="4746074"/>
          </a:xfrm>
        </p:grpSpPr>
        <p:pic>
          <p:nvPicPr>
            <p:cNvPr id="4" name="Picture 3" descr="A page of a notebook with writing">
              <a:extLst>
                <a:ext uri="{FF2B5EF4-FFF2-40B4-BE49-F238E27FC236}">
                  <a16:creationId xmlns:a16="http://schemas.microsoft.com/office/drawing/2014/main" id="{B62B0B21-509F-25B8-53D5-911E13F46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4" t="8182" r="5490" b="2546"/>
            <a:stretch/>
          </p:blipFill>
          <p:spPr>
            <a:xfrm>
              <a:off x="2743200" y="1812601"/>
              <a:ext cx="3476611" cy="474059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6642384" y="1807126"/>
              <a:ext cx="2501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Labour</a:t>
              </a:r>
              <a:r>
                <a:rPr lang="en-US" sz="1600" dirty="0"/>
                <a:t> named Usha</a:t>
              </a:r>
            </a:p>
            <a:p>
              <a:r>
                <a:rPr lang="en-US" sz="1600" dirty="0"/>
                <a:t>Bai was given 700 Rs</a:t>
              </a:r>
            </a:p>
            <a:p>
              <a:r>
                <a:rPr lang="en-US" sz="1600" dirty="0"/>
                <a:t>as advanced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5600" y="3851301"/>
              <a:ext cx="1691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Weeding of 2 days with amount</a:t>
              </a:r>
            </a:p>
          </p:txBody>
        </p: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2166694" y="2819400"/>
              <a:ext cx="53340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22731" y="4500560"/>
              <a:ext cx="2074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Fertilizer with required amount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6233946" y="2099965"/>
              <a:ext cx="685252" cy="523101"/>
            </a:xfrm>
            <a:prstGeom prst="rightBrace">
              <a:avLst>
                <a:gd name="adj1" fmla="val 8333"/>
                <a:gd name="adj2" fmla="val 44394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9141" y="3767401"/>
              <a:ext cx="2081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Land preparation for </a:t>
              </a:r>
            </a:p>
            <a:p>
              <a:r>
                <a:rPr lang="en-US" sz="1600" dirty="0"/>
                <a:t>different farms located </a:t>
              </a:r>
            </a:p>
            <a:p>
              <a:r>
                <a:rPr lang="en-US" sz="1600" dirty="0"/>
                <a:t>At different locations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D2CED505-6138-E631-065D-DAA3E439E07A}"/>
                </a:ext>
              </a:extLst>
            </p:cNvPr>
            <p:cNvSpPr/>
            <p:nvPr/>
          </p:nvSpPr>
          <p:spPr>
            <a:xfrm rot="10800000">
              <a:off x="2129387" y="4038600"/>
              <a:ext cx="572916" cy="503605"/>
            </a:xfrm>
            <a:prstGeom prst="rightBrace">
              <a:avLst>
                <a:gd name="adj1" fmla="val 3924"/>
                <a:gd name="adj2" fmla="val 50000"/>
              </a:avLst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75CC0C-E2F0-FFD8-605A-0BFCC0EFD1B0}"/>
                </a:ext>
              </a:extLst>
            </p:cNvPr>
            <p:cNvSpPr txBox="1"/>
            <p:nvPr/>
          </p:nvSpPr>
          <p:spPr>
            <a:xfrm>
              <a:off x="6759796" y="5249623"/>
              <a:ext cx="220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Weeding with respective amount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49A71-13D9-E588-A705-FB444D847DD8}"/>
                </a:ext>
              </a:extLst>
            </p:cNvPr>
            <p:cNvSpPr txBox="1"/>
            <p:nvPr/>
          </p:nvSpPr>
          <p:spPr>
            <a:xfrm>
              <a:off x="5502106" y="2438400"/>
              <a:ext cx="6096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CC7F63-DCB4-BF08-3BC9-CDFFCAEC94E5}"/>
                </a:ext>
              </a:extLst>
            </p:cNvPr>
            <p:cNvSpPr txBox="1"/>
            <p:nvPr/>
          </p:nvSpPr>
          <p:spPr>
            <a:xfrm>
              <a:off x="658400" y="2539425"/>
              <a:ext cx="1703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1200 Rs required </a:t>
              </a:r>
            </a:p>
            <a:p>
              <a:r>
                <a:rPr lang="en-IN" sz="1600" dirty="0"/>
                <a:t>For sowing Cotton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5C11D9-8D20-4307-7A07-8C2577BC9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2858" y="3200400"/>
              <a:ext cx="462742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92EF02-F4FD-778F-ACFB-B49248A10624}"/>
                </a:ext>
              </a:extLst>
            </p:cNvPr>
            <p:cNvSpPr txBox="1"/>
            <p:nvPr/>
          </p:nvSpPr>
          <p:spPr>
            <a:xfrm>
              <a:off x="6642384" y="2913220"/>
              <a:ext cx="20394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3 labours required </a:t>
              </a:r>
            </a:p>
            <a:p>
              <a:r>
                <a:rPr lang="en-IN" sz="1600" dirty="0"/>
                <a:t>For sowing black gram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941102A6-E25E-3E96-E474-D61F226942FA}"/>
                </a:ext>
              </a:extLst>
            </p:cNvPr>
            <p:cNvSpPr/>
            <p:nvPr/>
          </p:nvSpPr>
          <p:spPr>
            <a:xfrm>
              <a:off x="6247493" y="3969992"/>
              <a:ext cx="660410" cy="359662"/>
            </a:xfrm>
            <a:prstGeom prst="rightBrace">
              <a:avLst>
                <a:gd name="adj1" fmla="val 8333"/>
                <a:gd name="adj2" fmla="val 44394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ADD88B-9AAF-C359-DB59-0E9042F09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2858" y="4794015"/>
              <a:ext cx="462742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D33DD-7620-91D4-6C79-03F3710CC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3946" y="5423547"/>
              <a:ext cx="462742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6D19F8C-C09C-45F2-E8E5-1AAF46380D92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5105400"/>
              <a:ext cx="53340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8FFBFE-4B77-3782-F04A-E00434290CD0}"/>
                </a:ext>
              </a:extLst>
            </p:cNvPr>
            <p:cNvSpPr txBox="1"/>
            <p:nvPr/>
          </p:nvSpPr>
          <p:spPr>
            <a:xfrm>
              <a:off x="396908" y="4792948"/>
              <a:ext cx="2859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The LPG Domestic gas required </a:t>
              </a:r>
            </a:p>
            <a:p>
              <a:r>
                <a:rPr lang="en-IN" sz="1600" dirty="0">
                  <a:solidFill>
                    <a:srgbClr val="FF0000"/>
                  </a:solidFill>
                </a:rPr>
                <a:t>For Household purpose</a:t>
              </a:r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40D8A99-5CFE-7619-5224-A56A8560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F1F8D0-972F-472E-AFE5-1F27E299DB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7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3410</Words>
  <Application>Microsoft Office PowerPoint</Application>
  <PresentationFormat>On-screen Show (4:3)</PresentationFormat>
  <Paragraphs>793</Paragraphs>
  <Slides>45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Söhne</vt:lpstr>
      <vt:lpstr>Times New Roman</vt:lpstr>
      <vt:lpstr>Office Theme</vt:lpstr>
      <vt:lpstr>PowerPoint Presentation</vt:lpstr>
      <vt:lpstr>Content</vt:lpstr>
      <vt:lpstr>1. Abstract</vt:lpstr>
      <vt:lpstr>2. Introduction  </vt:lpstr>
      <vt:lpstr>2. Introduction</vt:lpstr>
      <vt:lpstr>3. Literature Survey</vt:lpstr>
      <vt:lpstr> 3.1 Study of existing systems </vt:lpstr>
      <vt:lpstr>3.1 Study of existing systems</vt:lpstr>
      <vt:lpstr>3.1 Study of existing systems</vt:lpstr>
      <vt:lpstr>3.1 Study of existing systems</vt:lpstr>
      <vt:lpstr>3.1 Study of existing systems</vt:lpstr>
      <vt:lpstr>3.1 Study of existing systems</vt:lpstr>
      <vt:lpstr>3.1 Study of existing systems</vt:lpstr>
      <vt:lpstr>3.1 Study of existing systems</vt:lpstr>
      <vt:lpstr>3.2 Limitations of existing system</vt:lpstr>
      <vt:lpstr>3.3 Problem Identification / Need of a system</vt:lpstr>
      <vt:lpstr>3.4 Problem Definition</vt:lpstr>
      <vt:lpstr>4. Scope of Project</vt:lpstr>
      <vt:lpstr>4. Scope of Project</vt:lpstr>
      <vt:lpstr>4. Scope of Project</vt:lpstr>
      <vt:lpstr>4. Scope of Project</vt:lpstr>
      <vt:lpstr>4. Scope of Project</vt:lpstr>
      <vt:lpstr>5. Proposed Methodology</vt:lpstr>
      <vt:lpstr>5.2.1 Use Case Diagram</vt:lpstr>
      <vt:lpstr> 5.2.2  ER Diagram</vt:lpstr>
      <vt:lpstr>5.2.3 Database Structure </vt:lpstr>
      <vt:lpstr>6. Details of designs, working and processes 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 Results and applications</vt:lpstr>
      <vt:lpstr>7.2 Applications</vt:lpstr>
      <vt:lpstr>8. Conclusion and future scope</vt:lpstr>
      <vt:lpstr>8. Conclusion and future scope</vt:lpstr>
      <vt:lpstr> 9. References and Bibliography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ssvps</dc:creator>
  <cp:lastModifiedBy>durwankurmotiwale@gmail.com</cp:lastModifiedBy>
  <cp:revision>106</cp:revision>
  <dcterms:created xsi:type="dcterms:W3CDTF">2015-09-18T08:45:14Z</dcterms:created>
  <dcterms:modified xsi:type="dcterms:W3CDTF">2024-03-01T04:45:53Z</dcterms:modified>
</cp:coreProperties>
</file>